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8" r:id="rId2"/>
    <p:sldId id="261" r:id="rId3"/>
    <p:sldId id="262" r:id="rId4"/>
    <p:sldId id="260" r:id="rId5"/>
    <p:sldId id="265" r:id="rId6"/>
    <p:sldId id="280" r:id="rId7"/>
    <p:sldId id="268" r:id="rId8"/>
    <p:sldId id="270" r:id="rId9"/>
    <p:sldId id="281" r:id="rId10"/>
    <p:sldId id="274" r:id="rId11"/>
    <p:sldId id="271" r:id="rId12"/>
    <p:sldId id="272" r:id="rId13"/>
    <p:sldId id="275" r:id="rId14"/>
    <p:sldId id="282" r:id="rId15"/>
    <p:sldId id="276" r:id="rId16"/>
    <p:sldId id="283"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54E6B"/>
    <a:srgbClr val="234964"/>
    <a:srgbClr val="F6F6F6"/>
    <a:srgbClr val="EBEBEB"/>
    <a:srgbClr val="FAFAFA"/>
    <a:srgbClr val="234864"/>
    <a:srgbClr val="FBFBFB"/>
    <a:srgbClr val="FCFCFC"/>
    <a:srgbClr val="F9F9F9"/>
    <a:srgbClr val="EFEF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2" autoAdjust="0"/>
    <p:restoredTop sz="94660"/>
  </p:normalViewPr>
  <p:slideViewPr>
    <p:cSldViewPr snapToGrid="0">
      <p:cViewPr varScale="1">
        <p:scale>
          <a:sx n="77" d="100"/>
          <a:sy n="77" d="100"/>
        </p:scale>
        <p:origin x="492"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jpe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E9220C-1BC2-4002-8F3A-0592245D17C2}" type="datetimeFigureOut">
              <a:rPr lang="zh-CN" altLang="en-US" smtClean="0"/>
              <a:t>2018/4/3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5341A5-0E52-4EB8-ABD8-9E2E6B42457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16</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AD2FE5-5C16-4F62-9D00-CB83B7A22079}"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338F054-2505-4724-BCBA-28284C948A42}" type="datetimeFigureOut">
              <a:rPr lang="zh-CN" altLang="en-US" smtClean="0"/>
              <a:t>2018/4/3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1A29B18-D882-42D8-8EA9-27C066D62F2E}"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338F054-2505-4724-BCBA-28284C948A42}" type="datetimeFigureOut">
              <a:rPr lang="zh-CN" altLang="en-US" smtClean="0"/>
              <a:t>2018/4/3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1A29B18-D882-42D8-8EA9-27C066D62F2E}"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338F054-2505-4724-BCBA-28284C948A42}" type="datetimeFigureOut">
              <a:rPr lang="zh-CN" altLang="en-US" smtClean="0"/>
              <a:t>2018/4/3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1A29B18-D882-42D8-8EA9-27C066D62F2E}"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338F054-2505-4724-BCBA-28284C948A42}" type="datetimeFigureOut">
              <a:rPr lang="zh-CN" altLang="en-US" smtClean="0"/>
              <a:t>2018/4/3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1A29B18-D882-42D8-8EA9-27C066D62F2E}"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3338F054-2505-4724-BCBA-28284C948A42}" type="datetimeFigureOut">
              <a:rPr lang="zh-CN" altLang="en-US" smtClean="0"/>
              <a:t>2018/4/3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1A29B18-D882-42D8-8EA9-27C066D62F2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338F054-2505-4724-BCBA-28284C948A42}" type="datetimeFigureOut">
              <a:rPr lang="zh-CN" altLang="en-US" smtClean="0"/>
              <a:t>2018/4/3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1A29B18-D882-42D8-8EA9-27C066D62F2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338F054-2505-4724-BCBA-28284C948A42}" type="datetimeFigureOut">
              <a:rPr lang="zh-CN" altLang="en-US" smtClean="0"/>
              <a:t>2018/4/3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1A29B18-D882-42D8-8EA9-27C066D62F2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338F054-2505-4724-BCBA-28284C948A42}" type="datetimeFigureOut">
              <a:rPr lang="zh-CN" altLang="en-US" smtClean="0"/>
              <a:t>2018/4/3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1A29B18-D882-42D8-8EA9-27C066D62F2E}"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338F054-2505-4724-BCBA-28284C948A42}" type="datetimeFigureOut">
              <a:rPr lang="zh-CN" altLang="en-US" smtClean="0"/>
              <a:t>2018/4/3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1A29B18-D882-42D8-8EA9-27C066D62F2E}"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338F054-2505-4724-BCBA-28284C948A42}" type="datetimeFigureOut">
              <a:rPr lang="zh-CN" altLang="en-US" smtClean="0"/>
              <a:t>2018/4/3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1A29B18-D882-42D8-8EA9-27C066D62F2E}"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338F054-2505-4724-BCBA-28284C948A42}" type="datetimeFigureOut">
              <a:rPr lang="zh-CN" altLang="en-US" smtClean="0"/>
              <a:t>2018/4/3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1A29B18-D882-42D8-8EA9-27C066D62F2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38F054-2505-4724-BCBA-28284C948A42}" type="datetimeFigureOut">
              <a:rPr lang="zh-CN" altLang="en-US" smtClean="0"/>
              <a:t>2018/4/3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A29B18-D882-42D8-8EA9-27C066D62F2E}" type="slidenum">
              <a:rPr lang="zh-CN" altLang="en-US" smtClean="0"/>
              <a:t>‹#›</a:t>
            </a:fld>
            <a:endParaRPr lang="zh-CN" altLang="en-US"/>
          </a:p>
        </p:txBody>
      </p:sp>
      <p:sp>
        <p:nvSpPr>
          <p:cNvPr id="7" name="矩形 6" descr="e7d195523061f1c0deeec63e560781cfd59afb0ea006f2a87ABB68BF51EA6619813959095094C18C62A12F549504892A4AAA8C1554C6663626E05CA27F281A14E6983772AFC3FB97135759321DEA3D704CB8FFD9D2544D200E821295B99E642BC8CC99085D9A4B047AF625EB62EA6216920310930D1B740A2E5A7C00F2829CCCFC2A56DAB046A1D786FBC3CD77441D8E"/>
          <p:cNvSpPr/>
          <p:nvPr userDrawn="1"/>
        </p:nvSpPr>
        <p:spPr>
          <a:xfrm>
            <a:off x="0" y="0"/>
            <a:ext cx="12192000" cy="6858000"/>
          </a:xfrm>
          <a:prstGeom prst="rect">
            <a:avLst/>
          </a:prstGeom>
          <a:gradFill>
            <a:gsLst>
              <a:gs pos="0">
                <a:srgbClr val="FDFDFD"/>
              </a:gs>
              <a:gs pos="100000">
                <a:srgbClr val="E6E6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8.jpe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组合 55"/>
          <p:cNvGrpSpPr/>
          <p:nvPr/>
        </p:nvGrpSpPr>
        <p:grpSpPr>
          <a:xfrm>
            <a:off x="3460547" y="-965916"/>
            <a:ext cx="1940852" cy="5302880"/>
            <a:chOff x="1444624" y="0"/>
            <a:chExt cx="1589087" cy="4341774"/>
          </a:xfrm>
          <a:gradFill>
            <a:gsLst>
              <a:gs pos="0">
                <a:srgbClr val="254E6B"/>
              </a:gs>
              <a:gs pos="100000">
                <a:srgbClr val="1F3F57"/>
              </a:gs>
            </a:gsLst>
            <a:lin ang="2700000" scaled="1"/>
          </a:gradFill>
        </p:grpSpPr>
        <p:cxnSp>
          <p:nvCxnSpPr>
            <p:cNvPr id="20" name="直接连接符 19"/>
            <p:cNvCxnSpPr/>
            <p:nvPr/>
          </p:nvCxnSpPr>
          <p:spPr>
            <a:xfrm>
              <a:off x="2239167" y="0"/>
              <a:ext cx="0" cy="2724068"/>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nvGrpSpPr>
            <p:cNvPr id="23" name="Group 4"/>
            <p:cNvGrpSpPr>
              <a:grpSpLocks noChangeAspect="1"/>
            </p:cNvGrpSpPr>
            <p:nvPr/>
          </p:nvGrpSpPr>
          <p:grpSpPr bwMode="auto">
            <a:xfrm>
              <a:off x="1444624" y="2701886"/>
              <a:ext cx="1589087" cy="1639888"/>
              <a:chOff x="1308" y="1009"/>
              <a:chExt cx="1001" cy="1033"/>
            </a:xfrm>
            <a:grpFill/>
          </p:grpSpPr>
          <p:sp>
            <p:nvSpPr>
              <p:cNvPr id="24"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5"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6"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7"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8"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9"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0"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1"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2"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grpSp>
        <p:nvGrpSpPr>
          <p:cNvPr id="55" name="组合 54"/>
          <p:cNvGrpSpPr/>
          <p:nvPr/>
        </p:nvGrpSpPr>
        <p:grpSpPr>
          <a:xfrm>
            <a:off x="5479773" y="-964489"/>
            <a:ext cx="1940852" cy="4226982"/>
            <a:chOff x="3116261" y="0"/>
            <a:chExt cx="1589087" cy="3460874"/>
          </a:xfrm>
          <a:gradFill>
            <a:gsLst>
              <a:gs pos="0">
                <a:srgbClr val="254E6B"/>
              </a:gs>
              <a:gs pos="100000">
                <a:srgbClr val="1F3F57"/>
              </a:gs>
            </a:gsLst>
            <a:lin ang="2700000" scaled="1"/>
          </a:gradFill>
        </p:grpSpPr>
        <p:grpSp>
          <p:nvGrpSpPr>
            <p:cNvPr id="3" name="Group 4"/>
            <p:cNvGrpSpPr>
              <a:grpSpLocks noChangeAspect="1"/>
            </p:cNvGrpSpPr>
            <p:nvPr/>
          </p:nvGrpSpPr>
          <p:grpSpPr bwMode="auto">
            <a:xfrm>
              <a:off x="3116261" y="1820986"/>
              <a:ext cx="1589087" cy="1639888"/>
              <a:chOff x="1308" y="1009"/>
              <a:chExt cx="1001" cy="1033"/>
            </a:xfrm>
            <a:grpFill/>
          </p:grpSpPr>
          <p:sp>
            <p:nvSpPr>
              <p:cNvPr id="6"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AFAFA"/>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2"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4"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5"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6"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7"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cxnSp>
          <p:nvCxnSpPr>
            <p:cNvPr id="35" name="直接连接符 34"/>
            <p:cNvCxnSpPr>
              <a:endCxn id="6" idx="4"/>
            </p:cNvCxnSpPr>
            <p:nvPr/>
          </p:nvCxnSpPr>
          <p:spPr>
            <a:xfrm>
              <a:off x="3920019" y="0"/>
              <a:ext cx="9757" cy="1820986"/>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grpSp>
        <p:nvGrpSpPr>
          <p:cNvPr id="57" name="组合 56"/>
          <p:cNvGrpSpPr/>
          <p:nvPr/>
        </p:nvGrpSpPr>
        <p:grpSpPr>
          <a:xfrm>
            <a:off x="1761991" y="-965916"/>
            <a:ext cx="1940852" cy="3689839"/>
            <a:chOff x="8730" y="0"/>
            <a:chExt cx="1589087" cy="3021084"/>
          </a:xfrm>
          <a:gradFill>
            <a:gsLst>
              <a:gs pos="0">
                <a:srgbClr val="254E6B"/>
              </a:gs>
              <a:gs pos="100000">
                <a:srgbClr val="1F3F57"/>
              </a:gs>
            </a:gsLst>
            <a:lin ang="2700000" scaled="1"/>
          </a:gradFill>
        </p:grpSpPr>
        <p:cxnSp>
          <p:nvCxnSpPr>
            <p:cNvPr id="37" name="直接连接符 36"/>
            <p:cNvCxnSpPr/>
            <p:nvPr/>
          </p:nvCxnSpPr>
          <p:spPr>
            <a:xfrm>
              <a:off x="803273" y="0"/>
              <a:ext cx="0" cy="1381196"/>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nvGrpSpPr>
            <p:cNvPr id="38" name="Group 4"/>
            <p:cNvGrpSpPr>
              <a:grpSpLocks noChangeAspect="1"/>
            </p:cNvGrpSpPr>
            <p:nvPr/>
          </p:nvGrpSpPr>
          <p:grpSpPr bwMode="auto">
            <a:xfrm>
              <a:off x="8730" y="1381196"/>
              <a:ext cx="1589087" cy="1639888"/>
              <a:chOff x="1308" y="1009"/>
              <a:chExt cx="1001" cy="1033"/>
            </a:xfrm>
            <a:grpFill/>
          </p:grpSpPr>
          <p:sp>
            <p:nvSpPr>
              <p:cNvPr id="39"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0"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1"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2"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3"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4"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5"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6"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7"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grpSp>
        <p:nvGrpSpPr>
          <p:cNvPr id="48" name="组合 47"/>
          <p:cNvGrpSpPr/>
          <p:nvPr/>
        </p:nvGrpSpPr>
        <p:grpSpPr>
          <a:xfrm>
            <a:off x="7830174" y="0"/>
            <a:ext cx="1920455" cy="3651062"/>
            <a:chOff x="8730" y="0"/>
            <a:chExt cx="1589087" cy="3021084"/>
          </a:xfrm>
          <a:gradFill>
            <a:gsLst>
              <a:gs pos="0">
                <a:srgbClr val="254E6B"/>
              </a:gs>
              <a:gs pos="100000">
                <a:srgbClr val="1F3F57"/>
              </a:gs>
            </a:gsLst>
            <a:lin ang="2700000" scaled="1"/>
          </a:gradFill>
        </p:grpSpPr>
        <p:cxnSp>
          <p:nvCxnSpPr>
            <p:cNvPr id="49" name="直接连接符 48"/>
            <p:cNvCxnSpPr/>
            <p:nvPr/>
          </p:nvCxnSpPr>
          <p:spPr>
            <a:xfrm>
              <a:off x="803273" y="0"/>
              <a:ext cx="0" cy="1381196"/>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nvGrpSpPr>
            <p:cNvPr id="50" name="Group 4"/>
            <p:cNvGrpSpPr>
              <a:grpSpLocks noChangeAspect="1"/>
            </p:cNvGrpSpPr>
            <p:nvPr/>
          </p:nvGrpSpPr>
          <p:grpSpPr bwMode="auto">
            <a:xfrm>
              <a:off x="8730" y="1381196"/>
              <a:ext cx="1589087" cy="1639888"/>
              <a:chOff x="1308" y="1009"/>
              <a:chExt cx="1001" cy="1033"/>
            </a:xfrm>
            <a:grpFill/>
          </p:grpSpPr>
          <p:sp>
            <p:nvSpPr>
              <p:cNvPr id="51"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2"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3"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4"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8"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9"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0"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1"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2"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sp>
        <p:nvSpPr>
          <p:cNvPr id="63" name="文本框 5"/>
          <p:cNvSpPr txBox="1">
            <a:spLocks noChangeArrowheads="1"/>
          </p:cNvSpPr>
          <p:nvPr/>
        </p:nvSpPr>
        <p:spPr bwMode="auto">
          <a:xfrm>
            <a:off x="3544273" y="4539789"/>
            <a:ext cx="480131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scene3d>
              <a:camera prst="orthographicFront"/>
              <a:lightRig rig="threePt" dir="t"/>
            </a:scene3d>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514350" fontAlgn="base">
              <a:spcBef>
                <a:spcPct val="0"/>
              </a:spcBef>
              <a:spcAft>
                <a:spcPct val="0"/>
              </a:spcAft>
              <a:defRPr/>
            </a:pPr>
            <a:r>
              <a:rPr lang="zh-CN" altLang="en-US" sz="6000" b="1" dirty="0">
                <a:ln w="22225">
                  <a:solidFill>
                    <a:schemeClr val="accent2"/>
                  </a:solidFill>
                  <a:prstDash val="solid"/>
                </a:ln>
                <a:solidFill>
                  <a:schemeClr val="accent2">
                    <a:lumMod val="40000"/>
                    <a:lumOff val="60000"/>
                  </a:schemeClr>
                </a:solidFill>
                <a:latin typeface="微软雅黑" panose="020B0503020204020204" charset="-122"/>
                <a:ea typeface="微软雅黑" panose="020B0503020204020204" charset="-122"/>
                <a:sym typeface="微软雅黑" panose="020B0503020204020204" charset="-122"/>
              </a:rPr>
              <a:t>盲人水杯项目</a:t>
            </a:r>
            <a:endParaRPr lang="zh-CN" altLang="en-US" sz="6000" b="1" dirty="0">
              <a:ln w="22225">
                <a:solidFill>
                  <a:schemeClr val="accent2"/>
                </a:solidFill>
                <a:prstDash val="solid"/>
              </a:ln>
              <a:solidFill>
                <a:schemeClr val="accent2">
                  <a:lumMod val="40000"/>
                  <a:lumOff val="60000"/>
                </a:schemeClr>
              </a:solidFill>
              <a:effectLst/>
              <a:latin typeface="微软雅黑" panose="020B0503020204020204" charset="-122"/>
              <a:ea typeface="微软雅黑" panose="020B0503020204020204" charset="-122"/>
              <a:sym typeface="微软雅黑" panose="020B0503020204020204" charset="-122"/>
            </a:endParaRPr>
          </a:p>
        </p:txBody>
      </p:sp>
      <p:sp>
        <p:nvSpPr>
          <p:cNvPr id="66" name="文本框 5"/>
          <p:cNvSpPr txBox="1">
            <a:spLocks noChangeArrowheads="1"/>
          </p:cNvSpPr>
          <p:nvPr/>
        </p:nvSpPr>
        <p:spPr bwMode="auto">
          <a:xfrm>
            <a:off x="4570303" y="6146167"/>
            <a:ext cx="656463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514350" fontAlgn="base">
              <a:spcBef>
                <a:spcPct val="0"/>
              </a:spcBef>
              <a:spcAft>
                <a:spcPct val="0"/>
              </a:spcAft>
              <a:defRPr/>
            </a:pPr>
            <a:r>
              <a:rPr lang="zh-CN" altLang="en-US" sz="2000" b="1" dirty="0">
                <a:solidFill>
                  <a:srgbClr val="254E6B"/>
                </a:solidFill>
                <a:latin typeface="幼圆" panose="02010509060101010101" pitchFamily="49" charset="-122"/>
                <a:ea typeface="幼圆" panose="02010509060101010101" pitchFamily="49" charset="-122"/>
              </a:rPr>
              <a:t>组员：许门旺、宋昌蔚、郑朗、邵俊祺、胡广洋、赵慧敏</a:t>
            </a:r>
          </a:p>
        </p:txBody>
      </p:sp>
      <p:sp>
        <p:nvSpPr>
          <p:cNvPr id="68" name="椭圆 67"/>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0292" y="560027"/>
            <a:ext cx="591239" cy="591239"/>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750" fill="hold"/>
                                        <p:tgtEl>
                                          <p:spTgt spid="57"/>
                                        </p:tgtEl>
                                        <p:attrNameLst>
                                          <p:attrName>ppt_x</p:attrName>
                                        </p:attrNameLst>
                                      </p:cBhvr>
                                      <p:tavLst>
                                        <p:tav tm="0">
                                          <p:val>
                                            <p:strVal val="#ppt_x"/>
                                          </p:val>
                                        </p:tav>
                                        <p:tav tm="100000">
                                          <p:val>
                                            <p:strVal val="#ppt_x"/>
                                          </p:val>
                                        </p:tav>
                                      </p:tavLst>
                                    </p:anim>
                                    <p:anim calcmode="lin" valueType="num">
                                      <p:cBhvr additive="base">
                                        <p:cTn id="8" dur="750" fill="hold"/>
                                        <p:tgtEl>
                                          <p:spTgt spid="57"/>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250"/>
                                  </p:stCondLst>
                                  <p:childTnLst>
                                    <p:set>
                                      <p:cBhvr>
                                        <p:cTn id="10" dur="1" fill="hold">
                                          <p:stCondLst>
                                            <p:cond delay="0"/>
                                          </p:stCondLst>
                                        </p:cTn>
                                        <p:tgtEl>
                                          <p:spTgt spid="56"/>
                                        </p:tgtEl>
                                        <p:attrNameLst>
                                          <p:attrName>style.visibility</p:attrName>
                                        </p:attrNameLst>
                                      </p:cBhvr>
                                      <p:to>
                                        <p:strVal val="visible"/>
                                      </p:to>
                                    </p:set>
                                    <p:anim calcmode="lin" valueType="num">
                                      <p:cBhvr additive="base">
                                        <p:cTn id="11" dur="750" fill="hold"/>
                                        <p:tgtEl>
                                          <p:spTgt spid="56"/>
                                        </p:tgtEl>
                                        <p:attrNameLst>
                                          <p:attrName>ppt_x</p:attrName>
                                        </p:attrNameLst>
                                      </p:cBhvr>
                                      <p:tavLst>
                                        <p:tav tm="0">
                                          <p:val>
                                            <p:strVal val="#ppt_x"/>
                                          </p:val>
                                        </p:tav>
                                        <p:tav tm="100000">
                                          <p:val>
                                            <p:strVal val="#ppt_x"/>
                                          </p:val>
                                        </p:tav>
                                      </p:tavLst>
                                    </p:anim>
                                    <p:anim calcmode="lin" valueType="num">
                                      <p:cBhvr additive="base">
                                        <p:cTn id="12" dur="750" fill="hold"/>
                                        <p:tgtEl>
                                          <p:spTgt spid="56"/>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500"/>
                                  </p:stCondLst>
                                  <p:childTnLst>
                                    <p:set>
                                      <p:cBhvr>
                                        <p:cTn id="14" dur="1" fill="hold">
                                          <p:stCondLst>
                                            <p:cond delay="0"/>
                                          </p:stCondLst>
                                        </p:cTn>
                                        <p:tgtEl>
                                          <p:spTgt spid="55"/>
                                        </p:tgtEl>
                                        <p:attrNameLst>
                                          <p:attrName>style.visibility</p:attrName>
                                        </p:attrNameLst>
                                      </p:cBhvr>
                                      <p:to>
                                        <p:strVal val="visible"/>
                                      </p:to>
                                    </p:set>
                                    <p:anim calcmode="lin" valueType="num">
                                      <p:cBhvr additive="base">
                                        <p:cTn id="15" dur="750" fill="hold"/>
                                        <p:tgtEl>
                                          <p:spTgt spid="55"/>
                                        </p:tgtEl>
                                        <p:attrNameLst>
                                          <p:attrName>ppt_x</p:attrName>
                                        </p:attrNameLst>
                                      </p:cBhvr>
                                      <p:tavLst>
                                        <p:tav tm="0">
                                          <p:val>
                                            <p:strVal val="#ppt_x"/>
                                          </p:val>
                                        </p:tav>
                                        <p:tav tm="100000">
                                          <p:val>
                                            <p:strVal val="#ppt_x"/>
                                          </p:val>
                                        </p:tav>
                                      </p:tavLst>
                                    </p:anim>
                                    <p:anim calcmode="lin" valueType="num">
                                      <p:cBhvr additive="base">
                                        <p:cTn id="16" dur="750" fill="hold"/>
                                        <p:tgtEl>
                                          <p:spTgt spid="55"/>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750"/>
                                  </p:stCondLst>
                                  <p:childTnLst>
                                    <p:set>
                                      <p:cBhvr>
                                        <p:cTn id="18" dur="1" fill="hold">
                                          <p:stCondLst>
                                            <p:cond delay="0"/>
                                          </p:stCondLst>
                                        </p:cTn>
                                        <p:tgtEl>
                                          <p:spTgt spid="48"/>
                                        </p:tgtEl>
                                        <p:attrNameLst>
                                          <p:attrName>style.visibility</p:attrName>
                                        </p:attrNameLst>
                                      </p:cBhvr>
                                      <p:to>
                                        <p:strVal val="visible"/>
                                      </p:to>
                                    </p:set>
                                    <p:anim calcmode="lin" valueType="num">
                                      <p:cBhvr additive="base">
                                        <p:cTn id="19" dur="750" fill="hold"/>
                                        <p:tgtEl>
                                          <p:spTgt spid="48"/>
                                        </p:tgtEl>
                                        <p:attrNameLst>
                                          <p:attrName>ppt_x</p:attrName>
                                        </p:attrNameLst>
                                      </p:cBhvr>
                                      <p:tavLst>
                                        <p:tav tm="0">
                                          <p:val>
                                            <p:strVal val="#ppt_x"/>
                                          </p:val>
                                        </p:tav>
                                        <p:tav tm="100000">
                                          <p:val>
                                            <p:strVal val="#ppt_x"/>
                                          </p:val>
                                        </p:tav>
                                      </p:tavLst>
                                    </p:anim>
                                    <p:anim calcmode="lin" valueType="num">
                                      <p:cBhvr additive="base">
                                        <p:cTn id="20" dur="750" fill="hold"/>
                                        <p:tgtEl>
                                          <p:spTgt spid="48"/>
                                        </p:tgtEl>
                                        <p:attrNameLst>
                                          <p:attrName>ppt_y</p:attrName>
                                        </p:attrNameLst>
                                      </p:cBhvr>
                                      <p:tavLst>
                                        <p:tav tm="0">
                                          <p:val>
                                            <p:strVal val="0-#ppt_h/2"/>
                                          </p:val>
                                        </p:tav>
                                        <p:tav tm="100000">
                                          <p:val>
                                            <p:strVal val="#ppt_y"/>
                                          </p:val>
                                        </p:tav>
                                      </p:tavLst>
                                    </p:anim>
                                  </p:childTnLst>
                                </p:cTn>
                              </p:par>
                              <p:par>
                                <p:cTn id="21" presetID="41" presetClass="entr" presetSubtype="0" fill="hold" grpId="0" nodeType="withEffect">
                                  <p:stCondLst>
                                    <p:cond delay="1250"/>
                                  </p:stCondLst>
                                  <p:iterate type="lt">
                                    <p:tmPct val="10000"/>
                                  </p:iterate>
                                  <p:childTnLst>
                                    <p:set>
                                      <p:cBhvr>
                                        <p:cTn id="22" dur="1" fill="hold">
                                          <p:stCondLst>
                                            <p:cond delay="0"/>
                                          </p:stCondLst>
                                        </p:cTn>
                                        <p:tgtEl>
                                          <p:spTgt spid="63"/>
                                        </p:tgtEl>
                                        <p:attrNameLst>
                                          <p:attrName>style.visibility</p:attrName>
                                        </p:attrNameLst>
                                      </p:cBhvr>
                                      <p:to>
                                        <p:strVal val="visible"/>
                                      </p:to>
                                    </p:set>
                                    <p:anim calcmode="lin" valueType="num">
                                      <p:cBhvr>
                                        <p:cTn id="23" dur="1000" fill="hold"/>
                                        <p:tgtEl>
                                          <p:spTgt spid="63"/>
                                        </p:tgtEl>
                                        <p:attrNameLst>
                                          <p:attrName>ppt_x</p:attrName>
                                        </p:attrNameLst>
                                      </p:cBhvr>
                                      <p:tavLst>
                                        <p:tav tm="0">
                                          <p:val>
                                            <p:strVal val="#ppt_x"/>
                                          </p:val>
                                        </p:tav>
                                        <p:tav tm="50000">
                                          <p:val>
                                            <p:strVal val="#ppt_x+.1"/>
                                          </p:val>
                                        </p:tav>
                                        <p:tav tm="100000">
                                          <p:val>
                                            <p:strVal val="#ppt_x"/>
                                          </p:val>
                                        </p:tav>
                                      </p:tavLst>
                                    </p:anim>
                                    <p:anim calcmode="lin" valueType="num">
                                      <p:cBhvr>
                                        <p:cTn id="24" dur="1000" fill="hold"/>
                                        <p:tgtEl>
                                          <p:spTgt spid="63"/>
                                        </p:tgtEl>
                                        <p:attrNameLst>
                                          <p:attrName>ppt_y</p:attrName>
                                        </p:attrNameLst>
                                      </p:cBhvr>
                                      <p:tavLst>
                                        <p:tav tm="0">
                                          <p:val>
                                            <p:strVal val="#ppt_y"/>
                                          </p:val>
                                        </p:tav>
                                        <p:tav tm="100000">
                                          <p:val>
                                            <p:strVal val="#ppt_y"/>
                                          </p:val>
                                        </p:tav>
                                      </p:tavLst>
                                    </p:anim>
                                    <p:anim calcmode="lin" valueType="num">
                                      <p:cBhvr>
                                        <p:cTn id="25" dur="1000" fill="hold"/>
                                        <p:tgtEl>
                                          <p:spTgt spid="63"/>
                                        </p:tgtEl>
                                        <p:attrNameLst>
                                          <p:attrName>ppt_h</p:attrName>
                                        </p:attrNameLst>
                                      </p:cBhvr>
                                      <p:tavLst>
                                        <p:tav tm="0">
                                          <p:val>
                                            <p:strVal val="#ppt_h/10"/>
                                          </p:val>
                                        </p:tav>
                                        <p:tav tm="50000">
                                          <p:val>
                                            <p:strVal val="#ppt_h+.01"/>
                                          </p:val>
                                        </p:tav>
                                        <p:tav tm="100000">
                                          <p:val>
                                            <p:strVal val="#ppt_h"/>
                                          </p:val>
                                        </p:tav>
                                      </p:tavLst>
                                    </p:anim>
                                    <p:anim calcmode="lin" valueType="num">
                                      <p:cBhvr>
                                        <p:cTn id="26" dur="1000" fill="hold"/>
                                        <p:tgtEl>
                                          <p:spTgt spid="63"/>
                                        </p:tgtEl>
                                        <p:attrNameLst>
                                          <p:attrName>ppt_w</p:attrName>
                                        </p:attrNameLst>
                                      </p:cBhvr>
                                      <p:tavLst>
                                        <p:tav tm="0">
                                          <p:val>
                                            <p:strVal val="#ppt_w/10"/>
                                          </p:val>
                                        </p:tav>
                                        <p:tav tm="50000">
                                          <p:val>
                                            <p:strVal val="#ppt_w+.01"/>
                                          </p:val>
                                        </p:tav>
                                        <p:tav tm="100000">
                                          <p:val>
                                            <p:strVal val="#ppt_w"/>
                                          </p:val>
                                        </p:tav>
                                      </p:tavLst>
                                    </p:anim>
                                    <p:animEffect transition="in" filter="fade">
                                      <p:cBhvr>
                                        <p:cTn id="27" dur="1000" tmFilter="0,0; .5, 1; 1, 1"/>
                                        <p:tgtEl>
                                          <p:spTgt spid="63"/>
                                        </p:tgtEl>
                                      </p:cBhvr>
                                    </p:animEffect>
                                  </p:childTnLst>
                                </p:cTn>
                              </p:par>
                              <p:par>
                                <p:cTn id="28" presetID="42" presetClass="entr" presetSubtype="0" fill="hold" grpId="0" nodeType="withEffect">
                                  <p:stCondLst>
                                    <p:cond delay="2500"/>
                                  </p:stCondLst>
                                  <p:childTnLst>
                                    <p:set>
                                      <p:cBhvr>
                                        <p:cTn id="29" dur="1" fill="hold">
                                          <p:stCondLst>
                                            <p:cond delay="0"/>
                                          </p:stCondLst>
                                        </p:cTn>
                                        <p:tgtEl>
                                          <p:spTgt spid="66"/>
                                        </p:tgtEl>
                                        <p:attrNameLst>
                                          <p:attrName>style.visibility</p:attrName>
                                        </p:attrNameLst>
                                      </p:cBhvr>
                                      <p:to>
                                        <p:strVal val="visible"/>
                                      </p:to>
                                    </p:set>
                                    <p:animEffect transition="in" filter="fade">
                                      <p:cBhvr>
                                        <p:cTn id="30" dur="1000"/>
                                        <p:tgtEl>
                                          <p:spTgt spid="66"/>
                                        </p:tgtEl>
                                      </p:cBhvr>
                                    </p:animEffect>
                                    <p:anim calcmode="lin" valueType="num">
                                      <p:cBhvr>
                                        <p:cTn id="31" dur="1000" fill="hold"/>
                                        <p:tgtEl>
                                          <p:spTgt spid="66"/>
                                        </p:tgtEl>
                                        <p:attrNameLst>
                                          <p:attrName>ppt_x</p:attrName>
                                        </p:attrNameLst>
                                      </p:cBhvr>
                                      <p:tavLst>
                                        <p:tav tm="0">
                                          <p:val>
                                            <p:strVal val="#ppt_x"/>
                                          </p:val>
                                        </p:tav>
                                        <p:tav tm="100000">
                                          <p:val>
                                            <p:strVal val="#ppt_x"/>
                                          </p:val>
                                        </p:tav>
                                      </p:tavLst>
                                    </p:anim>
                                    <p:anim calcmode="lin" valueType="num">
                                      <p:cBhvr>
                                        <p:cTn id="32"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椭圆 67"/>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638962" y="-347987"/>
            <a:ext cx="844942" cy="1606357"/>
            <a:chOff x="8730" y="0"/>
            <a:chExt cx="1589087" cy="3021084"/>
          </a:xfrm>
          <a:gradFill>
            <a:gsLst>
              <a:gs pos="0">
                <a:srgbClr val="254E6B"/>
              </a:gs>
              <a:gs pos="100000">
                <a:srgbClr val="1F3F57"/>
              </a:gs>
            </a:gsLst>
            <a:lin ang="2700000" scaled="1"/>
          </a:gradFill>
        </p:grpSpPr>
        <p:cxnSp>
          <p:nvCxnSpPr>
            <p:cNvPr id="4" name="直接连接符 3"/>
            <p:cNvCxnSpPr/>
            <p:nvPr/>
          </p:nvCxnSpPr>
          <p:spPr>
            <a:xfrm>
              <a:off x="803273" y="0"/>
              <a:ext cx="0" cy="1381196"/>
            </a:xfrm>
            <a:prstGeom prst="line">
              <a:avLst/>
            </a:prstGeom>
            <a:grpFill/>
            <a:ln w="28575">
              <a:solidFill>
                <a:srgbClr val="3D3D3D"/>
              </a:solidFill>
            </a:ln>
          </p:spPr>
          <p:style>
            <a:lnRef idx="1">
              <a:schemeClr val="accent1"/>
            </a:lnRef>
            <a:fillRef idx="0">
              <a:schemeClr val="accent1"/>
            </a:fillRef>
            <a:effectRef idx="0">
              <a:schemeClr val="accent1"/>
            </a:effectRef>
            <a:fontRef idx="minor">
              <a:schemeClr val="tx1"/>
            </a:fontRef>
          </p:style>
        </p:cxnSp>
        <p:grpSp>
          <p:nvGrpSpPr>
            <p:cNvPr id="5" name="Group 4"/>
            <p:cNvGrpSpPr>
              <a:grpSpLocks noChangeAspect="1"/>
            </p:cNvGrpSpPr>
            <p:nvPr/>
          </p:nvGrpSpPr>
          <p:grpSpPr bwMode="auto">
            <a:xfrm>
              <a:off x="8730" y="1381196"/>
              <a:ext cx="1589087" cy="1639888"/>
              <a:chOff x="1308" y="1009"/>
              <a:chExt cx="1001" cy="1033"/>
            </a:xfrm>
            <a:grpFill/>
          </p:grpSpPr>
          <p:sp>
            <p:nvSpPr>
              <p:cNvPr id="6"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0"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1"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2"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3"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4"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15" name="文本框 14"/>
          <p:cNvSpPr txBox="1"/>
          <p:nvPr/>
        </p:nvSpPr>
        <p:spPr>
          <a:xfrm flipH="1">
            <a:off x="2027503" y="349400"/>
            <a:ext cx="4818201" cy="1106805"/>
          </a:xfrm>
          <a:prstGeom prst="rect">
            <a:avLst/>
          </a:prstGeom>
          <a:noFill/>
        </p:spPr>
        <p:txBody>
          <a:bodyPr wrap="square" rtlCol="0">
            <a:spAutoFit/>
          </a:bodyPr>
          <a:lstStyle/>
          <a:p>
            <a:pPr algn="ct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16" name="Freeform 34"/>
          <p:cNvSpPr>
            <a:spLocks noEditPoints="1"/>
          </p:cNvSpPr>
          <p:nvPr/>
        </p:nvSpPr>
        <p:spPr bwMode="auto">
          <a:xfrm>
            <a:off x="6792699" y="762739"/>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17" name="任意多边形 16"/>
          <p:cNvSpPr/>
          <p:nvPr/>
        </p:nvSpPr>
        <p:spPr>
          <a:xfrm>
            <a:off x="1850243" y="820986"/>
            <a:ext cx="4942456" cy="40111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flipH="1">
            <a:off x="9642699" y="2756898"/>
            <a:ext cx="1140764" cy="2174633"/>
            <a:chOff x="7313614" y="5424488"/>
            <a:chExt cx="363538" cy="641350"/>
          </a:xfrm>
          <a:gradFill>
            <a:gsLst>
              <a:gs pos="0">
                <a:srgbClr val="254E6B"/>
              </a:gs>
              <a:gs pos="100000">
                <a:srgbClr val="1F3F57"/>
              </a:gs>
            </a:gsLst>
            <a:lin ang="2700000" scaled="1"/>
          </a:gradFill>
        </p:grpSpPr>
        <p:sp>
          <p:nvSpPr>
            <p:cNvPr id="19" name="Freeform 1842"/>
            <p:cNvSpPr>
              <a:spLocks noEditPoints="1"/>
            </p:cNvSpPr>
            <p:nvPr/>
          </p:nvSpPr>
          <p:spPr bwMode="auto">
            <a:xfrm>
              <a:off x="7394577" y="5473701"/>
              <a:ext cx="217488" cy="217488"/>
            </a:xfrm>
            <a:custGeom>
              <a:avLst/>
              <a:gdLst>
                <a:gd name="T0" fmla="*/ 0 w 125"/>
                <a:gd name="T1" fmla="*/ 62 h 125"/>
                <a:gd name="T2" fmla="*/ 63 w 125"/>
                <a:gd name="T3" fmla="*/ 0 h 125"/>
                <a:gd name="T4" fmla="*/ 63 w 125"/>
                <a:gd name="T5" fmla="*/ 0 h 125"/>
                <a:gd name="T6" fmla="*/ 125 w 125"/>
                <a:gd name="T7" fmla="*/ 62 h 125"/>
                <a:gd name="T8" fmla="*/ 125 w 125"/>
                <a:gd name="T9" fmla="*/ 62 h 125"/>
                <a:gd name="T10" fmla="*/ 63 w 125"/>
                <a:gd name="T11" fmla="*/ 125 h 125"/>
                <a:gd name="T12" fmla="*/ 63 w 125"/>
                <a:gd name="T13" fmla="*/ 125 h 125"/>
                <a:gd name="T14" fmla="*/ 0 w 125"/>
                <a:gd name="T15" fmla="*/ 62 h 125"/>
                <a:gd name="T16" fmla="*/ 4 w 125"/>
                <a:gd name="T17" fmla="*/ 62 h 125"/>
                <a:gd name="T18" fmla="*/ 63 w 125"/>
                <a:gd name="T19" fmla="*/ 121 h 125"/>
                <a:gd name="T20" fmla="*/ 63 w 125"/>
                <a:gd name="T21" fmla="*/ 121 h 125"/>
                <a:gd name="T22" fmla="*/ 121 w 125"/>
                <a:gd name="T23" fmla="*/ 62 h 125"/>
                <a:gd name="T24" fmla="*/ 121 w 125"/>
                <a:gd name="T25" fmla="*/ 62 h 125"/>
                <a:gd name="T26" fmla="*/ 63 w 125"/>
                <a:gd name="T27" fmla="*/ 4 h 125"/>
                <a:gd name="T28" fmla="*/ 63 w 125"/>
                <a:gd name="T29" fmla="*/ 4 h 125"/>
                <a:gd name="T30" fmla="*/ 4 w 125"/>
                <a:gd name="T31"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 h="125">
                  <a:moveTo>
                    <a:pt x="0" y="62"/>
                  </a:moveTo>
                  <a:cubicBezTo>
                    <a:pt x="0" y="28"/>
                    <a:pt x="28" y="0"/>
                    <a:pt x="63" y="0"/>
                  </a:cubicBezTo>
                  <a:cubicBezTo>
                    <a:pt x="63" y="0"/>
                    <a:pt x="63" y="0"/>
                    <a:pt x="63" y="0"/>
                  </a:cubicBezTo>
                  <a:cubicBezTo>
                    <a:pt x="97" y="0"/>
                    <a:pt x="125" y="28"/>
                    <a:pt x="125" y="62"/>
                  </a:cubicBezTo>
                  <a:cubicBezTo>
                    <a:pt x="125" y="62"/>
                    <a:pt x="125" y="62"/>
                    <a:pt x="125" y="62"/>
                  </a:cubicBezTo>
                  <a:cubicBezTo>
                    <a:pt x="125" y="97"/>
                    <a:pt x="97" y="125"/>
                    <a:pt x="63" y="125"/>
                  </a:cubicBezTo>
                  <a:cubicBezTo>
                    <a:pt x="63" y="125"/>
                    <a:pt x="63" y="125"/>
                    <a:pt x="63" y="125"/>
                  </a:cubicBezTo>
                  <a:cubicBezTo>
                    <a:pt x="28" y="125"/>
                    <a:pt x="0" y="97"/>
                    <a:pt x="0" y="62"/>
                  </a:cubicBezTo>
                  <a:close/>
                  <a:moveTo>
                    <a:pt x="4" y="62"/>
                  </a:moveTo>
                  <a:cubicBezTo>
                    <a:pt x="4" y="95"/>
                    <a:pt x="30" y="121"/>
                    <a:pt x="63" y="121"/>
                  </a:cubicBezTo>
                  <a:cubicBezTo>
                    <a:pt x="63" y="121"/>
                    <a:pt x="63" y="121"/>
                    <a:pt x="63" y="121"/>
                  </a:cubicBezTo>
                  <a:cubicBezTo>
                    <a:pt x="95" y="121"/>
                    <a:pt x="121" y="95"/>
                    <a:pt x="121" y="62"/>
                  </a:cubicBezTo>
                  <a:cubicBezTo>
                    <a:pt x="121" y="62"/>
                    <a:pt x="121" y="62"/>
                    <a:pt x="121" y="62"/>
                  </a:cubicBezTo>
                  <a:cubicBezTo>
                    <a:pt x="121" y="30"/>
                    <a:pt x="95" y="4"/>
                    <a:pt x="63" y="4"/>
                  </a:cubicBezTo>
                  <a:cubicBezTo>
                    <a:pt x="63" y="4"/>
                    <a:pt x="63" y="4"/>
                    <a:pt x="63" y="4"/>
                  </a:cubicBezTo>
                  <a:cubicBezTo>
                    <a:pt x="30" y="4"/>
                    <a:pt x="4" y="30"/>
                    <a:pt x="4"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843"/>
            <p:cNvSpPr>
              <a:spLocks noEditPoints="1"/>
            </p:cNvSpPr>
            <p:nvPr/>
          </p:nvSpPr>
          <p:spPr bwMode="auto">
            <a:xfrm>
              <a:off x="7391402" y="5470526"/>
              <a:ext cx="225425" cy="223838"/>
            </a:xfrm>
            <a:custGeom>
              <a:avLst/>
              <a:gdLst>
                <a:gd name="T0" fmla="*/ 0 w 129"/>
                <a:gd name="T1" fmla="*/ 64 h 129"/>
                <a:gd name="T2" fmla="*/ 65 w 129"/>
                <a:gd name="T3" fmla="*/ 0 h 129"/>
                <a:gd name="T4" fmla="*/ 65 w 129"/>
                <a:gd name="T5" fmla="*/ 0 h 129"/>
                <a:gd name="T6" fmla="*/ 129 w 129"/>
                <a:gd name="T7" fmla="*/ 64 h 129"/>
                <a:gd name="T8" fmla="*/ 129 w 129"/>
                <a:gd name="T9" fmla="*/ 64 h 129"/>
                <a:gd name="T10" fmla="*/ 65 w 129"/>
                <a:gd name="T11" fmla="*/ 129 h 129"/>
                <a:gd name="T12" fmla="*/ 65 w 129"/>
                <a:gd name="T13" fmla="*/ 129 h 129"/>
                <a:gd name="T14" fmla="*/ 0 w 129"/>
                <a:gd name="T15" fmla="*/ 64 h 129"/>
                <a:gd name="T16" fmla="*/ 125 w 129"/>
                <a:gd name="T17" fmla="*/ 64 h 129"/>
                <a:gd name="T18" fmla="*/ 69 w 129"/>
                <a:gd name="T19" fmla="*/ 125 h 129"/>
                <a:gd name="T20" fmla="*/ 69 w 129"/>
                <a:gd name="T21" fmla="*/ 125 h 129"/>
                <a:gd name="T22" fmla="*/ 125 w 129"/>
                <a:gd name="T23" fmla="*/ 64 h 129"/>
                <a:gd name="T24" fmla="*/ 125 w 129"/>
                <a:gd name="T25" fmla="*/ 64 h 129"/>
                <a:gd name="T26" fmla="*/ 65 w 129"/>
                <a:gd name="T27" fmla="*/ 4 h 129"/>
                <a:gd name="T28" fmla="*/ 65 w 129"/>
                <a:gd name="T29" fmla="*/ 4 h 129"/>
                <a:gd name="T30" fmla="*/ 125 w 129"/>
                <a:gd name="T31" fmla="*/ 64 h 129"/>
                <a:gd name="T32" fmla="*/ 65 w 129"/>
                <a:gd name="T33" fmla="*/ 121 h 129"/>
                <a:gd name="T34" fmla="*/ 121 w 129"/>
                <a:gd name="T35" fmla="*/ 64 h 129"/>
                <a:gd name="T36" fmla="*/ 121 w 129"/>
                <a:gd name="T37" fmla="*/ 64 h 129"/>
                <a:gd name="T38" fmla="*/ 65 w 129"/>
                <a:gd name="T39" fmla="*/ 8 h 129"/>
                <a:gd name="T40" fmla="*/ 65 w 129"/>
                <a:gd name="T41" fmla="*/ 8 h 129"/>
                <a:gd name="T42" fmla="*/ 8 w 129"/>
                <a:gd name="T43" fmla="*/ 64 h 129"/>
                <a:gd name="T44" fmla="*/ 8 w 129"/>
                <a:gd name="T45" fmla="*/ 64 h 129"/>
                <a:gd name="T46" fmla="*/ 65 w 129"/>
                <a:gd name="T47" fmla="*/ 121 h 129"/>
                <a:gd name="T48" fmla="*/ 22 w 129"/>
                <a:gd name="T49" fmla="*/ 22 h 129"/>
                <a:gd name="T50" fmla="*/ 63 w 129"/>
                <a:gd name="T51" fmla="*/ 4 h 129"/>
                <a:gd name="T52" fmla="*/ 63 w 129"/>
                <a:gd name="T53" fmla="*/ 4 h 129"/>
                <a:gd name="T54" fmla="*/ 22 w 129"/>
                <a:gd name="T5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 h="129">
                  <a:moveTo>
                    <a:pt x="0" y="64"/>
                  </a:moveTo>
                  <a:cubicBezTo>
                    <a:pt x="0" y="29"/>
                    <a:pt x="29" y="0"/>
                    <a:pt x="65" y="0"/>
                  </a:cubicBezTo>
                  <a:cubicBezTo>
                    <a:pt x="65" y="0"/>
                    <a:pt x="65" y="0"/>
                    <a:pt x="65" y="0"/>
                  </a:cubicBezTo>
                  <a:cubicBezTo>
                    <a:pt x="100" y="0"/>
                    <a:pt x="129" y="29"/>
                    <a:pt x="129" y="64"/>
                  </a:cubicBezTo>
                  <a:cubicBezTo>
                    <a:pt x="129" y="64"/>
                    <a:pt x="129" y="64"/>
                    <a:pt x="129" y="64"/>
                  </a:cubicBezTo>
                  <a:cubicBezTo>
                    <a:pt x="129" y="100"/>
                    <a:pt x="100" y="129"/>
                    <a:pt x="65" y="129"/>
                  </a:cubicBezTo>
                  <a:cubicBezTo>
                    <a:pt x="65" y="129"/>
                    <a:pt x="65" y="129"/>
                    <a:pt x="65" y="129"/>
                  </a:cubicBezTo>
                  <a:cubicBezTo>
                    <a:pt x="29" y="129"/>
                    <a:pt x="0" y="100"/>
                    <a:pt x="0" y="64"/>
                  </a:cubicBezTo>
                  <a:close/>
                  <a:moveTo>
                    <a:pt x="125" y="64"/>
                  </a:moveTo>
                  <a:cubicBezTo>
                    <a:pt x="125" y="96"/>
                    <a:pt x="100" y="122"/>
                    <a:pt x="69" y="125"/>
                  </a:cubicBezTo>
                  <a:cubicBezTo>
                    <a:pt x="69" y="125"/>
                    <a:pt x="69" y="125"/>
                    <a:pt x="69" y="125"/>
                  </a:cubicBezTo>
                  <a:cubicBezTo>
                    <a:pt x="100" y="122"/>
                    <a:pt x="125" y="96"/>
                    <a:pt x="125" y="64"/>
                  </a:cubicBezTo>
                  <a:cubicBezTo>
                    <a:pt x="125" y="64"/>
                    <a:pt x="125" y="64"/>
                    <a:pt x="125" y="64"/>
                  </a:cubicBezTo>
                  <a:cubicBezTo>
                    <a:pt x="125" y="31"/>
                    <a:pt x="98" y="4"/>
                    <a:pt x="65" y="4"/>
                  </a:cubicBezTo>
                  <a:cubicBezTo>
                    <a:pt x="65" y="4"/>
                    <a:pt x="65" y="4"/>
                    <a:pt x="65" y="4"/>
                  </a:cubicBezTo>
                  <a:cubicBezTo>
                    <a:pt x="98" y="4"/>
                    <a:pt x="125" y="31"/>
                    <a:pt x="125" y="64"/>
                  </a:cubicBezTo>
                  <a:close/>
                  <a:moveTo>
                    <a:pt x="65" y="121"/>
                  </a:moveTo>
                  <a:cubicBezTo>
                    <a:pt x="96" y="121"/>
                    <a:pt x="121" y="95"/>
                    <a:pt x="121" y="64"/>
                  </a:cubicBezTo>
                  <a:cubicBezTo>
                    <a:pt x="121" y="64"/>
                    <a:pt x="121" y="64"/>
                    <a:pt x="121" y="64"/>
                  </a:cubicBezTo>
                  <a:cubicBezTo>
                    <a:pt x="121" y="33"/>
                    <a:pt x="96" y="8"/>
                    <a:pt x="65" y="8"/>
                  </a:cubicBezTo>
                  <a:cubicBezTo>
                    <a:pt x="65" y="8"/>
                    <a:pt x="65" y="8"/>
                    <a:pt x="65" y="8"/>
                  </a:cubicBezTo>
                  <a:cubicBezTo>
                    <a:pt x="33" y="8"/>
                    <a:pt x="8" y="33"/>
                    <a:pt x="8" y="64"/>
                  </a:cubicBezTo>
                  <a:cubicBezTo>
                    <a:pt x="8" y="64"/>
                    <a:pt x="8" y="64"/>
                    <a:pt x="8" y="64"/>
                  </a:cubicBezTo>
                  <a:cubicBezTo>
                    <a:pt x="8" y="95"/>
                    <a:pt x="33" y="121"/>
                    <a:pt x="65" y="121"/>
                  </a:cubicBezTo>
                  <a:close/>
                  <a:moveTo>
                    <a:pt x="22" y="22"/>
                  </a:moveTo>
                  <a:cubicBezTo>
                    <a:pt x="33" y="11"/>
                    <a:pt x="47" y="4"/>
                    <a:pt x="63" y="4"/>
                  </a:cubicBezTo>
                  <a:cubicBezTo>
                    <a:pt x="63" y="4"/>
                    <a:pt x="63" y="4"/>
                    <a:pt x="63" y="4"/>
                  </a:cubicBezTo>
                  <a:cubicBezTo>
                    <a:pt x="47" y="4"/>
                    <a:pt x="33" y="11"/>
                    <a:pt x="2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844"/>
            <p:cNvSpPr/>
            <p:nvPr/>
          </p:nvSpPr>
          <p:spPr bwMode="auto">
            <a:xfrm>
              <a:off x="7377114" y="5583238"/>
              <a:ext cx="22225" cy="19050"/>
            </a:xfrm>
            <a:custGeom>
              <a:avLst/>
              <a:gdLst>
                <a:gd name="T0" fmla="*/ 0 w 14"/>
                <a:gd name="T1" fmla="*/ 8 h 12"/>
                <a:gd name="T2" fmla="*/ 12 w 14"/>
                <a:gd name="T3" fmla="*/ 0 h 12"/>
                <a:gd name="T4" fmla="*/ 14 w 14"/>
                <a:gd name="T5" fmla="*/ 4 h 12"/>
                <a:gd name="T6" fmla="*/ 2 w 14"/>
                <a:gd name="T7" fmla="*/ 12 h 12"/>
                <a:gd name="T8" fmla="*/ 0 w 14"/>
                <a:gd name="T9" fmla="*/ 8 h 12"/>
                <a:gd name="T10" fmla="*/ 0 w 14"/>
                <a:gd name="T11" fmla="*/ 8 h 12"/>
              </a:gdLst>
              <a:ahLst/>
              <a:cxnLst>
                <a:cxn ang="0">
                  <a:pos x="T0" y="T1"/>
                </a:cxn>
                <a:cxn ang="0">
                  <a:pos x="T2" y="T3"/>
                </a:cxn>
                <a:cxn ang="0">
                  <a:pos x="T4" y="T5"/>
                </a:cxn>
                <a:cxn ang="0">
                  <a:pos x="T6" y="T7"/>
                </a:cxn>
                <a:cxn ang="0">
                  <a:pos x="T8" y="T9"/>
                </a:cxn>
                <a:cxn ang="0">
                  <a:pos x="T10" y="T11"/>
                </a:cxn>
              </a:cxnLst>
              <a:rect l="0" t="0" r="r" b="b"/>
              <a:pathLst>
                <a:path w="14" h="12">
                  <a:moveTo>
                    <a:pt x="0" y="8"/>
                  </a:moveTo>
                  <a:lnTo>
                    <a:pt x="12" y="0"/>
                  </a:lnTo>
                  <a:lnTo>
                    <a:pt x="14" y="4"/>
                  </a:lnTo>
                  <a:lnTo>
                    <a:pt x="2" y="12"/>
                  </a:lnTo>
                  <a:lnTo>
                    <a:pt x="0" y="8"/>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845"/>
            <p:cNvSpPr/>
            <p:nvPr/>
          </p:nvSpPr>
          <p:spPr bwMode="auto">
            <a:xfrm>
              <a:off x="7372352" y="5580063"/>
              <a:ext cx="33338" cy="25400"/>
            </a:xfrm>
            <a:custGeom>
              <a:avLst/>
              <a:gdLst>
                <a:gd name="T0" fmla="*/ 1 w 21"/>
                <a:gd name="T1" fmla="*/ 11 h 16"/>
                <a:gd name="T2" fmla="*/ 3 w 21"/>
                <a:gd name="T3" fmla="*/ 10 h 16"/>
                <a:gd name="T4" fmla="*/ 4 w 21"/>
                <a:gd name="T5" fmla="*/ 12 h 16"/>
                <a:gd name="T6" fmla="*/ 3 w 21"/>
                <a:gd name="T7" fmla="*/ 10 h 16"/>
                <a:gd name="T8" fmla="*/ 1 w 21"/>
                <a:gd name="T9" fmla="*/ 11 h 16"/>
                <a:gd name="T10" fmla="*/ 0 w 21"/>
                <a:gd name="T11" fmla="*/ 9 h 16"/>
                <a:gd name="T12" fmla="*/ 16 w 21"/>
                <a:gd name="T13" fmla="*/ 0 h 16"/>
                <a:gd name="T14" fmla="*/ 21 w 21"/>
                <a:gd name="T15" fmla="*/ 8 h 16"/>
                <a:gd name="T16" fmla="*/ 4 w 21"/>
                <a:gd name="T17" fmla="*/ 16 h 16"/>
                <a:gd name="T18" fmla="*/ 1 w 21"/>
                <a:gd name="T19" fmla="*/ 11 h 16"/>
                <a:gd name="T20" fmla="*/ 1 w 21"/>
                <a:gd name="T21"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 y="11"/>
                  </a:moveTo>
                  <a:lnTo>
                    <a:pt x="3" y="10"/>
                  </a:lnTo>
                  <a:lnTo>
                    <a:pt x="4" y="12"/>
                  </a:lnTo>
                  <a:lnTo>
                    <a:pt x="3" y="10"/>
                  </a:lnTo>
                  <a:lnTo>
                    <a:pt x="1" y="11"/>
                  </a:lnTo>
                  <a:lnTo>
                    <a:pt x="0" y="9"/>
                  </a:lnTo>
                  <a:lnTo>
                    <a:pt x="16" y="0"/>
                  </a:lnTo>
                  <a:lnTo>
                    <a:pt x="21" y="8"/>
                  </a:lnTo>
                  <a:lnTo>
                    <a:pt x="4" y="16"/>
                  </a:lnTo>
                  <a:lnTo>
                    <a:pt x="1" y="11"/>
                  </a:lnTo>
                  <a:lnTo>
                    <a:pt x="1"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846"/>
            <p:cNvSpPr/>
            <p:nvPr/>
          </p:nvSpPr>
          <p:spPr bwMode="auto">
            <a:xfrm>
              <a:off x="7413627" y="5589588"/>
              <a:ext cx="84138" cy="58738"/>
            </a:xfrm>
            <a:custGeom>
              <a:avLst/>
              <a:gdLst>
                <a:gd name="T0" fmla="*/ 0 w 48"/>
                <a:gd name="T1" fmla="*/ 30 h 33"/>
                <a:gd name="T2" fmla="*/ 0 w 48"/>
                <a:gd name="T3" fmla="*/ 30 h 33"/>
                <a:gd name="T4" fmla="*/ 2 w 48"/>
                <a:gd name="T5" fmla="*/ 26 h 33"/>
                <a:gd name="T6" fmla="*/ 5 w 48"/>
                <a:gd name="T7" fmla="*/ 28 h 33"/>
                <a:gd name="T8" fmla="*/ 5 w 48"/>
                <a:gd name="T9" fmla="*/ 28 h 33"/>
                <a:gd name="T10" fmla="*/ 13 w 48"/>
                <a:gd name="T11" fmla="*/ 29 h 33"/>
                <a:gd name="T12" fmla="*/ 13 w 48"/>
                <a:gd name="T13" fmla="*/ 29 h 33"/>
                <a:gd name="T14" fmla="*/ 23 w 48"/>
                <a:gd name="T15" fmla="*/ 26 h 33"/>
                <a:gd name="T16" fmla="*/ 23 w 48"/>
                <a:gd name="T17" fmla="*/ 26 h 33"/>
                <a:gd name="T18" fmla="*/ 37 w 48"/>
                <a:gd name="T19" fmla="*/ 11 h 33"/>
                <a:gd name="T20" fmla="*/ 37 w 48"/>
                <a:gd name="T21" fmla="*/ 11 h 33"/>
                <a:gd name="T22" fmla="*/ 44 w 48"/>
                <a:gd name="T23" fmla="*/ 0 h 33"/>
                <a:gd name="T24" fmla="*/ 44 w 48"/>
                <a:gd name="T25" fmla="*/ 0 h 33"/>
                <a:gd name="T26" fmla="*/ 48 w 48"/>
                <a:gd name="T27" fmla="*/ 3 h 33"/>
                <a:gd name="T28" fmla="*/ 25 w 48"/>
                <a:gd name="T29" fmla="*/ 30 h 33"/>
                <a:gd name="T30" fmla="*/ 25 w 48"/>
                <a:gd name="T31" fmla="*/ 30 h 33"/>
                <a:gd name="T32" fmla="*/ 13 w 48"/>
                <a:gd name="T33" fmla="*/ 33 h 33"/>
                <a:gd name="T34" fmla="*/ 13 w 48"/>
                <a:gd name="T35" fmla="*/ 33 h 33"/>
                <a:gd name="T36" fmla="*/ 0 w 48"/>
                <a:gd name="T37"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33">
                  <a:moveTo>
                    <a:pt x="0" y="30"/>
                  </a:moveTo>
                  <a:cubicBezTo>
                    <a:pt x="0" y="30"/>
                    <a:pt x="0" y="30"/>
                    <a:pt x="0" y="30"/>
                  </a:cubicBezTo>
                  <a:cubicBezTo>
                    <a:pt x="2" y="26"/>
                    <a:pt x="2" y="26"/>
                    <a:pt x="2" y="26"/>
                  </a:cubicBezTo>
                  <a:cubicBezTo>
                    <a:pt x="2" y="26"/>
                    <a:pt x="3" y="27"/>
                    <a:pt x="5" y="28"/>
                  </a:cubicBezTo>
                  <a:cubicBezTo>
                    <a:pt x="5" y="28"/>
                    <a:pt x="5" y="28"/>
                    <a:pt x="5" y="28"/>
                  </a:cubicBezTo>
                  <a:cubicBezTo>
                    <a:pt x="7" y="28"/>
                    <a:pt x="10" y="29"/>
                    <a:pt x="13" y="29"/>
                  </a:cubicBezTo>
                  <a:cubicBezTo>
                    <a:pt x="13" y="29"/>
                    <a:pt x="13" y="29"/>
                    <a:pt x="13" y="29"/>
                  </a:cubicBezTo>
                  <a:cubicBezTo>
                    <a:pt x="17" y="29"/>
                    <a:pt x="20" y="28"/>
                    <a:pt x="23" y="26"/>
                  </a:cubicBezTo>
                  <a:cubicBezTo>
                    <a:pt x="23" y="26"/>
                    <a:pt x="23" y="26"/>
                    <a:pt x="23" y="26"/>
                  </a:cubicBezTo>
                  <a:cubicBezTo>
                    <a:pt x="27" y="23"/>
                    <a:pt x="33" y="17"/>
                    <a:pt x="37" y="11"/>
                  </a:cubicBezTo>
                  <a:cubicBezTo>
                    <a:pt x="37" y="11"/>
                    <a:pt x="37" y="11"/>
                    <a:pt x="37" y="11"/>
                  </a:cubicBezTo>
                  <a:cubicBezTo>
                    <a:pt x="41" y="5"/>
                    <a:pt x="44" y="0"/>
                    <a:pt x="44" y="0"/>
                  </a:cubicBezTo>
                  <a:cubicBezTo>
                    <a:pt x="44" y="0"/>
                    <a:pt x="44" y="0"/>
                    <a:pt x="44" y="0"/>
                  </a:cubicBezTo>
                  <a:cubicBezTo>
                    <a:pt x="48" y="3"/>
                    <a:pt x="48" y="3"/>
                    <a:pt x="48" y="3"/>
                  </a:cubicBezTo>
                  <a:cubicBezTo>
                    <a:pt x="48" y="3"/>
                    <a:pt x="35" y="22"/>
                    <a:pt x="25" y="30"/>
                  </a:cubicBezTo>
                  <a:cubicBezTo>
                    <a:pt x="25" y="30"/>
                    <a:pt x="25" y="30"/>
                    <a:pt x="25" y="30"/>
                  </a:cubicBezTo>
                  <a:cubicBezTo>
                    <a:pt x="21" y="32"/>
                    <a:pt x="17" y="33"/>
                    <a:pt x="13" y="33"/>
                  </a:cubicBezTo>
                  <a:cubicBezTo>
                    <a:pt x="13" y="33"/>
                    <a:pt x="13" y="33"/>
                    <a:pt x="13" y="33"/>
                  </a:cubicBezTo>
                  <a:cubicBezTo>
                    <a:pt x="6" y="33"/>
                    <a:pt x="0" y="30"/>
                    <a:pt x="0"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47"/>
            <p:cNvSpPr>
              <a:spLocks noEditPoints="1"/>
            </p:cNvSpPr>
            <p:nvPr/>
          </p:nvSpPr>
          <p:spPr bwMode="auto">
            <a:xfrm>
              <a:off x="7410452" y="5586413"/>
              <a:ext cx="92075" cy="65088"/>
            </a:xfrm>
            <a:custGeom>
              <a:avLst/>
              <a:gdLst>
                <a:gd name="T0" fmla="*/ 1 w 53"/>
                <a:gd name="T1" fmla="*/ 33 h 37"/>
                <a:gd name="T2" fmla="*/ 0 w 53"/>
                <a:gd name="T3" fmla="*/ 31 h 37"/>
                <a:gd name="T4" fmla="*/ 2 w 53"/>
                <a:gd name="T5" fmla="*/ 27 h 37"/>
                <a:gd name="T6" fmla="*/ 4 w 53"/>
                <a:gd name="T7" fmla="*/ 26 h 37"/>
                <a:gd name="T8" fmla="*/ 4 w 53"/>
                <a:gd name="T9" fmla="*/ 26 h 37"/>
                <a:gd name="T10" fmla="*/ 4 w 53"/>
                <a:gd name="T11" fmla="*/ 26 h 37"/>
                <a:gd name="T12" fmla="*/ 4 w 53"/>
                <a:gd name="T13" fmla="*/ 26 h 37"/>
                <a:gd name="T14" fmla="*/ 5 w 53"/>
                <a:gd name="T15" fmla="*/ 26 h 37"/>
                <a:gd name="T16" fmla="*/ 5 w 53"/>
                <a:gd name="T17" fmla="*/ 26 h 37"/>
                <a:gd name="T18" fmla="*/ 5 w 53"/>
                <a:gd name="T19" fmla="*/ 27 h 37"/>
                <a:gd name="T20" fmla="*/ 8 w 53"/>
                <a:gd name="T21" fmla="*/ 28 h 37"/>
                <a:gd name="T22" fmla="*/ 15 w 53"/>
                <a:gd name="T23" fmla="*/ 29 h 37"/>
                <a:gd name="T24" fmla="*/ 15 w 53"/>
                <a:gd name="T25" fmla="*/ 29 h 37"/>
                <a:gd name="T26" fmla="*/ 16 w 53"/>
                <a:gd name="T27" fmla="*/ 29 h 37"/>
                <a:gd name="T28" fmla="*/ 24 w 53"/>
                <a:gd name="T29" fmla="*/ 27 h 37"/>
                <a:gd name="T30" fmla="*/ 37 w 53"/>
                <a:gd name="T31" fmla="*/ 12 h 37"/>
                <a:gd name="T32" fmla="*/ 45 w 53"/>
                <a:gd name="T33" fmla="*/ 1 h 37"/>
                <a:gd name="T34" fmla="*/ 45 w 53"/>
                <a:gd name="T35" fmla="*/ 1 h 37"/>
                <a:gd name="T36" fmla="*/ 53 w 53"/>
                <a:gd name="T37" fmla="*/ 4 h 37"/>
                <a:gd name="T38" fmla="*/ 51 w 53"/>
                <a:gd name="T39" fmla="*/ 6 h 37"/>
                <a:gd name="T40" fmla="*/ 51 w 53"/>
                <a:gd name="T41" fmla="*/ 7 h 37"/>
                <a:gd name="T42" fmla="*/ 49 w 53"/>
                <a:gd name="T43" fmla="*/ 9 h 37"/>
                <a:gd name="T44" fmla="*/ 44 w 53"/>
                <a:gd name="T45" fmla="*/ 17 h 37"/>
                <a:gd name="T46" fmla="*/ 28 w 53"/>
                <a:gd name="T47" fmla="*/ 33 h 37"/>
                <a:gd name="T48" fmla="*/ 15 w 53"/>
                <a:gd name="T49" fmla="*/ 37 h 37"/>
                <a:gd name="T50" fmla="*/ 1 w 53"/>
                <a:gd name="T51" fmla="*/ 34 h 37"/>
                <a:gd name="T52" fmla="*/ 2 w 53"/>
                <a:gd name="T53" fmla="*/ 32 h 37"/>
                <a:gd name="T54" fmla="*/ 15 w 53"/>
                <a:gd name="T55" fmla="*/ 33 h 37"/>
                <a:gd name="T56" fmla="*/ 22 w 53"/>
                <a:gd name="T57" fmla="*/ 32 h 37"/>
                <a:gd name="T58" fmla="*/ 15 w 53"/>
                <a:gd name="T59" fmla="*/ 33 h 37"/>
                <a:gd name="T60" fmla="*/ 15 w 53"/>
                <a:gd name="T61" fmla="*/ 33 h 37"/>
                <a:gd name="T62" fmla="*/ 14 w 53"/>
                <a:gd name="T63" fmla="*/ 33 h 37"/>
                <a:gd name="T64" fmla="*/ 11 w 53"/>
                <a:gd name="T65" fmla="*/ 32 h 37"/>
                <a:gd name="T66" fmla="*/ 7 w 53"/>
                <a:gd name="T67" fmla="*/ 31 h 37"/>
                <a:gd name="T68" fmla="*/ 5 w 53"/>
                <a:gd name="T69" fmla="*/ 31 h 37"/>
                <a:gd name="T70" fmla="*/ 11 w 53"/>
                <a:gd name="T71" fmla="*/ 32 h 37"/>
                <a:gd name="T72" fmla="*/ 22 w 53"/>
                <a:gd name="T73" fmla="*/ 32 h 37"/>
                <a:gd name="T74" fmla="*/ 22 w 53"/>
                <a:gd name="T75" fmla="*/ 32 h 37"/>
                <a:gd name="T76" fmla="*/ 3 w 53"/>
                <a:gd name="T77" fmla="*/ 30 h 37"/>
                <a:gd name="T78" fmla="*/ 3 w 53"/>
                <a:gd name="T79" fmla="*/ 30 h 37"/>
                <a:gd name="T80" fmla="*/ 3 w 53"/>
                <a:gd name="T81" fmla="*/ 30 h 37"/>
                <a:gd name="T82" fmla="*/ 3 w 53"/>
                <a:gd name="T83" fmla="*/ 30 h 37"/>
                <a:gd name="T84" fmla="*/ 2 w 53"/>
                <a:gd name="T85" fmla="*/ 29 h 37"/>
                <a:gd name="T86" fmla="*/ 2 w 53"/>
                <a:gd name="T87" fmla="*/ 29 h 37"/>
                <a:gd name="T88" fmla="*/ 41 w 53"/>
                <a:gd name="T89" fmla="*/ 14 h 37"/>
                <a:gd name="T90" fmla="*/ 39 w 53"/>
                <a:gd name="T91" fmla="*/ 17 h 37"/>
                <a:gd name="T92" fmla="*/ 46 w 53"/>
                <a:gd name="T93" fmla="*/ 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3" h="37">
                  <a:moveTo>
                    <a:pt x="1" y="34"/>
                  </a:moveTo>
                  <a:cubicBezTo>
                    <a:pt x="1" y="33"/>
                    <a:pt x="1" y="33"/>
                    <a:pt x="1" y="33"/>
                  </a:cubicBezTo>
                  <a:cubicBezTo>
                    <a:pt x="1" y="31"/>
                    <a:pt x="1" y="31"/>
                    <a:pt x="1" y="31"/>
                  </a:cubicBezTo>
                  <a:cubicBezTo>
                    <a:pt x="0" y="31"/>
                    <a:pt x="0" y="31"/>
                    <a:pt x="0" y="31"/>
                  </a:cubicBezTo>
                  <a:cubicBezTo>
                    <a:pt x="2" y="27"/>
                    <a:pt x="2" y="27"/>
                    <a:pt x="2" y="27"/>
                  </a:cubicBezTo>
                  <a:cubicBezTo>
                    <a:pt x="2" y="27"/>
                    <a:pt x="2" y="27"/>
                    <a:pt x="2" y="27"/>
                  </a:cubicBezTo>
                  <a:cubicBezTo>
                    <a:pt x="2" y="27"/>
                    <a:pt x="2" y="27"/>
                    <a:pt x="2" y="27"/>
                  </a:cubicBezTo>
                  <a:cubicBezTo>
                    <a:pt x="3" y="26"/>
                    <a:pt x="3"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5" y="26"/>
                  </a:cubicBezTo>
                  <a:cubicBezTo>
                    <a:pt x="5" y="26"/>
                    <a:pt x="5" y="26"/>
                    <a:pt x="5" y="26"/>
                  </a:cubicBezTo>
                  <a:cubicBezTo>
                    <a:pt x="5" y="26"/>
                    <a:pt x="5" y="26"/>
                    <a:pt x="5" y="26"/>
                  </a:cubicBezTo>
                  <a:cubicBezTo>
                    <a:pt x="5" y="26"/>
                    <a:pt x="5" y="26"/>
                    <a:pt x="5" y="26"/>
                  </a:cubicBezTo>
                  <a:cubicBezTo>
                    <a:pt x="5" y="26"/>
                    <a:pt x="5" y="27"/>
                    <a:pt x="5" y="27"/>
                  </a:cubicBezTo>
                  <a:cubicBezTo>
                    <a:pt x="5" y="27"/>
                    <a:pt x="5" y="27"/>
                    <a:pt x="5" y="27"/>
                  </a:cubicBezTo>
                  <a:cubicBezTo>
                    <a:pt x="6" y="27"/>
                    <a:pt x="7" y="27"/>
                    <a:pt x="8" y="28"/>
                  </a:cubicBezTo>
                  <a:cubicBezTo>
                    <a:pt x="8" y="28"/>
                    <a:pt x="8" y="28"/>
                    <a:pt x="8" y="28"/>
                  </a:cubicBezTo>
                  <a:cubicBezTo>
                    <a:pt x="10" y="28"/>
                    <a:pt x="13" y="29"/>
                    <a:pt x="15" y="29"/>
                  </a:cubicBezTo>
                  <a:cubicBezTo>
                    <a:pt x="15" y="29"/>
                    <a:pt x="15" y="29"/>
                    <a:pt x="15" y="29"/>
                  </a:cubicBezTo>
                  <a:cubicBezTo>
                    <a:pt x="15" y="29"/>
                    <a:pt x="15" y="29"/>
                    <a:pt x="15" y="29"/>
                  </a:cubicBezTo>
                  <a:cubicBezTo>
                    <a:pt x="15" y="29"/>
                    <a:pt x="16" y="29"/>
                    <a:pt x="16" y="29"/>
                  </a:cubicBezTo>
                  <a:cubicBezTo>
                    <a:pt x="16" y="29"/>
                    <a:pt x="16" y="29"/>
                    <a:pt x="16" y="29"/>
                  </a:cubicBezTo>
                  <a:cubicBezTo>
                    <a:pt x="18" y="29"/>
                    <a:pt x="21" y="28"/>
                    <a:pt x="24" y="27"/>
                  </a:cubicBezTo>
                  <a:cubicBezTo>
                    <a:pt x="24" y="27"/>
                    <a:pt x="24" y="27"/>
                    <a:pt x="24" y="27"/>
                  </a:cubicBezTo>
                  <a:cubicBezTo>
                    <a:pt x="28" y="24"/>
                    <a:pt x="33" y="17"/>
                    <a:pt x="37" y="12"/>
                  </a:cubicBezTo>
                  <a:cubicBezTo>
                    <a:pt x="37" y="12"/>
                    <a:pt x="37" y="12"/>
                    <a:pt x="37" y="12"/>
                  </a:cubicBezTo>
                  <a:cubicBezTo>
                    <a:pt x="42" y="6"/>
                    <a:pt x="45" y="1"/>
                    <a:pt x="45" y="1"/>
                  </a:cubicBezTo>
                  <a:cubicBezTo>
                    <a:pt x="45" y="1"/>
                    <a:pt x="45" y="1"/>
                    <a:pt x="45" y="1"/>
                  </a:cubicBezTo>
                  <a:cubicBezTo>
                    <a:pt x="45" y="1"/>
                    <a:pt x="45" y="1"/>
                    <a:pt x="45" y="1"/>
                  </a:cubicBezTo>
                  <a:cubicBezTo>
                    <a:pt x="45" y="1"/>
                    <a:pt x="45" y="1"/>
                    <a:pt x="45" y="1"/>
                  </a:cubicBezTo>
                  <a:cubicBezTo>
                    <a:pt x="46" y="0"/>
                    <a:pt x="46" y="0"/>
                    <a:pt x="46" y="0"/>
                  </a:cubicBezTo>
                  <a:cubicBezTo>
                    <a:pt x="53" y="4"/>
                    <a:pt x="53" y="4"/>
                    <a:pt x="53" y="4"/>
                  </a:cubicBezTo>
                  <a:cubicBezTo>
                    <a:pt x="51" y="6"/>
                    <a:pt x="51" y="6"/>
                    <a:pt x="51" y="6"/>
                  </a:cubicBezTo>
                  <a:cubicBezTo>
                    <a:pt x="51" y="6"/>
                    <a:pt x="51" y="6"/>
                    <a:pt x="51" y="6"/>
                  </a:cubicBezTo>
                  <a:cubicBezTo>
                    <a:pt x="51" y="6"/>
                    <a:pt x="51" y="6"/>
                    <a:pt x="51" y="6"/>
                  </a:cubicBezTo>
                  <a:cubicBezTo>
                    <a:pt x="51" y="6"/>
                    <a:pt x="51" y="6"/>
                    <a:pt x="51" y="7"/>
                  </a:cubicBezTo>
                  <a:cubicBezTo>
                    <a:pt x="51" y="7"/>
                    <a:pt x="51" y="7"/>
                    <a:pt x="51" y="7"/>
                  </a:cubicBezTo>
                  <a:cubicBezTo>
                    <a:pt x="50" y="7"/>
                    <a:pt x="50" y="8"/>
                    <a:pt x="49" y="9"/>
                  </a:cubicBezTo>
                  <a:cubicBezTo>
                    <a:pt x="49" y="9"/>
                    <a:pt x="49" y="9"/>
                    <a:pt x="49" y="9"/>
                  </a:cubicBezTo>
                  <a:cubicBezTo>
                    <a:pt x="48" y="11"/>
                    <a:pt x="46" y="14"/>
                    <a:pt x="44" y="17"/>
                  </a:cubicBezTo>
                  <a:cubicBezTo>
                    <a:pt x="44" y="17"/>
                    <a:pt x="44" y="17"/>
                    <a:pt x="44" y="17"/>
                  </a:cubicBezTo>
                  <a:cubicBezTo>
                    <a:pt x="39" y="22"/>
                    <a:pt x="34" y="29"/>
                    <a:pt x="28" y="33"/>
                  </a:cubicBezTo>
                  <a:cubicBezTo>
                    <a:pt x="28" y="33"/>
                    <a:pt x="28" y="33"/>
                    <a:pt x="28" y="33"/>
                  </a:cubicBezTo>
                  <a:cubicBezTo>
                    <a:pt x="24" y="36"/>
                    <a:pt x="19" y="37"/>
                    <a:pt x="15" y="37"/>
                  </a:cubicBezTo>
                  <a:cubicBezTo>
                    <a:pt x="15" y="37"/>
                    <a:pt x="15" y="37"/>
                    <a:pt x="15" y="37"/>
                  </a:cubicBezTo>
                  <a:cubicBezTo>
                    <a:pt x="8" y="37"/>
                    <a:pt x="2" y="34"/>
                    <a:pt x="1" y="34"/>
                  </a:cubicBezTo>
                  <a:close/>
                  <a:moveTo>
                    <a:pt x="1" y="34"/>
                  </a:moveTo>
                  <a:cubicBezTo>
                    <a:pt x="2" y="32"/>
                    <a:pt x="2" y="32"/>
                    <a:pt x="2" y="32"/>
                  </a:cubicBezTo>
                  <a:cubicBezTo>
                    <a:pt x="1" y="34"/>
                    <a:pt x="1" y="34"/>
                    <a:pt x="1" y="34"/>
                  </a:cubicBezTo>
                  <a:close/>
                  <a:moveTo>
                    <a:pt x="15" y="33"/>
                  </a:moveTo>
                  <a:cubicBezTo>
                    <a:pt x="17" y="33"/>
                    <a:pt x="20" y="33"/>
                    <a:pt x="22" y="32"/>
                  </a:cubicBezTo>
                  <a:cubicBezTo>
                    <a:pt x="22" y="32"/>
                    <a:pt x="22" y="32"/>
                    <a:pt x="22" y="32"/>
                  </a:cubicBezTo>
                  <a:cubicBezTo>
                    <a:pt x="20" y="33"/>
                    <a:pt x="17" y="33"/>
                    <a:pt x="15" y="33"/>
                  </a:cubicBezTo>
                  <a:cubicBezTo>
                    <a:pt x="15" y="33"/>
                    <a:pt x="15" y="33"/>
                    <a:pt x="15" y="33"/>
                  </a:cubicBezTo>
                  <a:cubicBezTo>
                    <a:pt x="15" y="33"/>
                    <a:pt x="15" y="33"/>
                    <a:pt x="15" y="33"/>
                  </a:cubicBezTo>
                  <a:cubicBezTo>
                    <a:pt x="15" y="33"/>
                    <a:pt x="15" y="33"/>
                    <a:pt x="15" y="33"/>
                  </a:cubicBezTo>
                  <a:cubicBezTo>
                    <a:pt x="15" y="33"/>
                    <a:pt x="15" y="33"/>
                    <a:pt x="14" y="33"/>
                  </a:cubicBezTo>
                  <a:cubicBezTo>
                    <a:pt x="14" y="33"/>
                    <a:pt x="14" y="33"/>
                    <a:pt x="14" y="33"/>
                  </a:cubicBezTo>
                  <a:cubicBezTo>
                    <a:pt x="15" y="33"/>
                    <a:pt x="15" y="33"/>
                    <a:pt x="15" y="33"/>
                  </a:cubicBezTo>
                  <a:close/>
                  <a:moveTo>
                    <a:pt x="11" y="32"/>
                  </a:moveTo>
                  <a:cubicBezTo>
                    <a:pt x="9" y="32"/>
                    <a:pt x="8" y="32"/>
                    <a:pt x="7" y="31"/>
                  </a:cubicBezTo>
                  <a:cubicBezTo>
                    <a:pt x="7" y="31"/>
                    <a:pt x="7" y="31"/>
                    <a:pt x="7" y="31"/>
                  </a:cubicBezTo>
                  <a:cubicBezTo>
                    <a:pt x="6" y="31"/>
                    <a:pt x="5" y="31"/>
                    <a:pt x="5" y="31"/>
                  </a:cubicBezTo>
                  <a:cubicBezTo>
                    <a:pt x="5" y="31"/>
                    <a:pt x="5" y="31"/>
                    <a:pt x="5" y="31"/>
                  </a:cubicBezTo>
                  <a:cubicBezTo>
                    <a:pt x="5" y="31"/>
                    <a:pt x="5" y="31"/>
                    <a:pt x="5" y="31"/>
                  </a:cubicBezTo>
                  <a:cubicBezTo>
                    <a:pt x="6" y="31"/>
                    <a:pt x="8" y="32"/>
                    <a:pt x="11" y="32"/>
                  </a:cubicBezTo>
                  <a:close/>
                  <a:moveTo>
                    <a:pt x="22" y="32"/>
                  </a:moveTo>
                  <a:cubicBezTo>
                    <a:pt x="22" y="32"/>
                    <a:pt x="22" y="32"/>
                    <a:pt x="22" y="32"/>
                  </a:cubicBezTo>
                  <a:cubicBezTo>
                    <a:pt x="22" y="32"/>
                    <a:pt x="22" y="32"/>
                    <a:pt x="22" y="32"/>
                  </a:cubicBezTo>
                  <a:cubicBezTo>
                    <a:pt x="22" y="32"/>
                    <a:pt x="22" y="32"/>
                    <a:pt x="22" y="32"/>
                  </a:cubicBezTo>
                  <a:close/>
                  <a:moveTo>
                    <a:pt x="3" y="30"/>
                  </a:move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lose/>
                  <a:moveTo>
                    <a:pt x="2" y="29"/>
                  </a:moveTo>
                  <a:cubicBezTo>
                    <a:pt x="2" y="29"/>
                    <a:pt x="2" y="29"/>
                    <a:pt x="2" y="29"/>
                  </a:cubicBezTo>
                  <a:cubicBezTo>
                    <a:pt x="2" y="29"/>
                    <a:pt x="2" y="29"/>
                    <a:pt x="2" y="29"/>
                  </a:cubicBezTo>
                  <a:cubicBezTo>
                    <a:pt x="2" y="29"/>
                    <a:pt x="2" y="29"/>
                    <a:pt x="2" y="29"/>
                  </a:cubicBezTo>
                  <a:close/>
                  <a:moveTo>
                    <a:pt x="41" y="14"/>
                  </a:moveTo>
                  <a:cubicBezTo>
                    <a:pt x="40" y="15"/>
                    <a:pt x="39" y="16"/>
                    <a:pt x="39" y="17"/>
                  </a:cubicBezTo>
                  <a:cubicBezTo>
                    <a:pt x="39" y="17"/>
                    <a:pt x="39" y="17"/>
                    <a:pt x="39" y="17"/>
                  </a:cubicBezTo>
                  <a:cubicBezTo>
                    <a:pt x="41" y="13"/>
                    <a:pt x="44" y="10"/>
                    <a:pt x="46" y="7"/>
                  </a:cubicBezTo>
                  <a:cubicBezTo>
                    <a:pt x="46" y="7"/>
                    <a:pt x="46" y="7"/>
                    <a:pt x="46" y="7"/>
                  </a:cubicBezTo>
                  <a:cubicBezTo>
                    <a:pt x="44" y="9"/>
                    <a:pt x="43" y="11"/>
                    <a:pt x="41"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848"/>
            <p:cNvSpPr/>
            <p:nvPr/>
          </p:nvSpPr>
          <p:spPr bwMode="auto">
            <a:xfrm>
              <a:off x="7483477" y="5580063"/>
              <a:ext cx="17463" cy="15875"/>
            </a:xfrm>
            <a:custGeom>
              <a:avLst/>
              <a:gdLst>
                <a:gd name="T0" fmla="*/ 0 w 11"/>
                <a:gd name="T1" fmla="*/ 3 h 10"/>
                <a:gd name="T2" fmla="*/ 3 w 11"/>
                <a:gd name="T3" fmla="*/ 0 h 10"/>
                <a:gd name="T4" fmla="*/ 11 w 11"/>
                <a:gd name="T5" fmla="*/ 6 h 10"/>
                <a:gd name="T6" fmla="*/ 8 w 11"/>
                <a:gd name="T7" fmla="*/ 10 h 10"/>
                <a:gd name="T8" fmla="*/ 0 w 11"/>
                <a:gd name="T9" fmla="*/ 3 h 10"/>
                <a:gd name="T10" fmla="*/ 0 w 11"/>
                <a:gd name="T11" fmla="*/ 3 h 10"/>
              </a:gdLst>
              <a:ahLst/>
              <a:cxnLst>
                <a:cxn ang="0">
                  <a:pos x="T0" y="T1"/>
                </a:cxn>
                <a:cxn ang="0">
                  <a:pos x="T2" y="T3"/>
                </a:cxn>
                <a:cxn ang="0">
                  <a:pos x="T4" y="T5"/>
                </a:cxn>
                <a:cxn ang="0">
                  <a:pos x="T6" y="T7"/>
                </a:cxn>
                <a:cxn ang="0">
                  <a:pos x="T8" y="T9"/>
                </a:cxn>
                <a:cxn ang="0">
                  <a:pos x="T10" y="T11"/>
                </a:cxn>
              </a:cxnLst>
              <a:rect l="0" t="0" r="r" b="b"/>
              <a:pathLst>
                <a:path w="11" h="10">
                  <a:moveTo>
                    <a:pt x="0" y="3"/>
                  </a:moveTo>
                  <a:lnTo>
                    <a:pt x="3" y="0"/>
                  </a:lnTo>
                  <a:lnTo>
                    <a:pt x="11" y="6"/>
                  </a:lnTo>
                  <a:lnTo>
                    <a:pt x="8" y="10"/>
                  </a:lnTo>
                  <a:lnTo>
                    <a:pt x="0" y="3"/>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849"/>
            <p:cNvSpPr>
              <a:spLocks noEditPoints="1"/>
            </p:cNvSpPr>
            <p:nvPr/>
          </p:nvSpPr>
          <p:spPr bwMode="auto">
            <a:xfrm>
              <a:off x="7478714" y="5575301"/>
              <a:ext cx="26988" cy="25400"/>
            </a:xfrm>
            <a:custGeom>
              <a:avLst/>
              <a:gdLst>
                <a:gd name="T0" fmla="*/ 2 w 17"/>
                <a:gd name="T1" fmla="*/ 7 h 16"/>
                <a:gd name="T2" fmla="*/ 3 w 17"/>
                <a:gd name="T3" fmla="*/ 6 h 16"/>
                <a:gd name="T4" fmla="*/ 5 w 17"/>
                <a:gd name="T5" fmla="*/ 7 h 16"/>
                <a:gd name="T6" fmla="*/ 3 w 17"/>
                <a:gd name="T7" fmla="*/ 6 h 16"/>
                <a:gd name="T8" fmla="*/ 2 w 17"/>
                <a:gd name="T9" fmla="*/ 7 h 16"/>
                <a:gd name="T10" fmla="*/ 0 w 17"/>
                <a:gd name="T11" fmla="*/ 6 h 16"/>
                <a:gd name="T12" fmla="*/ 6 w 17"/>
                <a:gd name="T13" fmla="*/ 0 h 16"/>
                <a:gd name="T14" fmla="*/ 17 w 17"/>
                <a:gd name="T15" fmla="*/ 9 h 16"/>
                <a:gd name="T16" fmla="*/ 11 w 17"/>
                <a:gd name="T17" fmla="*/ 16 h 16"/>
                <a:gd name="T18" fmla="*/ 2 w 17"/>
                <a:gd name="T19" fmla="*/ 7 h 16"/>
                <a:gd name="T20" fmla="*/ 2 w 17"/>
                <a:gd name="T21" fmla="*/ 7 h 16"/>
                <a:gd name="T22" fmla="*/ 11 w 17"/>
                <a:gd name="T23" fmla="*/ 11 h 16"/>
                <a:gd name="T24" fmla="*/ 11 w 17"/>
                <a:gd name="T25" fmla="*/ 11 h 16"/>
                <a:gd name="T26" fmla="*/ 8 w 17"/>
                <a:gd name="T27" fmla="*/ 6 h 16"/>
                <a:gd name="T28" fmla="*/ 11 w 17"/>
                <a:gd name="T29" fmla="*/ 11 h 16"/>
                <a:gd name="T30" fmla="*/ 11 w 17"/>
                <a:gd name="T31"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16">
                  <a:moveTo>
                    <a:pt x="2" y="7"/>
                  </a:moveTo>
                  <a:lnTo>
                    <a:pt x="3" y="6"/>
                  </a:lnTo>
                  <a:lnTo>
                    <a:pt x="5" y="7"/>
                  </a:lnTo>
                  <a:lnTo>
                    <a:pt x="3" y="6"/>
                  </a:lnTo>
                  <a:lnTo>
                    <a:pt x="2" y="7"/>
                  </a:lnTo>
                  <a:lnTo>
                    <a:pt x="0" y="6"/>
                  </a:lnTo>
                  <a:lnTo>
                    <a:pt x="6" y="0"/>
                  </a:lnTo>
                  <a:lnTo>
                    <a:pt x="17" y="9"/>
                  </a:lnTo>
                  <a:lnTo>
                    <a:pt x="11" y="16"/>
                  </a:lnTo>
                  <a:lnTo>
                    <a:pt x="2" y="7"/>
                  </a:lnTo>
                  <a:lnTo>
                    <a:pt x="2" y="7"/>
                  </a:lnTo>
                  <a:close/>
                  <a:moveTo>
                    <a:pt x="11" y="11"/>
                  </a:moveTo>
                  <a:lnTo>
                    <a:pt x="11" y="11"/>
                  </a:lnTo>
                  <a:lnTo>
                    <a:pt x="8" y="6"/>
                  </a:lnTo>
                  <a:lnTo>
                    <a:pt x="11" y="11"/>
                  </a:lnTo>
                  <a:lnTo>
                    <a:pt x="11"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850"/>
            <p:cNvSpPr/>
            <p:nvPr/>
          </p:nvSpPr>
          <p:spPr bwMode="auto">
            <a:xfrm>
              <a:off x="7410452" y="5438776"/>
              <a:ext cx="36513" cy="58738"/>
            </a:xfrm>
            <a:custGeom>
              <a:avLst/>
              <a:gdLst>
                <a:gd name="T0" fmla="*/ 10 w 21"/>
                <a:gd name="T1" fmla="*/ 29 h 34"/>
                <a:gd name="T2" fmla="*/ 0 w 21"/>
                <a:gd name="T3" fmla="*/ 15 h 34"/>
                <a:gd name="T4" fmla="*/ 0 w 21"/>
                <a:gd name="T5" fmla="*/ 15 h 34"/>
                <a:gd name="T6" fmla="*/ 1 w 21"/>
                <a:gd name="T7" fmla="*/ 9 h 34"/>
                <a:gd name="T8" fmla="*/ 1 w 21"/>
                <a:gd name="T9" fmla="*/ 9 h 34"/>
                <a:gd name="T10" fmla="*/ 5 w 21"/>
                <a:gd name="T11" fmla="*/ 2 h 34"/>
                <a:gd name="T12" fmla="*/ 5 w 21"/>
                <a:gd name="T13" fmla="*/ 2 h 34"/>
                <a:gd name="T14" fmla="*/ 7 w 21"/>
                <a:gd name="T15" fmla="*/ 0 h 34"/>
                <a:gd name="T16" fmla="*/ 7 w 21"/>
                <a:gd name="T17" fmla="*/ 0 h 34"/>
                <a:gd name="T18" fmla="*/ 9 w 21"/>
                <a:gd name="T19" fmla="*/ 0 h 34"/>
                <a:gd name="T20" fmla="*/ 9 w 21"/>
                <a:gd name="T21" fmla="*/ 0 h 34"/>
                <a:gd name="T22" fmla="*/ 10 w 21"/>
                <a:gd name="T23" fmla="*/ 0 h 34"/>
                <a:gd name="T24" fmla="*/ 10 w 21"/>
                <a:gd name="T25" fmla="*/ 0 h 34"/>
                <a:gd name="T26" fmla="*/ 11 w 21"/>
                <a:gd name="T27" fmla="*/ 0 h 34"/>
                <a:gd name="T28" fmla="*/ 11 w 21"/>
                <a:gd name="T29" fmla="*/ 0 h 34"/>
                <a:gd name="T30" fmla="*/ 17 w 21"/>
                <a:gd name="T31" fmla="*/ 0 h 34"/>
                <a:gd name="T32" fmla="*/ 17 w 21"/>
                <a:gd name="T33" fmla="*/ 4 h 34"/>
                <a:gd name="T34" fmla="*/ 11 w 21"/>
                <a:gd name="T35" fmla="*/ 4 h 34"/>
                <a:gd name="T36" fmla="*/ 10 w 21"/>
                <a:gd name="T37" fmla="*/ 4 h 34"/>
                <a:gd name="T38" fmla="*/ 10 w 21"/>
                <a:gd name="T39" fmla="*/ 4 h 34"/>
                <a:gd name="T40" fmla="*/ 8 w 21"/>
                <a:gd name="T41" fmla="*/ 4 h 34"/>
                <a:gd name="T42" fmla="*/ 8 w 21"/>
                <a:gd name="T43" fmla="*/ 4 h 34"/>
                <a:gd name="T44" fmla="*/ 8 w 21"/>
                <a:gd name="T45" fmla="*/ 4 h 34"/>
                <a:gd name="T46" fmla="*/ 8 w 21"/>
                <a:gd name="T47" fmla="*/ 4 h 34"/>
                <a:gd name="T48" fmla="*/ 4 w 21"/>
                <a:gd name="T49" fmla="*/ 11 h 34"/>
                <a:gd name="T50" fmla="*/ 4 w 21"/>
                <a:gd name="T51" fmla="*/ 11 h 34"/>
                <a:gd name="T52" fmla="*/ 4 w 21"/>
                <a:gd name="T53" fmla="*/ 15 h 34"/>
                <a:gd name="T54" fmla="*/ 4 w 21"/>
                <a:gd name="T55" fmla="*/ 15 h 34"/>
                <a:gd name="T56" fmla="*/ 12 w 21"/>
                <a:gd name="T57" fmla="*/ 26 h 34"/>
                <a:gd name="T58" fmla="*/ 12 w 21"/>
                <a:gd name="T59" fmla="*/ 26 h 34"/>
                <a:gd name="T60" fmla="*/ 21 w 21"/>
                <a:gd name="T61" fmla="*/ 30 h 34"/>
                <a:gd name="T62" fmla="*/ 21 w 21"/>
                <a:gd name="T63" fmla="*/ 30 h 34"/>
                <a:gd name="T64" fmla="*/ 19 w 21"/>
                <a:gd name="T65" fmla="*/ 34 h 34"/>
                <a:gd name="T66" fmla="*/ 10 w 21"/>
                <a:gd name="T67" fmla="*/ 2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 h="34">
                  <a:moveTo>
                    <a:pt x="10" y="29"/>
                  </a:moveTo>
                  <a:cubicBezTo>
                    <a:pt x="5" y="26"/>
                    <a:pt x="0" y="21"/>
                    <a:pt x="0" y="15"/>
                  </a:cubicBezTo>
                  <a:cubicBezTo>
                    <a:pt x="0" y="15"/>
                    <a:pt x="0" y="15"/>
                    <a:pt x="0" y="15"/>
                  </a:cubicBezTo>
                  <a:cubicBezTo>
                    <a:pt x="0" y="13"/>
                    <a:pt x="0" y="11"/>
                    <a:pt x="1" y="9"/>
                  </a:cubicBezTo>
                  <a:cubicBezTo>
                    <a:pt x="1" y="9"/>
                    <a:pt x="1" y="9"/>
                    <a:pt x="1" y="9"/>
                  </a:cubicBezTo>
                  <a:cubicBezTo>
                    <a:pt x="3" y="6"/>
                    <a:pt x="4" y="4"/>
                    <a:pt x="5" y="2"/>
                  </a:cubicBezTo>
                  <a:cubicBezTo>
                    <a:pt x="5" y="2"/>
                    <a:pt x="5" y="2"/>
                    <a:pt x="5" y="2"/>
                  </a:cubicBezTo>
                  <a:cubicBezTo>
                    <a:pt x="5" y="1"/>
                    <a:pt x="5" y="0"/>
                    <a:pt x="7" y="0"/>
                  </a:cubicBezTo>
                  <a:cubicBezTo>
                    <a:pt x="7" y="0"/>
                    <a:pt x="7" y="0"/>
                    <a:pt x="7" y="0"/>
                  </a:cubicBezTo>
                  <a:cubicBezTo>
                    <a:pt x="9" y="0"/>
                    <a:pt x="9" y="0"/>
                    <a:pt x="9" y="0"/>
                  </a:cubicBezTo>
                  <a:cubicBezTo>
                    <a:pt x="9" y="0"/>
                    <a:pt x="9" y="0"/>
                    <a:pt x="9" y="0"/>
                  </a:cubicBezTo>
                  <a:cubicBezTo>
                    <a:pt x="9" y="0"/>
                    <a:pt x="10" y="0"/>
                    <a:pt x="10" y="0"/>
                  </a:cubicBezTo>
                  <a:cubicBezTo>
                    <a:pt x="10" y="0"/>
                    <a:pt x="10" y="0"/>
                    <a:pt x="10" y="0"/>
                  </a:cubicBezTo>
                  <a:cubicBezTo>
                    <a:pt x="11" y="0"/>
                    <a:pt x="11" y="0"/>
                    <a:pt x="11" y="0"/>
                  </a:cubicBezTo>
                  <a:cubicBezTo>
                    <a:pt x="11" y="0"/>
                    <a:pt x="11" y="0"/>
                    <a:pt x="11" y="0"/>
                  </a:cubicBezTo>
                  <a:cubicBezTo>
                    <a:pt x="17" y="0"/>
                    <a:pt x="17" y="0"/>
                    <a:pt x="17" y="0"/>
                  </a:cubicBezTo>
                  <a:cubicBezTo>
                    <a:pt x="17" y="4"/>
                    <a:pt x="17" y="4"/>
                    <a:pt x="17" y="4"/>
                  </a:cubicBezTo>
                  <a:cubicBezTo>
                    <a:pt x="11" y="4"/>
                    <a:pt x="11" y="4"/>
                    <a:pt x="11" y="4"/>
                  </a:cubicBezTo>
                  <a:cubicBezTo>
                    <a:pt x="11" y="4"/>
                    <a:pt x="11" y="4"/>
                    <a:pt x="10" y="4"/>
                  </a:cubicBezTo>
                  <a:cubicBezTo>
                    <a:pt x="10" y="4"/>
                    <a:pt x="10" y="4"/>
                    <a:pt x="10" y="4"/>
                  </a:cubicBezTo>
                  <a:cubicBezTo>
                    <a:pt x="10" y="4"/>
                    <a:pt x="9" y="4"/>
                    <a:pt x="8" y="4"/>
                  </a:cubicBezTo>
                  <a:cubicBezTo>
                    <a:pt x="8" y="4"/>
                    <a:pt x="8" y="4"/>
                    <a:pt x="8" y="4"/>
                  </a:cubicBezTo>
                  <a:cubicBezTo>
                    <a:pt x="8" y="4"/>
                    <a:pt x="8" y="4"/>
                    <a:pt x="8" y="4"/>
                  </a:cubicBezTo>
                  <a:cubicBezTo>
                    <a:pt x="8" y="4"/>
                    <a:pt x="8" y="4"/>
                    <a:pt x="8" y="4"/>
                  </a:cubicBezTo>
                  <a:cubicBezTo>
                    <a:pt x="7" y="5"/>
                    <a:pt x="6" y="8"/>
                    <a:pt x="4" y="11"/>
                  </a:cubicBezTo>
                  <a:cubicBezTo>
                    <a:pt x="4" y="11"/>
                    <a:pt x="4" y="11"/>
                    <a:pt x="4" y="11"/>
                  </a:cubicBezTo>
                  <a:cubicBezTo>
                    <a:pt x="4" y="12"/>
                    <a:pt x="4" y="13"/>
                    <a:pt x="4" y="15"/>
                  </a:cubicBezTo>
                  <a:cubicBezTo>
                    <a:pt x="4" y="15"/>
                    <a:pt x="4" y="15"/>
                    <a:pt x="4" y="15"/>
                  </a:cubicBezTo>
                  <a:cubicBezTo>
                    <a:pt x="3" y="18"/>
                    <a:pt x="7" y="23"/>
                    <a:pt x="12" y="26"/>
                  </a:cubicBezTo>
                  <a:cubicBezTo>
                    <a:pt x="12" y="26"/>
                    <a:pt x="12" y="26"/>
                    <a:pt x="12" y="26"/>
                  </a:cubicBezTo>
                  <a:cubicBezTo>
                    <a:pt x="16" y="29"/>
                    <a:pt x="21" y="30"/>
                    <a:pt x="21" y="30"/>
                  </a:cubicBezTo>
                  <a:cubicBezTo>
                    <a:pt x="21" y="30"/>
                    <a:pt x="21" y="30"/>
                    <a:pt x="21" y="30"/>
                  </a:cubicBezTo>
                  <a:cubicBezTo>
                    <a:pt x="19" y="34"/>
                    <a:pt x="19" y="34"/>
                    <a:pt x="19" y="34"/>
                  </a:cubicBezTo>
                  <a:cubicBezTo>
                    <a:pt x="19" y="34"/>
                    <a:pt x="14" y="32"/>
                    <a:pt x="10"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1851"/>
            <p:cNvSpPr>
              <a:spLocks noEditPoints="1"/>
            </p:cNvSpPr>
            <p:nvPr/>
          </p:nvSpPr>
          <p:spPr bwMode="auto">
            <a:xfrm>
              <a:off x="7405689" y="5435601"/>
              <a:ext cx="44450" cy="68263"/>
            </a:xfrm>
            <a:custGeom>
              <a:avLst/>
              <a:gdLst>
                <a:gd name="T0" fmla="*/ 11 w 26"/>
                <a:gd name="T1" fmla="*/ 33 h 39"/>
                <a:gd name="T2" fmla="*/ 13 w 26"/>
                <a:gd name="T3" fmla="*/ 31 h 39"/>
                <a:gd name="T4" fmla="*/ 1 w 26"/>
                <a:gd name="T5" fmla="*/ 17 h 39"/>
                <a:gd name="T6" fmla="*/ 2 w 26"/>
                <a:gd name="T7" fmla="*/ 10 h 39"/>
                <a:gd name="T8" fmla="*/ 6 w 26"/>
                <a:gd name="T9" fmla="*/ 3 h 39"/>
                <a:gd name="T10" fmla="*/ 6 w 26"/>
                <a:gd name="T11" fmla="*/ 3 h 39"/>
                <a:gd name="T12" fmla="*/ 7 w 26"/>
                <a:gd name="T13" fmla="*/ 2 h 39"/>
                <a:gd name="T14" fmla="*/ 10 w 26"/>
                <a:gd name="T15" fmla="*/ 0 h 39"/>
                <a:gd name="T16" fmla="*/ 10 w 26"/>
                <a:gd name="T17" fmla="*/ 0 h 39"/>
                <a:gd name="T18" fmla="*/ 13 w 26"/>
                <a:gd name="T19" fmla="*/ 0 h 39"/>
                <a:gd name="T20" fmla="*/ 13 w 26"/>
                <a:gd name="T21" fmla="*/ 0 h 39"/>
                <a:gd name="T22" fmla="*/ 14 w 26"/>
                <a:gd name="T23" fmla="*/ 0 h 39"/>
                <a:gd name="T24" fmla="*/ 14 w 26"/>
                <a:gd name="T25" fmla="*/ 0 h 39"/>
                <a:gd name="T26" fmla="*/ 22 w 26"/>
                <a:gd name="T27" fmla="*/ 0 h 39"/>
                <a:gd name="T28" fmla="*/ 14 w 26"/>
                <a:gd name="T29" fmla="*/ 8 h 39"/>
                <a:gd name="T30" fmla="*/ 13 w 26"/>
                <a:gd name="T31" fmla="*/ 8 h 39"/>
                <a:gd name="T32" fmla="*/ 13 w 26"/>
                <a:gd name="T33" fmla="*/ 8 h 39"/>
                <a:gd name="T34" fmla="*/ 12 w 26"/>
                <a:gd name="T35" fmla="*/ 8 h 39"/>
                <a:gd name="T36" fmla="*/ 9 w 26"/>
                <a:gd name="T37" fmla="*/ 14 h 39"/>
                <a:gd name="T38" fmla="*/ 8 w 26"/>
                <a:gd name="T39" fmla="*/ 17 h 39"/>
                <a:gd name="T40" fmla="*/ 16 w 26"/>
                <a:gd name="T41" fmla="*/ 26 h 39"/>
                <a:gd name="T42" fmla="*/ 25 w 26"/>
                <a:gd name="T43" fmla="*/ 31 h 39"/>
                <a:gd name="T44" fmla="*/ 25 w 26"/>
                <a:gd name="T45" fmla="*/ 31 h 39"/>
                <a:gd name="T46" fmla="*/ 26 w 26"/>
                <a:gd name="T47" fmla="*/ 32 h 39"/>
                <a:gd name="T48" fmla="*/ 21 w 26"/>
                <a:gd name="T49" fmla="*/ 38 h 39"/>
                <a:gd name="T50" fmla="*/ 12 w 26"/>
                <a:gd name="T51" fmla="*/ 28 h 39"/>
                <a:gd name="T52" fmla="*/ 14 w 26"/>
                <a:gd name="T53" fmla="*/ 29 h 39"/>
                <a:gd name="T54" fmla="*/ 12 w 26"/>
                <a:gd name="T55" fmla="*/ 28 h 39"/>
                <a:gd name="T56" fmla="*/ 12 w 26"/>
                <a:gd name="T57" fmla="*/ 28 h 39"/>
                <a:gd name="T58" fmla="*/ 5 w 26"/>
                <a:gd name="T59" fmla="*/ 13 h 39"/>
                <a:gd name="T60" fmla="*/ 6 w 26"/>
                <a:gd name="T61" fmla="*/ 12 h 39"/>
                <a:gd name="T62" fmla="*/ 9 w 26"/>
                <a:gd name="T63" fmla="*/ 5 h 39"/>
                <a:gd name="T64" fmla="*/ 9 w 26"/>
                <a:gd name="T65" fmla="*/ 5 h 39"/>
                <a:gd name="T66" fmla="*/ 6 w 26"/>
                <a:gd name="T67" fmla="*/ 12 h 39"/>
                <a:gd name="T68" fmla="*/ 18 w 26"/>
                <a:gd name="T69" fmla="*/ 4 h 39"/>
                <a:gd name="T70" fmla="*/ 14 w 26"/>
                <a:gd name="T71" fmla="*/ 4 h 39"/>
                <a:gd name="T72" fmla="*/ 13 w 26"/>
                <a:gd name="T73" fmla="*/ 4 h 39"/>
                <a:gd name="T74" fmla="*/ 12 w 26"/>
                <a:gd name="T75" fmla="*/ 4 h 39"/>
                <a:gd name="T76" fmla="*/ 13 w 26"/>
                <a:gd name="T77" fmla="*/ 4 h 39"/>
                <a:gd name="T78" fmla="*/ 11 w 26"/>
                <a:gd name="T79" fmla="*/ 4 h 39"/>
                <a:gd name="T80" fmla="*/ 11 w 26"/>
                <a:gd name="T81" fmla="*/ 4 h 39"/>
                <a:gd name="T82" fmla="*/ 11 w 26"/>
                <a:gd name="T83" fmla="*/ 4 h 39"/>
                <a:gd name="T84" fmla="*/ 11 w 26"/>
                <a:gd name="T85" fmla="*/ 4 h 39"/>
                <a:gd name="T86" fmla="*/ 11 w 26"/>
                <a:gd name="T87" fmla="*/ 4 h 39"/>
                <a:gd name="T88" fmla="*/ 11 w 26"/>
                <a:gd name="T89" fmla="*/ 4 h 39"/>
                <a:gd name="T90" fmla="*/ 10 w 26"/>
                <a:gd name="T91"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 h="39">
                  <a:moveTo>
                    <a:pt x="21" y="38"/>
                  </a:moveTo>
                  <a:cubicBezTo>
                    <a:pt x="21" y="38"/>
                    <a:pt x="16" y="36"/>
                    <a:pt x="11" y="33"/>
                  </a:cubicBezTo>
                  <a:cubicBezTo>
                    <a:pt x="11" y="33"/>
                    <a:pt x="11" y="33"/>
                    <a:pt x="11" y="33"/>
                  </a:cubicBezTo>
                  <a:cubicBezTo>
                    <a:pt x="13" y="31"/>
                    <a:pt x="13" y="31"/>
                    <a:pt x="13" y="31"/>
                  </a:cubicBezTo>
                  <a:cubicBezTo>
                    <a:pt x="11" y="33"/>
                    <a:pt x="11" y="33"/>
                    <a:pt x="11" y="33"/>
                  </a:cubicBezTo>
                  <a:cubicBezTo>
                    <a:pt x="7" y="29"/>
                    <a:pt x="1" y="24"/>
                    <a:pt x="1" y="17"/>
                  </a:cubicBezTo>
                  <a:cubicBezTo>
                    <a:pt x="1" y="17"/>
                    <a:pt x="1" y="17"/>
                    <a:pt x="1" y="17"/>
                  </a:cubicBezTo>
                  <a:cubicBezTo>
                    <a:pt x="0" y="14"/>
                    <a:pt x="1" y="12"/>
                    <a:pt x="2" y="10"/>
                  </a:cubicBezTo>
                  <a:cubicBezTo>
                    <a:pt x="2" y="10"/>
                    <a:pt x="2" y="10"/>
                    <a:pt x="2" y="10"/>
                  </a:cubicBezTo>
                  <a:cubicBezTo>
                    <a:pt x="4" y="7"/>
                    <a:pt x="5" y="5"/>
                    <a:pt x="6" y="3"/>
                  </a:cubicBezTo>
                  <a:cubicBezTo>
                    <a:pt x="6" y="3"/>
                    <a:pt x="6" y="3"/>
                    <a:pt x="6" y="3"/>
                  </a:cubicBezTo>
                  <a:cubicBezTo>
                    <a:pt x="6" y="3"/>
                    <a:pt x="6" y="3"/>
                    <a:pt x="6" y="3"/>
                  </a:cubicBezTo>
                  <a:cubicBezTo>
                    <a:pt x="6" y="3"/>
                    <a:pt x="6" y="3"/>
                    <a:pt x="6" y="3"/>
                  </a:cubicBezTo>
                  <a:cubicBezTo>
                    <a:pt x="6" y="3"/>
                    <a:pt x="6" y="3"/>
                    <a:pt x="7" y="2"/>
                  </a:cubicBezTo>
                  <a:cubicBezTo>
                    <a:pt x="7" y="2"/>
                    <a:pt x="7" y="2"/>
                    <a:pt x="7" y="2"/>
                  </a:cubicBezTo>
                  <a:cubicBezTo>
                    <a:pt x="7" y="1"/>
                    <a:pt x="8" y="0"/>
                    <a:pt x="10" y="0"/>
                  </a:cubicBezTo>
                  <a:cubicBezTo>
                    <a:pt x="10" y="0"/>
                    <a:pt x="10" y="0"/>
                    <a:pt x="10" y="0"/>
                  </a:cubicBezTo>
                  <a:cubicBezTo>
                    <a:pt x="10" y="0"/>
                    <a:pt x="10" y="0"/>
                    <a:pt x="10" y="0"/>
                  </a:cubicBezTo>
                  <a:cubicBezTo>
                    <a:pt x="11" y="0"/>
                    <a:pt x="11" y="0"/>
                    <a:pt x="11" y="0"/>
                  </a:cubicBezTo>
                  <a:cubicBezTo>
                    <a:pt x="12" y="0"/>
                    <a:pt x="13" y="0"/>
                    <a:pt x="13" y="0"/>
                  </a:cubicBezTo>
                  <a:cubicBezTo>
                    <a:pt x="13" y="0"/>
                    <a:pt x="13" y="0"/>
                    <a:pt x="13" y="0"/>
                  </a:cubicBezTo>
                  <a:cubicBezTo>
                    <a:pt x="13" y="0"/>
                    <a:pt x="13" y="0"/>
                    <a:pt x="13" y="0"/>
                  </a:cubicBezTo>
                  <a:cubicBezTo>
                    <a:pt x="13" y="0"/>
                    <a:pt x="13" y="0"/>
                    <a:pt x="13" y="0"/>
                  </a:cubicBezTo>
                  <a:cubicBezTo>
                    <a:pt x="13" y="0"/>
                    <a:pt x="14" y="0"/>
                    <a:pt x="14" y="0"/>
                  </a:cubicBezTo>
                  <a:cubicBezTo>
                    <a:pt x="14" y="0"/>
                    <a:pt x="14" y="0"/>
                    <a:pt x="14" y="0"/>
                  </a:cubicBezTo>
                  <a:cubicBezTo>
                    <a:pt x="14" y="0"/>
                    <a:pt x="14" y="0"/>
                    <a:pt x="14" y="0"/>
                  </a:cubicBezTo>
                  <a:cubicBezTo>
                    <a:pt x="14" y="0"/>
                    <a:pt x="14" y="0"/>
                    <a:pt x="14" y="0"/>
                  </a:cubicBezTo>
                  <a:cubicBezTo>
                    <a:pt x="22" y="0"/>
                    <a:pt x="22" y="0"/>
                    <a:pt x="22" y="0"/>
                  </a:cubicBezTo>
                  <a:cubicBezTo>
                    <a:pt x="22" y="8"/>
                    <a:pt x="22" y="8"/>
                    <a:pt x="22" y="8"/>
                  </a:cubicBezTo>
                  <a:cubicBezTo>
                    <a:pt x="14" y="8"/>
                    <a:pt x="14" y="8"/>
                    <a:pt x="14" y="8"/>
                  </a:cubicBezTo>
                  <a:cubicBezTo>
                    <a:pt x="14" y="8"/>
                    <a:pt x="14" y="8"/>
                    <a:pt x="13" y="8"/>
                  </a:cubicBezTo>
                  <a:cubicBezTo>
                    <a:pt x="13" y="8"/>
                    <a:pt x="13" y="8"/>
                    <a:pt x="13" y="8"/>
                  </a:cubicBezTo>
                  <a:cubicBezTo>
                    <a:pt x="13" y="8"/>
                    <a:pt x="13" y="8"/>
                    <a:pt x="13" y="8"/>
                  </a:cubicBezTo>
                  <a:cubicBezTo>
                    <a:pt x="13" y="8"/>
                    <a:pt x="13" y="8"/>
                    <a:pt x="13" y="8"/>
                  </a:cubicBezTo>
                  <a:cubicBezTo>
                    <a:pt x="13" y="8"/>
                    <a:pt x="13" y="8"/>
                    <a:pt x="12" y="8"/>
                  </a:cubicBezTo>
                  <a:cubicBezTo>
                    <a:pt x="12" y="8"/>
                    <a:pt x="12" y="8"/>
                    <a:pt x="12" y="8"/>
                  </a:cubicBezTo>
                  <a:cubicBezTo>
                    <a:pt x="12" y="10"/>
                    <a:pt x="11" y="12"/>
                    <a:pt x="9" y="14"/>
                  </a:cubicBezTo>
                  <a:cubicBezTo>
                    <a:pt x="9" y="14"/>
                    <a:pt x="9" y="14"/>
                    <a:pt x="9" y="14"/>
                  </a:cubicBezTo>
                  <a:cubicBezTo>
                    <a:pt x="9" y="15"/>
                    <a:pt x="9" y="16"/>
                    <a:pt x="8" y="17"/>
                  </a:cubicBezTo>
                  <a:cubicBezTo>
                    <a:pt x="8" y="17"/>
                    <a:pt x="8" y="17"/>
                    <a:pt x="8" y="17"/>
                  </a:cubicBezTo>
                  <a:cubicBezTo>
                    <a:pt x="8" y="17"/>
                    <a:pt x="8" y="17"/>
                    <a:pt x="8" y="17"/>
                  </a:cubicBezTo>
                  <a:cubicBezTo>
                    <a:pt x="8" y="19"/>
                    <a:pt x="12" y="23"/>
                    <a:pt x="16" y="26"/>
                  </a:cubicBezTo>
                  <a:cubicBezTo>
                    <a:pt x="16" y="26"/>
                    <a:pt x="16" y="26"/>
                    <a:pt x="16" y="26"/>
                  </a:cubicBezTo>
                  <a:cubicBezTo>
                    <a:pt x="20" y="29"/>
                    <a:pt x="24" y="31"/>
                    <a:pt x="25" y="31"/>
                  </a:cubicBezTo>
                  <a:cubicBezTo>
                    <a:pt x="25" y="31"/>
                    <a:pt x="25" y="31"/>
                    <a:pt x="25" y="31"/>
                  </a:cubicBezTo>
                  <a:cubicBezTo>
                    <a:pt x="25" y="31"/>
                    <a:pt x="25" y="31"/>
                    <a:pt x="25" y="31"/>
                  </a:cubicBezTo>
                  <a:cubicBezTo>
                    <a:pt x="25" y="31"/>
                    <a:pt x="25" y="31"/>
                    <a:pt x="25" y="31"/>
                  </a:cubicBezTo>
                  <a:cubicBezTo>
                    <a:pt x="26" y="32"/>
                    <a:pt x="26" y="32"/>
                    <a:pt x="26" y="32"/>
                  </a:cubicBezTo>
                  <a:cubicBezTo>
                    <a:pt x="23" y="39"/>
                    <a:pt x="23" y="39"/>
                    <a:pt x="23" y="39"/>
                  </a:cubicBezTo>
                  <a:cubicBezTo>
                    <a:pt x="21" y="38"/>
                    <a:pt x="21" y="38"/>
                    <a:pt x="21" y="38"/>
                  </a:cubicBezTo>
                  <a:close/>
                  <a:moveTo>
                    <a:pt x="14" y="29"/>
                  </a:moveTo>
                  <a:cubicBezTo>
                    <a:pt x="13" y="29"/>
                    <a:pt x="13" y="29"/>
                    <a:pt x="12" y="28"/>
                  </a:cubicBezTo>
                  <a:cubicBezTo>
                    <a:pt x="12" y="28"/>
                    <a:pt x="12" y="28"/>
                    <a:pt x="12" y="28"/>
                  </a:cubicBezTo>
                  <a:cubicBezTo>
                    <a:pt x="13" y="29"/>
                    <a:pt x="13" y="29"/>
                    <a:pt x="14" y="29"/>
                  </a:cubicBezTo>
                  <a:close/>
                  <a:moveTo>
                    <a:pt x="12" y="28"/>
                  </a:moveTo>
                  <a:cubicBezTo>
                    <a:pt x="12" y="28"/>
                    <a:pt x="12" y="28"/>
                    <a:pt x="12" y="28"/>
                  </a:cubicBezTo>
                  <a:cubicBezTo>
                    <a:pt x="12" y="28"/>
                    <a:pt x="12" y="28"/>
                    <a:pt x="12" y="28"/>
                  </a:cubicBezTo>
                  <a:cubicBezTo>
                    <a:pt x="12" y="28"/>
                    <a:pt x="12" y="28"/>
                    <a:pt x="12" y="28"/>
                  </a:cubicBezTo>
                  <a:close/>
                  <a:moveTo>
                    <a:pt x="6" y="12"/>
                  </a:moveTo>
                  <a:cubicBezTo>
                    <a:pt x="6" y="12"/>
                    <a:pt x="5" y="13"/>
                    <a:pt x="5" y="13"/>
                  </a:cubicBezTo>
                  <a:cubicBezTo>
                    <a:pt x="5" y="13"/>
                    <a:pt x="5" y="13"/>
                    <a:pt x="5" y="13"/>
                  </a:cubicBezTo>
                  <a:cubicBezTo>
                    <a:pt x="5" y="13"/>
                    <a:pt x="6" y="12"/>
                    <a:pt x="6" y="12"/>
                  </a:cubicBezTo>
                  <a:cubicBezTo>
                    <a:pt x="6" y="12"/>
                    <a:pt x="6" y="12"/>
                    <a:pt x="6" y="12"/>
                  </a:cubicBezTo>
                  <a:cubicBezTo>
                    <a:pt x="8" y="9"/>
                    <a:pt x="9" y="7"/>
                    <a:pt x="9" y="5"/>
                  </a:cubicBezTo>
                  <a:cubicBezTo>
                    <a:pt x="9" y="5"/>
                    <a:pt x="9" y="5"/>
                    <a:pt x="9" y="5"/>
                  </a:cubicBezTo>
                  <a:cubicBezTo>
                    <a:pt x="9" y="5"/>
                    <a:pt x="9" y="5"/>
                    <a:pt x="9" y="5"/>
                  </a:cubicBezTo>
                  <a:cubicBezTo>
                    <a:pt x="9" y="5"/>
                    <a:pt x="9" y="5"/>
                    <a:pt x="9" y="5"/>
                  </a:cubicBezTo>
                  <a:cubicBezTo>
                    <a:pt x="9" y="7"/>
                    <a:pt x="8" y="9"/>
                    <a:pt x="6" y="12"/>
                  </a:cubicBezTo>
                  <a:close/>
                  <a:moveTo>
                    <a:pt x="14" y="4"/>
                  </a:moveTo>
                  <a:cubicBezTo>
                    <a:pt x="18" y="4"/>
                    <a:pt x="18" y="4"/>
                    <a:pt x="18" y="4"/>
                  </a:cubicBezTo>
                  <a:cubicBezTo>
                    <a:pt x="14" y="4"/>
                    <a:pt x="14" y="4"/>
                    <a:pt x="14" y="4"/>
                  </a:cubicBezTo>
                  <a:cubicBezTo>
                    <a:pt x="14" y="4"/>
                    <a:pt x="14" y="4"/>
                    <a:pt x="14" y="4"/>
                  </a:cubicBezTo>
                  <a:close/>
                  <a:moveTo>
                    <a:pt x="13" y="4"/>
                  </a:moveTo>
                  <a:cubicBezTo>
                    <a:pt x="13" y="4"/>
                    <a:pt x="13" y="4"/>
                    <a:pt x="13" y="4"/>
                  </a:cubicBezTo>
                  <a:cubicBezTo>
                    <a:pt x="13" y="4"/>
                    <a:pt x="13" y="4"/>
                    <a:pt x="13" y="4"/>
                  </a:cubicBezTo>
                  <a:cubicBezTo>
                    <a:pt x="13" y="4"/>
                    <a:pt x="12" y="4"/>
                    <a:pt x="12" y="4"/>
                  </a:cubicBezTo>
                  <a:cubicBezTo>
                    <a:pt x="12" y="4"/>
                    <a:pt x="12" y="4"/>
                    <a:pt x="12" y="4"/>
                  </a:cubicBezTo>
                  <a:cubicBezTo>
                    <a:pt x="12" y="4"/>
                    <a:pt x="13" y="4"/>
                    <a:pt x="13" y="4"/>
                  </a:cubicBezTo>
                  <a:close/>
                  <a:moveTo>
                    <a:pt x="12" y="4"/>
                  </a:moveTo>
                  <a:cubicBezTo>
                    <a:pt x="12" y="4"/>
                    <a:pt x="12"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0" y="4"/>
                    <a:pt x="10" y="4"/>
                    <a:pt x="10" y="4"/>
                  </a:cubicBezTo>
                  <a:cubicBezTo>
                    <a:pt x="10" y="4"/>
                    <a:pt x="10" y="4"/>
                    <a:pt x="10" y="4"/>
                  </a:cubicBezTo>
                  <a:cubicBezTo>
                    <a:pt x="12" y="4"/>
                    <a:pt x="12" y="4"/>
                    <a:pt x="1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852"/>
            <p:cNvSpPr/>
            <p:nvPr/>
          </p:nvSpPr>
          <p:spPr bwMode="auto">
            <a:xfrm>
              <a:off x="7446964" y="5427663"/>
              <a:ext cx="44450" cy="52388"/>
            </a:xfrm>
            <a:custGeom>
              <a:avLst/>
              <a:gdLst>
                <a:gd name="T0" fmla="*/ 0 w 25"/>
                <a:gd name="T1" fmla="*/ 14 h 30"/>
                <a:gd name="T2" fmla="*/ 3 w 25"/>
                <a:gd name="T3" fmla="*/ 7 h 30"/>
                <a:gd name="T4" fmla="*/ 3 w 25"/>
                <a:gd name="T5" fmla="*/ 7 h 30"/>
                <a:gd name="T6" fmla="*/ 18 w 25"/>
                <a:gd name="T7" fmla="*/ 0 h 30"/>
                <a:gd name="T8" fmla="*/ 18 w 25"/>
                <a:gd name="T9" fmla="*/ 0 h 30"/>
                <a:gd name="T10" fmla="*/ 25 w 25"/>
                <a:gd name="T11" fmla="*/ 5 h 30"/>
                <a:gd name="T12" fmla="*/ 25 w 25"/>
                <a:gd name="T13" fmla="*/ 5 h 30"/>
                <a:gd name="T14" fmla="*/ 24 w 25"/>
                <a:gd name="T15" fmla="*/ 6 h 30"/>
                <a:gd name="T16" fmla="*/ 24 w 25"/>
                <a:gd name="T17" fmla="*/ 6 h 30"/>
                <a:gd name="T18" fmla="*/ 24 w 25"/>
                <a:gd name="T19" fmla="*/ 10 h 30"/>
                <a:gd name="T20" fmla="*/ 24 w 25"/>
                <a:gd name="T21" fmla="*/ 10 h 30"/>
                <a:gd name="T22" fmla="*/ 24 w 25"/>
                <a:gd name="T23" fmla="*/ 15 h 30"/>
                <a:gd name="T24" fmla="*/ 24 w 25"/>
                <a:gd name="T25" fmla="*/ 15 h 30"/>
                <a:gd name="T26" fmla="*/ 21 w 25"/>
                <a:gd name="T27" fmla="*/ 16 h 30"/>
                <a:gd name="T28" fmla="*/ 20 w 25"/>
                <a:gd name="T29" fmla="*/ 10 h 30"/>
                <a:gd name="T30" fmla="*/ 20 w 25"/>
                <a:gd name="T31" fmla="*/ 10 h 30"/>
                <a:gd name="T32" fmla="*/ 21 w 25"/>
                <a:gd name="T33" fmla="*/ 5 h 30"/>
                <a:gd name="T34" fmla="*/ 21 w 25"/>
                <a:gd name="T35" fmla="*/ 5 h 30"/>
                <a:gd name="T36" fmla="*/ 21 w 25"/>
                <a:gd name="T37" fmla="*/ 5 h 30"/>
                <a:gd name="T38" fmla="*/ 21 w 25"/>
                <a:gd name="T39" fmla="*/ 5 h 30"/>
                <a:gd name="T40" fmla="*/ 20 w 25"/>
                <a:gd name="T41" fmla="*/ 5 h 30"/>
                <a:gd name="T42" fmla="*/ 20 w 25"/>
                <a:gd name="T43" fmla="*/ 5 h 30"/>
                <a:gd name="T44" fmla="*/ 18 w 25"/>
                <a:gd name="T45" fmla="*/ 4 h 30"/>
                <a:gd name="T46" fmla="*/ 18 w 25"/>
                <a:gd name="T47" fmla="*/ 4 h 30"/>
                <a:gd name="T48" fmla="*/ 6 w 25"/>
                <a:gd name="T49" fmla="*/ 10 h 30"/>
                <a:gd name="T50" fmla="*/ 6 w 25"/>
                <a:gd name="T51" fmla="*/ 10 h 30"/>
                <a:gd name="T52" fmla="*/ 4 w 25"/>
                <a:gd name="T53" fmla="*/ 14 h 30"/>
                <a:gd name="T54" fmla="*/ 4 w 25"/>
                <a:gd name="T55" fmla="*/ 14 h 30"/>
                <a:gd name="T56" fmla="*/ 10 w 25"/>
                <a:gd name="T57" fmla="*/ 22 h 30"/>
                <a:gd name="T58" fmla="*/ 10 w 25"/>
                <a:gd name="T59" fmla="*/ 22 h 30"/>
                <a:gd name="T60" fmla="*/ 16 w 25"/>
                <a:gd name="T61" fmla="*/ 26 h 30"/>
                <a:gd name="T62" fmla="*/ 16 w 25"/>
                <a:gd name="T63" fmla="*/ 26 h 30"/>
                <a:gd name="T64" fmla="*/ 16 w 25"/>
                <a:gd name="T65" fmla="*/ 26 h 30"/>
                <a:gd name="T66" fmla="*/ 14 w 25"/>
                <a:gd name="T67" fmla="*/ 30 h 30"/>
                <a:gd name="T68" fmla="*/ 0 w 25"/>
                <a:gd name="T69" fmla="*/ 1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30">
                  <a:moveTo>
                    <a:pt x="0" y="14"/>
                  </a:moveTo>
                  <a:cubicBezTo>
                    <a:pt x="0" y="11"/>
                    <a:pt x="1" y="9"/>
                    <a:pt x="3" y="7"/>
                  </a:cubicBezTo>
                  <a:cubicBezTo>
                    <a:pt x="3" y="7"/>
                    <a:pt x="3" y="7"/>
                    <a:pt x="3" y="7"/>
                  </a:cubicBezTo>
                  <a:cubicBezTo>
                    <a:pt x="8" y="2"/>
                    <a:pt x="14" y="0"/>
                    <a:pt x="18" y="0"/>
                  </a:cubicBezTo>
                  <a:cubicBezTo>
                    <a:pt x="18" y="0"/>
                    <a:pt x="18" y="0"/>
                    <a:pt x="18" y="0"/>
                  </a:cubicBezTo>
                  <a:cubicBezTo>
                    <a:pt x="21" y="0"/>
                    <a:pt x="24" y="1"/>
                    <a:pt x="25" y="5"/>
                  </a:cubicBezTo>
                  <a:cubicBezTo>
                    <a:pt x="25" y="5"/>
                    <a:pt x="25" y="5"/>
                    <a:pt x="25" y="5"/>
                  </a:cubicBezTo>
                  <a:cubicBezTo>
                    <a:pt x="25" y="5"/>
                    <a:pt x="24" y="6"/>
                    <a:pt x="24" y="6"/>
                  </a:cubicBezTo>
                  <a:cubicBezTo>
                    <a:pt x="24" y="6"/>
                    <a:pt x="24" y="6"/>
                    <a:pt x="24" y="6"/>
                  </a:cubicBezTo>
                  <a:cubicBezTo>
                    <a:pt x="24" y="7"/>
                    <a:pt x="24" y="9"/>
                    <a:pt x="24" y="10"/>
                  </a:cubicBezTo>
                  <a:cubicBezTo>
                    <a:pt x="24" y="10"/>
                    <a:pt x="24" y="10"/>
                    <a:pt x="24" y="10"/>
                  </a:cubicBezTo>
                  <a:cubicBezTo>
                    <a:pt x="24" y="13"/>
                    <a:pt x="24" y="15"/>
                    <a:pt x="24" y="15"/>
                  </a:cubicBezTo>
                  <a:cubicBezTo>
                    <a:pt x="24" y="15"/>
                    <a:pt x="24" y="15"/>
                    <a:pt x="24" y="15"/>
                  </a:cubicBezTo>
                  <a:cubicBezTo>
                    <a:pt x="21" y="16"/>
                    <a:pt x="21" y="16"/>
                    <a:pt x="21" y="16"/>
                  </a:cubicBezTo>
                  <a:cubicBezTo>
                    <a:pt x="20" y="16"/>
                    <a:pt x="20" y="13"/>
                    <a:pt x="20" y="10"/>
                  </a:cubicBezTo>
                  <a:cubicBezTo>
                    <a:pt x="20" y="10"/>
                    <a:pt x="20" y="10"/>
                    <a:pt x="20" y="10"/>
                  </a:cubicBezTo>
                  <a:cubicBezTo>
                    <a:pt x="20" y="9"/>
                    <a:pt x="20" y="7"/>
                    <a:pt x="21" y="5"/>
                  </a:cubicBezTo>
                  <a:cubicBezTo>
                    <a:pt x="21" y="5"/>
                    <a:pt x="21" y="5"/>
                    <a:pt x="21" y="5"/>
                  </a:cubicBezTo>
                  <a:cubicBezTo>
                    <a:pt x="21" y="5"/>
                    <a:pt x="21" y="5"/>
                    <a:pt x="21" y="5"/>
                  </a:cubicBezTo>
                  <a:cubicBezTo>
                    <a:pt x="21" y="5"/>
                    <a:pt x="21" y="5"/>
                    <a:pt x="21" y="5"/>
                  </a:cubicBezTo>
                  <a:cubicBezTo>
                    <a:pt x="21" y="5"/>
                    <a:pt x="21" y="5"/>
                    <a:pt x="20" y="5"/>
                  </a:cubicBezTo>
                  <a:cubicBezTo>
                    <a:pt x="20" y="5"/>
                    <a:pt x="20" y="5"/>
                    <a:pt x="20" y="5"/>
                  </a:cubicBezTo>
                  <a:cubicBezTo>
                    <a:pt x="20" y="4"/>
                    <a:pt x="19" y="4"/>
                    <a:pt x="18" y="4"/>
                  </a:cubicBezTo>
                  <a:cubicBezTo>
                    <a:pt x="18" y="4"/>
                    <a:pt x="18" y="4"/>
                    <a:pt x="18" y="4"/>
                  </a:cubicBezTo>
                  <a:cubicBezTo>
                    <a:pt x="15" y="4"/>
                    <a:pt x="10" y="6"/>
                    <a:pt x="6" y="10"/>
                  </a:cubicBezTo>
                  <a:cubicBezTo>
                    <a:pt x="6" y="10"/>
                    <a:pt x="6" y="10"/>
                    <a:pt x="6" y="10"/>
                  </a:cubicBezTo>
                  <a:cubicBezTo>
                    <a:pt x="4" y="11"/>
                    <a:pt x="4" y="12"/>
                    <a:pt x="4" y="14"/>
                  </a:cubicBezTo>
                  <a:cubicBezTo>
                    <a:pt x="4" y="14"/>
                    <a:pt x="4" y="14"/>
                    <a:pt x="4" y="14"/>
                  </a:cubicBezTo>
                  <a:cubicBezTo>
                    <a:pt x="4" y="16"/>
                    <a:pt x="7" y="19"/>
                    <a:pt x="10" y="22"/>
                  </a:cubicBezTo>
                  <a:cubicBezTo>
                    <a:pt x="10" y="22"/>
                    <a:pt x="10" y="22"/>
                    <a:pt x="10" y="22"/>
                  </a:cubicBezTo>
                  <a:cubicBezTo>
                    <a:pt x="13" y="25"/>
                    <a:pt x="16" y="26"/>
                    <a:pt x="16" y="26"/>
                  </a:cubicBezTo>
                  <a:cubicBezTo>
                    <a:pt x="16" y="26"/>
                    <a:pt x="16" y="26"/>
                    <a:pt x="16" y="26"/>
                  </a:cubicBezTo>
                  <a:cubicBezTo>
                    <a:pt x="16" y="26"/>
                    <a:pt x="16" y="26"/>
                    <a:pt x="16" y="26"/>
                  </a:cubicBezTo>
                  <a:cubicBezTo>
                    <a:pt x="14" y="30"/>
                    <a:pt x="14" y="30"/>
                    <a:pt x="14" y="30"/>
                  </a:cubicBezTo>
                  <a:cubicBezTo>
                    <a:pt x="14" y="30"/>
                    <a:pt x="0" y="23"/>
                    <a:pt x="0"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1853"/>
            <p:cNvSpPr>
              <a:spLocks noEditPoints="1"/>
            </p:cNvSpPr>
            <p:nvPr/>
          </p:nvSpPr>
          <p:spPr bwMode="auto">
            <a:xfrm>
              <a:off x="7443789" y="5424488"/>
              <a:ext cx="50800" cy="66675"/>
            </a:xfrm>
            <a:custGeom>
              <a:avLst/>
              <a:gdLst>
                <a:gd name="T0" fmla="*/ 12 w 29"/>
                <a:gd name="T1" fmla="*/ 32 h 38"/>
                <a:gd name="T2" fmla="*/ 8 w 29"/>
                <a:gd name="T3" fmla="*/ 29 h 38"/>
                <a:gd name="T4" fmla="*/ 0 w 29"/>
                <a:gd name="T5" fmla="*/ 16 h 38"/>
                <a:gd name="T6" fmla="*/ 0 w 29"/>
                <a:gd name="T7" fmla="*/ 16 h 38"/>
                <a:gd name="T8" fmla="*/ 0 w 29"/>
                <a:gd name="T9" fmla="*/ 15 h 38"/>
                <a:gd name="T10" fmla="*/ 4 w 29"/>
                <a:gd name="T11" fmla="*/ 8 h 38"/>
                <a:gd name="T12" fmla="*/ 20 w 29"/>
                <a:gd name="T13" fmla="*/ 0 h 38"/>
                <a:gd name="T14" fmla="*/ 29 w 29"/>
                <a:gd name="T15" fmla="*/ 7 h 38"/>
                <a:gd name="T16" fmla="*/ 28 w 29"/>
                <a:gd name="T17" fmla="*/ 9 h 38"/>
                <a:gd name="T18" fmla="*/ 28 w 29"/>
                <a:gd name="T19" fmla="*/ 12 h 38"/>
                <a:gd name="T20" fmla="*/ 28 w 29"/>
                <a:gd name="T21" fmla="*/ 16 h 38"/>
                <a:gd name="T22" fmla="*/ 28 w 29"/>
                <a:gd name="T23" fmla="*/ 17 h 38"/>
                <a:gd name="T24" fmla="*/ 28 w 29"/>
                <a:gd name="T25" fmla="*/ 18 h 38"/>
                <a:gd name="T26" fmla="*/ 21 w 29"/>
                <a:gd name="T27" fmla="*/ 18 h 38"/>
                <a:gd name="T28" fmla="*/ 20 w 29"/>
                <a:gd name="T29" fmla="*/ 12 h 38"/>
                <a:gd name="T30" fmla="*/ 20 w 29"/>
                <a:gd name="T31" fmla="*/ 8 h 38"/>
                <a:gd name="T32" fmla="*/ 9 w 29"/>
                <a:gd name="T33" fmla="*/ 13 h 38"/>
                <a:gd name="T34" fmla="*/ 8 w 29"/>
                <a:gd name="T35" fmla="*/ 16 h 38"/>
                <a:gd name="T36" fmla="*/ 8 w 29"/>
                <a:gd name="T37" fmla="*/ 16 h 38"/>
                <a:gd name="T38" fmla="*/ 13 w 29"/>
                <a:gd name="T39" fmla="*/ 23 h 38"/>
                <a:gd name="T40" fmla="*/ 18 w 29"/>
                <a:gd name="T41" fmla="*/ 26 h 38"/>
                <a:gd name="T42" fmla="*/ 14 w 29"/>
                <a:gd name="T43" fmla="*/ 38 h 38"/>
                <a:gd name="T44" fmla="*/ 10 w 29"/>
                <a:gd name="T45" fmla="*/ 25 h 38"/>
                <a:gd name="T46" fmla="*/ 13 w 29"/>
                <a:gd name="T47" fmla="*/ 28 h 38"/>
                <a:gd name="T48" fmla="*/ 10 w 29"/>
                <a:gd name="T49" fmla="*/ 26 h 38"/>
                <a:gd name="T50" fmla="*/ 7 w 29"/>
                <a:gd name="T51" fmla="*/ 22 h 38"/>
                <a:gd name="T52" fmla="*/ 24 w 29"/>
                <a:gd name="T53" fmla="*/ 17 h 38"/>
                <a:gd name="T54" fmla="*/ 24 w 29"/>
                <a:gd name="T55" fmla="*/ 17 h 38"/>
                <a:gd name="T56" fmla="*/ 24 w 29"/>
                <a:gd name="T57" fmla="*/ 17 h 38"/>
                <a:gd name="T58" fmla="*/ 4 w 29"/>
                <a:gd name="T59" fmla="*/ 15 h 38"/>
                <a:gd name="T60" fmla="*/ 4 w 29"/>
                <a:gd name="T61" fmla="*/ 15 h 38"/>
                <a:gd name="T62" fmla="*/ 4 w 29"/>
                <a:gd name="T63" fmla="*/ 15 h 38"/>
                <a:gd name="T64" fmla="*/ 4 w 29"/>
                <a:gd name="T65" fmla="*/ 15 h 38"/>
                <a:gd name="T66" fmla="*/ 6 w 29"/>
                <a:gd name="T67" fmla="*/ 11 h 38"/>
                <a:gd name="T68" fmla="*/ 4 w 29"/>
                <a:gd name="T69" fmla="*/ 15 h 38"/>
                <a:gd name="T70" fmla="*/ 24 w 29"/>
                <a:gd name="T71" fmla="*/ 13 h 38"/>
                <a:gd name="T72" fmla="*/ 24 w 29"/>
                <a:gd name="T73" fmla="*/ 13 h 38"/>
                <a:gd name="T74" fmla="*/ 24 w 29"/>
                <a:gd name="T75" fmla="*/ 13 h 38"/>
                <a:gd name="T76" fmla="*/ 24 w 29"/>
                <a:gd name="T77" fmla="*/ 13 h 38"/>
                <a:gd name="T78" fmla="*/ 24 w 29"/>
                <a:gd name="T79" fmla="*/ 13 h 38"/>
                <a:gd name="T80" fmla="*/ 24 w 29"/>
                <a:gd name="T81" fmla="*/ 12 h 38"/>
                <a:gd name="T82" fmla="*/ 24 w 29"/>
                <a:gd name="T83" fmla="*/ 12 h 38"/>
                <a:gd name="T84" fmla="*/ 24 w 29"/>
                <a:gd name="T85" fmla="*/ 12 h 38"/>
                <a:gd name="T86" fmla="*/ 24 w 29"/>
                <a:gd name="T87" fmla="*/ 12 h 38"/>
                <a:gd name="T88" fmla="*/ 25 w 29"/>
                <a:gd name="T89" fmla="*/ 7 h 38"/>
                <a:gd name="T90" fmla="*/ 25 w 29"/>
                <a:gd name="T91" fmla="*/ 7 h 38"/>
                <a:gd name="T92" fmla="*/ 25 w 29"/>
                <a:gd name="T93" fmla="*/ 7 h 38"/>
                <a:gd name="T94" fmla="*/ 25 w 29"/>
                <a:gd name="T95" fmla="*/ 7 h 38"/>
                <a:gd name="T96" fmla="*/ 25 w 29"/>
                <a:gd name="T97" fmla="*/ 7 h 38"/>
                <a:gd name="T98" fmla="*/ 24 w 29"/>
                <a:gd name="T99" fmla="*/ 5 h 38"/>
                <a:gd name="T100" fmla="*/ 24 w 29"/>
                <a:gd name="T101" fmla="*/ 5 h 38"/>
                <a:gd name="T102" fmla="*/ 19 w 29"/>
                <a:gd name="T103" fmla="*/ 4 h 38"/>
                <a:gd name="T104" fmla="*/ 19 w 29"/>
                <a:gd name="T105" fmla="*/ 4 h 38"/>
                <a:gd name="T106" fmla="*/ 20 w 29"/>
                <a:gd name="T107" fmla="*/ 4 h 38"/>
                <a:gd name="T108" fmla="*/ 20 w 29"/>
                <a:gd name="T109"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 h="38">
                  <a:moveTo>
                    <a:pt x="14" y="33"/>
                  </a:moveTo>
                  <a:cubicBezTo>
                    <a:pt x="13" y="33"/>
                    <a:pt x="13" y="32"/>
                    <a:pt x="12" y="32"/>
                  </a:cubicBezTo>
                  <a:cubicBezTo>
                    <a:pt x="12" y="32"/>
                    <a:pt x="12" y="32"/>
                    <a:pt x="12" y="32"/>
                  </a:cubicBezTo>
                  <a:cubicBezTo>
                    <a:pt x="11" y="31"/>
                    <a:pt x="9" y="30"/>
                    <a:pt x="8" y="29"/>
                  </a:cubicBezTo>
                  <a:cubicBezTo>
                    <a:pt x="8" y="29"/>
                    <a:pt x="8" y="29"/>
                    <a:pt x="8" y="29"/>
                  </a:cubicBezTo>
                  <a:cubicBezTo>
                    <a:pt x="4" y="26"/>
                    <a:pt x="0" y="21"/>
                    <a:pt x="0" y="16"/>
                  </a:cubicBezTo>
                  <a:cubicBezTo>
                    <a:pt x="0" y="16"/>
                    <a:pt x="0" y="16"/>
                    <a:pt x="0" y="16"/>
                  </a:cubicBezTo>
                  <a:cubicBezTo>
                    <a:pt x="0" y="16"/>
                    <a:pt x="0" y="16"/>
                    <a:pt x="0" y="16"/>
                  </a:cubicBezTo>
                  <a:cubicBezTo>
                    <a:pt x="0" y="16"/>
                    <a:pt x="0" y="15"/>
                    <a:pt x="0" y="15"/>
                  </a:cubicBezTo>
                  <a:cubicBezTo>
                    <a:pt x="0" y="15"/>
                    <a:pt x="0" y="15"/>
                    <a:pt x="0" y="15"/>
                  </a:cubicBezTo>
                  <a:cubicBezTo>
                    <a:pt x="0" y="13"/>
                    <a:pt x="1" y="10"/>
                    <a:pt x="4" y="8"/>
                  </a:cubicBezTo>
                  <a:cubicBezTo>
                    <a:pt x="4" y="8"/>
                    <a:pt x="4" y="8"/>
                    <a:pt x="4" y="8"/>
                  </a:cubicBezTo>
                  <a:cubicBezTo>
                    <a:pt x="9" y="2"/>
                    <a:pt x="15" y="0"/>
                    <a:pt x="20" y="0"/>
                  </a:cubicBezTo>
                  <a:cubicBezTo>
                    <a:pt x="20" y="0"/>
                    <a:pt x="20" y="0"/>
                    <a:pt x="20" y="0"/>
                  </a:cubicBezTo>
                  <a:cubicBezTo>
                    <a:pt x="23" y="0"/>
                    <a:pt x="28" y="2"/>
                    <a:pt x="29" y="7"/>
                  </a:cubicBezTo>
                  <a:cubicBezTo>
                    <a:pt x="29" y="7"/>
                    <a:pt x="29" y="7"/>
                    <a:pt x="29" y="7"/>
                  </a:cubicBezTo>
                  <a:cubicBezTo>
                    <a:pt x="29" y="7"/>
                    <a:pt x="29" y="7"/>
                    <a:pt x="29" y="7"/>
                  </a:cubicBezTo>
                  <a:cubicBezTo>
                    <a:pt x="29" y="8"/>
                    <a:pt x="28" y="8"/>
                    <a:pt x="28" y="9"/>
                  </a:cubicBezTo>
                  <a:cubicBezTo>
                    <a:pt x="28" y="9"/>
                    <a:pt x="28" y="9"/>
                    <a:pt x="28" y="9"/>
                  </a:cubicBezTo>
                  <a:cubicBezTo>
                    <a:pt x="28" y="10"/>
                    <a:pt x="28" y="11"/>
                    <a:pt x="28" y="12"/>
                  </a:cubicBezTo>
                  <a:cubicBezTo>
                    <a:pt x="28" y="12"/>
                    <a:pt x="28" y="12"/>
                    <a:pt x="28" y="12"/>
                  </a:cubicBezTo>
                  <a:cubicBezTo>
                    <a:pt x="28" y="14"/>
                    <a:pt x="28" y="16"/>
                    <a:pt x="28" y="16"/>
                  </a:cubicBezTo>
                  <a:cubicBezTo>
                    <a:pt x="28" y="16"/>
                    <a:pt x="28" y="16"/>
                    <a:pt x="28" y="16"/>
                  </a:cubicBezTo>
                  <a:cubicBezTo>
                    <a:pt x="28" y="16"/>
                    <a:pt x="28" y="16"/>
                    <a:pt x="28" y="17"/>
                  </a:cubicBezTo>
                  <a:cubicBezTo>
                    <a:pt x="28" y="17"/>
                    <a:pt x="28" y="17"/>
                    <a:pt x="28" y="17"/>
                  </a:cubicBezTo>
                  <a:cubicBezTo>
                    <a:pt x="28" y="18"/>
                    <a:pt x="28" y="18"/>
                    <a:pt x="28" y="18"/>
                  </a:cubicBezTo>
                  <a:cubicBezTo>
                    <a:pt x="21" y="20"/>
                    <a:pt x="21" y="20"/>
                    <a:pt x="21" y="20"/>
                  </a:cubicBezTo>
                  <a:cubicBezTo>
                    <a:pt x="21" y="18"/>
                    <a:pt x="21" y="18"/>
                    <a:pt x="21" y="18"/>
                  </a:cubicBezTo>
                  <a:cubicBezTo>
                    <a:pt x="21" y="18"/>
                    <a:pt x="20" y="15"/>
                    <a:pt x="20" y="12"/>
                  </a:cubicBezTo>
                  <a:cubicBezTo>
                    <a:pt x="20" y="12"/>
                    <a:pt x="20" y="12"/>
                    <a:pt x="20" y="12"/>
                  </a:cubicBezTo>
                  <a:cubicBezTo>
                    <a:pt x="20" y="11"/>
                    <a:pt x="20" y="10"/>
                    <a:pt x="20" y="8"/>
                  </a:cubicBezTo>
                  <a:cubicBezTo>
                    <a:pt x="20" y="8"/>
                    <a:pt x="20" y="8"/>
                    <a:pt x="20" y="8"/>
                  </a:cubicBezTo>
                  <a:cubicBezTo>
                    <a:pt x="20" y="8"/>
                    <a:pt x="20" y="8"/>
                    <a:pt x="20" y="8"/>
                  </a:cubicBezTo>
                  <a:cubicBezTo>
                    <a:pt x="17" y="8"/>
                    <a:pt x="13" y="10"/>
                    <a:pt x="9" y="13"/>
                  </a:cubicBezTo>
                  <a:cubicBezTo>
                    <a:pt x="9" y="13"/>
                    <a:pt x="9" y="13"/>
                    <a:pt x="9" y="13"/>
                  </a:cubicBezTo>
                  <a:cubicBezTo>
                    <a:pt x="8" y="14"/>
                    <a:pt x="8" y="15"/>
                    <a:pt x="8" y="16"/>
                  </a:cubicBezTo>
                  <a:cubicBezTo>
                    <a:pt x="8" y="16"/>
                    <a:pt x="8" y="16"/>
                    <a:pt x="8" y="16"/>
                  </a:cubicBezTo>
                  <a:cubicBezTo>
                    <a:pt x="8" y="16"/>
                    <a:pt x="8" y="16"/>
                    <a:pt x="8" y="16"/>
                  </a:cubicBezTo>
                  <a:cubicBezTo>
                    <a:pt x="8" y="17"/>
                    <a:pt x="10" y="20"/>
                    <a:pt x="13" y="23"/>
                  </a:cubicBezTo>
                  <a:cubicBezTo>
                    <a:pt x="13" y="23"/>
                    <a:pt x="13" y="23"/>
                    <a:pt x="13" y="23"/>
                  </a:cubicBezTo>
                  <a:cubicBezTo>
                    <a:pt x="15" y="24"/>
                    <a:pt x="17" y="26"/>
                    <a:pt x="18" y="26"/>
                  </a:cubicBezTo>
                  <a:cubicBezTo>
                    <a:pt x="18" y="26"/>
                    <a:pt x="18" y="26"/>
                    <a:pt x="18" y="26"/>
                  </a:cubicBezTo>
                  <a:cubicBezTo>
                    <a:pt x="21" y="26"/>
                    <a:pt x="21" y="26"/>
                    <a:pt x="21" y="26"/>
                  </a:cubicBezTo>
                  <a:cubicBezTo>
                    <a:pt x="14" y="38"/>
                    <a:pt x="14" y="38"/>
                    <a:pt x="14" y="38"/>
                  </a:cubicBezTo>
                  <a:cubicBezTo>
                    <a:pt x="14" y="33"/>
                    <a:pt x="14" y="33"/>
                    <a:pt x="14" y="33"/>
                  </a:cubicBezTo>
                  <a:close/>
                  <a:moveTo>
                    <a:pt x="10" y="25"/>
                  </a:moveTo>
                  <a:cubicBezTo>
                    <a:pt x="11" y="26"/>
                    <a:pt x="12" y="27"/>
                    <a:pt x="13" y="28"/>
                  </a:cubicBezTo>
                  <a:cubicBezTo>
                    <a:pt x="13" y="28"/>
                    <a:pt x="13" y="28"/>
                    <a:pt x="13" y="28"/>
                  </a:cubicBezTo>
                  <a:cubicBezTo>
                    <a:pt x="12" y="27"/>
                    <a:pt x="11" y="26"/>
                    <a:pt x="10" y="26"/>
                  </a:cubicBezTo>
                  <a:cubicBezTo>
                    <a:pt x="10" y="26"/>
                    <a:pt x="10" y="26"/>
                    <a:pt x="10" y="26"/>
                  </a:cubicBezTo>
                  <a:cubicBezTo>
                    <a:pt x="9" y="24"/>
                    <a:pt x="8" y="23"/>
                    <a:pt x="7" y="22"/>
                  </a:cubicBezTo>
                  <a:cubicBezTo>
                    <a:pt x="7" y="22"/>
                    <a:pt x="7" y="22"/>
                    <a:pt x="7" y="22"/>
                  </a:cubicBezTo>
                  <a:cubicBezTo>
                    <a:pt x="8" y="23"/>
                    <a:pt x="9" y="24"/>
                    <a:pt x="10" y="25"/>
                  </a:cubicBezTo>
                  <a:close/>
                  <a:moveTo>
                    <a:pt x="24" y="17"/>
                  </a:moveTo>
                  <a:cubicBezTo>
                    <a:pt x="24" y="17"/>
                    <a:pt x="24" y="17"/>
                    <a:pt x="24" y="17"/>
                  </a:cubicBezTo>
                  <a:cubicBezTo>
                    <a:pt x="24" y="17"/>
                    <a:pt x="24" y="17"/>
                    <a:pt x="24" y="17"/>
                  </a:cubicBezTo>
                  <a:cubicBezTo>
                    <a:pt x="24" y="17"/>
                    <a:pt x="24" y="17"/>
                    <a:pt x="24" y="17"/>
                  </a:cubicBezTo>
                  <a:cubicBezTo>
                    <a:pt x="24" y="17"/>
                    <a:pt x="24" y="17"/>
                    <a:pt x="24" y="17"/>
                  </a:cubicBezTo>
                  <a:close/>
                  <a:moveTo>
                    <a:pt x="2" y="16"/>
                  </a:moveTo>
                  <a:cubicBezTo>
                    <a:pt x="4" y="15"/>
                    <a:pt x="4" y="15"/>
                    <a:pt x="4" y="15"/>
                  </a:cubicBezTo>
                  <a:cubicBezTo>
                    <a:pt x="3" y="15"/>
                    <a:pt x="3" y="15"/>
                    <a:pt x="3" y="15"/>
                  </a:cubicBezTo>
                  <a:cubicBezTo>
                    <a:pt x="4" y="15"/>
                    <a:pt x="4" y="15"/>
                    <a:pt x="4" y="15"/>
                  </a:cubicBezTo>
                  <a:cubicBezTo>
                    <a:pt x="2" y="16"/>
                    <a:pt x="2" y="16"/>
                    <a:pt x="2" y="16"/>
                  </a:cubicBezTo>
                  <a:close/>
                  <a:moveTo>
                    <a:pt x="4" y="15"/>
                  </a:moveTo>
                  <a:cubicBezTo>
                    <a:pt x="4" y="15"/>
                    <a:pt x="4" y="15"/>
                    <a:pt x="4" y="15"/>
                  </a:cubicBezTo>
                  <a:cubicBezTo>
                    <a:pt x="4" y="15"/>
                    <a:pt x="4" y="15"/>
                    <a:pt x="4" y="15"/>
                  </a:cubicBezTo>
                  <a:cubicBezTo>
                    <a:pt x="4" y="14"/>
                    <a:pt x="5" y="12"/>
                    <a:pt x="6" y="11"/>
                  </a:cubicBezTo>
                  <a:cubicBezTo>
                    <a:pt x="6" y="11"/>
                    <a:pt x="6" y="11"/>
                    <a:pt x="6" y="11"/>
                  </a:cubicBezTo>
                  <a:cubicBezTo>
                    <a:pt x="5" y="12"/>
                    <a:pt x="4" y="14"/>
                    <a:pt x="4" y="15"/>
                  </a:cubicBezTo>
                  <a:cubicBezTo>
                    <a:pt x="4" y="15"/>
                    <a:pt x="4" y="15"/>
                    <a:pt x="4" y="15"/>
                  </a:cubicBezTo>
                  <a:cubicBezTo>
                    <a:pt x="4" y="15"/>
                    <a:pt x="4" y="15"/>
                    <a:pt x="4" y="15"/>
                  </a:cubicBezTo>
                  <a:close/>
                  <a:moveTo>
                    <a:pt x="24" y="13"/>
                  </a:moveTo>
                  <a:cubicBezTo>
                    <a:pt x="24" y="13"/>
                    <a:pt x="24" y="13"/>
                    <a:pt x="24" y="13"/>
                  </a:cubicBezTo>
                  <a:cubicBezTo>
                    <a:pt x="24" y="13"/>
                    <a:pt x="24" y="13"/>
                    <a:pt x="24" y="13"/>
                  </a:cubicBezTo>
                  <a:cubicBezTo>
                    <a:pt x="24" y="13"/>
                    <a:pt x="24" y="13"/>
                    <a:pt x="24" y="13"/>
                  </a:cubicBezTo>
                  <a:close/>
                  <a:moveTo>
                    <a:pt x="24" y="13"/>
                  </a:moveTo>
                  <a:cubicBezTo>
                    <a:pt x="24" y="13"/>
                    <a:pt x="24" y="13"/>
                    <a:pt x="24" y="13"/>
                  </a:cubicBezTo>
                  <a:cubicBezTo>
                    <a:pt x="24" y="13"/>
                    <a:pt x="24" y="13"/>
                    <a:pt x="24" y="13"/>
                  </a:cubicBezTo>
                  <a:cubicBezTo>
                    <a:pt x="24" y="13"/>
                    <a:pt x="24" y="13"/>
                    <a:pt x="24" y="13"/>
                  </a:cubicBezTo>
                  <a:close/>
                  <a:moveTo>
                    <a:pt x="24" y="13"/>
                  </a:moveTo>
                  <a:cubicBezTo>
                    <a:pt x="24" y="13"/>
                    <a:pt x="24" y="12"/>
                    <a:pt x="24" y="12"/>
                  </a:cubicBezTo>
                  <a:cubicBezTo>
                    <a:pt x="24" y="12"/>
                    <a:pt x="24" y="12"/>
                    <a:pt x="24" y="12"/>
                  </a:cubicBezTo>
                  <a:cubicBezTo>
                    <a:pt x="24" y="12"/>
                    <a:pt x="24" y="13"/>
                    <a:pt x="24" y="13"/>
                  </a:cubicBezTo>
                  <a:close/>
                  <a:moveTo>
                    <a:pt x="24" y="12"/>
                  </a:move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lose/>
                  <a:moveTo>
                    <a:pt x="25" y="7"/>
                  </a:moveTo>
                  <a:cubicBezTo>
                    <a:pt x="25" y="7"/>
                    <a:pt x="25" y="7"/>
                    <a:pt x="25" y="7"/>
                  </a:cubicBezTo>
                  <a:cubicBezTo>
                    <a:pt x="25" y="7"/>
                    <a:pt x="25" y="7"/>
                    <a:pt x="25" y="7"/>
                  </a:cubicBezTo>
                  <a:cubicBezTo>
                    <a:pt x="25" y="7"/>
                    <a:pt x="25" y="7"/>
                    <a:pt x="25" y="7"/>
                  </a:cubicBezTo>
                  <a:cubicBezTo>
                    <a:pt x="25" y="7"/>
                    <a:pt x="25" y="7"/>
                    <a:pt x="25" y="7"/>
                  </a:cubicBezTo>
                  <a:cubicBezTo>
                    <a:pt x="25" y="7"/>
                    <a:pt x="25" y="7"/>
                    <a:pt x="25" y="7"/>
                  </a:cubicBezTo>
                  <a:close/>
                  <a:moveTo>
                    <a:pt x="25" y="7"/>
                  </a:moveTo>
                  <a:cubicBezTo>
                    <a:pt x="25" y="7"/>
                    <a:pt x="25" y="7"/>
                    <a:pt x="25" y="7"/>
                  </a:cubicBezTo>
                  <a:cubicBezTo>
                    <a:pt x="25" y="7"/>
                    <a:pt x="25" y="7"/>
                    <a:pt x="25" y="7"/>
                  </a:cubicBezTo>
                  <a:cubicBezTo>
                    <a:pt x="25" y="7"/>
                    <a:pt x="25" y="7"/>
                    <a:pt x="25" y="7"/>
                  </a:cubicBezTo>
                  <a:close/>
                  <a:moveTo>
                    <a:pt x="24" y="5"/>
                  </a:moveTo>
                  <a:cubicBezTo>
                    <a:pt x="24" y="5"/>
                    <a:pt x="24" y="5"/>
                    <a:pt x="24" y="5"/>
                  </a:cubicBezTo>
                  <a:cubicBezTo>
                    <a:pt x="24" y="5"/>
                    <a:pt x="24" y="5"/>
                    <a:pt x="24" y="5"/>
                  </a:cubicBezTo>
                  <a:cubicBezTo>
                    <a:pt x="24" y="5"/>
                    <a:pt x="24" y="5"/>
                    <a:pt x="24" y="5"/>
                  </a:cubicBezTo>
                  <a:close/>
                  <a:moveTo>
                    <a:pt x="19" y="4"/>
                  </a:moveTo>
                  <a:cubicBezTo>
                    <a:pt x="19" y="4"/>
                    <a:pt x="19" y="4"/>
                    <a:pt x="19" y="4"/>
                  </a:cubicBezTo>
                  <a:cubicBezTo>
                    <a:pt x="19" y="4"/>
                    <a:pt x="19" y="4"/>
                    <a:pt x="19" y="4"/>
                  </a:cubicBezTo>
                  <a:cubicBezTo>
                    <a:pt x="19" y="4"/>
                    <a:pt x="19" y="4"/>
                    <a:pt x="19" y="4"/>
                  </a:cubicBezTo>
                  <a:close/>
                  <a:moveTo>
                    <a:pt x="20" y="4"/>
                  </a:moveTo>
                  <a:cubicBezTo>
                    <a:pt x="20" y="4"/>
                    <a:pt x="20" y="4"/>
                    <a:pt x="20" y="4"/>
                  </a:cubicBezTo>
                  <a:cubicBezTo>
                    <a:pt x="20" y="4"/>
                    <a:pt x="20" y="4"/>
                    <a:pt x="20" y="4"/>
                  </a:cubicBezTo>
                  <a:cubicBezTo>
                    <a:pt x="20" y="4"/>
                    <a:pt x="20" y="4"/>
                    <a:pt x="2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1854"/>
            <p:cNvSpPr/>
            <p:nvPr/>
          </p:nvSpPr>
          <p:spPr bwMode="auto">
            <a:xfrm>
              <a:off x="7429502" y="5559426"/>
              <a:ext cx="9525" cy="6350"/>
            </a:xfrm>
            <a:custGeom>
              <a:avLst/>
              <a:gdLst>
                <a:gd name="T0" fmla="*/ 0 w 6"/>
                <a:gd name="T1" fmla="*/ 4 h 4"/>
                <a:gd name="T2" fmla="*/ 0 w 6"/>
                <a:gd name="T3" fmla="*/ 0 h 4"/>
                <a:gd name="T4" fmla="*/ 6 w 6"/>
                <a:gd name="T5" fmla="*/ 0 h 4"/>
                <a:gd name="T6" fmla="*/ 6 w 6"/>
                <a:gd name="T7" fmla="*/ 4 h 4"/>
                <a:gd name="T8" fmla="*/ 0 w 6"/>
                <a:gd name="T9" fmla="*/ 4 h 4"/>
                <a:gd name="T10" fmla="*/ 0 w 6"/>
                <a:gd name="T11" fmla="*/ 4 h 4"/>
              </a:gdLst>
              <a:ahLst/>
              <a:cxnLst>
                <a:cxn ang="0">
                  <a:pos x="T0" y="T1"/>
                </a:cxn>
                <a:cxn ang="0">
                  <a:pos x="T2" y="T3"/>
                </a:cxn>
                <a:cxn ang="0">
                  <a:pos x="T4" y="T5"/>
                </a:cxn>
                <a:cxn ang="0">
                  <a:pos x="T6" y="T7"/>
                </a:cxn>
                <a:cxn ang="0">
                  <a:pos x="T8" y="T9"/>
                </a:cxn>
                <a:cxn ang="0">
                  <a:pos x="T10" y="T11"/>
                </a:cxn>
              </a:cxnLst>
              <a:rect l="0" t="0" r="r" b="b"/>
              <a:pathLst>
                <a:path w="6" h="4">
                  <a:moveTo>
                    <a:pt x="0" y="4"/>
                  </a:moveTo>
                  <a:lnTo>
                    <a:pt x="0" y="0"/>
                  </a:lnTo>
                  <a:lnTo>
                    <a:pt x="6" y="0"/>
                  </a:lnTo>
                  <a:lnTo>
                    <a:pt x="6"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1855"/>
            <p:cNvSpPr>
              <a:spLocks noEditPoints="1"/>
            </p:cNvSpPr>
            <p:nvPr/>
          </p:nvSpPr>
          <p:spPr bwMode="auto">
            <a:xfrm>
              <a:off x="7426327" y="5556251"/>
              <a:ext cx="15875" cy="12700"/>
            </a:xfrm>
            <a:custGeom>
              <a:avLst/>
              <a:gdLst>
                <a:gd name="T0" fmla="*/ 8 w 10"/>
                <a:gd name="T1" fmla="*/ 8 h 8"/>
                <a:gd name="T2" fmla="*/ 2 w 10"/>
                <a:gd name="T3" fmla="*/ 8 h 8"/>
                <a:gd name="T4" fmla="*/ 2 w 10"/>
                <a:gd name="T5" fmla="*/ 6 h 8"/>
                <a:gd name="T6" fmla="*/ 4 w 10"/>
                <a:gd name="T7" fmla="*/ 6 h 8"/>
                <a:gd name="T8" fmla="*/ 2 w 10"/>
                <a:gd name="T9" fmla="*/ 6 h 8"/>
                <a:gd name="T10" fmla="*/ 2 w 10"/>
                <a:gd name="T11" fmla="*/ 8 h 8"/>
                <a:gd name="T12" fmla="*/ 0 w 10"/>
                <a:gd name="T13" fmla="*/ 8 h 8"/>
                <a:gd name="T14" fmla="*/ 0 w 10"/>
                <a:gd name="T15" fmla="*/ 0 h 8"/>
                <a:gd name="T16" fmla="*/ 10 w 10"/>
                <a:gd name="T17" fmla="*/ 0 h 8"/>
                <a:gd name="T18" fmla="*/ 10 w 10"/>
                <a:gd name="T19" fmla="*/ 8 h 8"/>
                <a:gd name="T20" fmla="*/ 8 w 10"/>
                <a:gd name="T21" fmla="*/ 8 h 8"/>
                <a:gd name="T22" fmla="*/ 8 w 10"/>
                <a:gd name="T23" fmla="*/ 8 h 8"/>
                <a:gd name="T24" fmla="*/ 5 w 10"/>
                <a:gd name="T25" fmla="*/ 4 h 8"/>
                <a:gd name="T26" fmla="*/ 5 w 10"/>
                <a:gd name="T27" fmla="*/ 4 h 8"/>
                <a:gd name="T28" fmla="*/ 4 w 10"/>
                <a:gd name="T29" fmla="*/ 4 h 8"/>
                <a:gd name="T30" fmla="*/ 4 w 10"/>
                <a:gd name="T31" fmla="*/ 4 h 8"/>
                <a:gd name="T32" fmla="*/ 5 w 10"/>
                <a:gd name="T33" fmla="*/ 4 h 8"/>
                <a:gd name="T34" fmla="*/ 5 w 10"/>
                <a:gd name="T35"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8">
                  <a:moveTo>
                    <a:pt x="8" y="8"/>
                  </a:moveTo>
                  <a:lnTo>
                    <a:pt x="2" y="8"/>
                  </a:lnTo>
                  <a:lnTo>
                    <a:pt x="2" y="6"/>
                  </a:lnTo>
                  <a:lnTo>
                    <a:pt x="4" y="6"/>
                  </a:lnTo>
                  <a:lnTo>
                    <a:pt x="2" y="6"/>
                  </a:lnTo>
                  <a:lnTo>
                    <a:pt x="2" y="8"/>
                  </a:lnTo>
                  <a:lnTo>
                    <a:pt x="0" y="8"/>
                  </a:lnTo>
                  <a:lnTo>
                    <a:pt x="0" y="0"/>
                  </a:lnTo>
                  <a:lnTo>
                    <a:pt x="10" y="0"/>
                  </a:lnTo>
                  <a:lnTo>
                    <a:pt x="10" y="8"/>
                  </a:lnTo>
                  <a:lnTo>
                    <a:pt x="8" y="8"/>
                  </a:lnTo>
                  <a:lnTo>
                    <a:pt x="8" y="8"/>
                  </a:lnTo>
                  <a:close/>
                  <a:moveTo>
                    <a:pt x="5" y="4"/>
                  </a:moveTo>
                  <a:lnTo>
                    <a:pt x="5" y="4"/>
                  </a:lnTo>
                  <a:lnTo>
                    <a:pt x="4" y="4"/>
                  </a:lnTo>
                  <a:lnTo>
                    <a:pt x="4" y="4"/>
                  </a:lnTo>
                  <a:lnTo>
                    <a:pt x="5" y="4"/>
                  </a:ln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1856"/>
            <p:cNvSpPr/>
            <p:nvPr/>
          </p:nvSpPr>
          <p:spPr bwMode="auto">
            <a:xfrm>
              <a:off x="7496177" y="5688013"/>
              <a:ext cx="6350" cy="23813"/>
            </a:xfrm>
            <a:custGeom>
              <a:avLst/>
              <a:gdLst>
                <a:gd name="T0" fmla="*/ 0 w 4"/>
                <a:gd name="T1" fmla="*/ 15 h 15"/>
                <a:gd name="T2" fmla="*/ 0 w 4"/>
                <a:gd name="T3" fmla="*/ 0 h 15"/>
                <a:gd name="T4" fmla="*/ 4 w 4"/>
                <a:gd name="T5" fmla="*/ 0 h 15"/>
                <a:gd name="T6" fmla="*/ 4 w 4"/>
                <a:gd name="T7" fmla="*/ 15 h 15"/>
                <a:gd name="T8" fmla="*/ 0 w 4"/>
                <a:gd name="T9" fmla="*/ 15 h 15"/>
                <a:gd name="T10" fmla="*/ 0 w 4"/>
                <a:gd name="T11" fmla="*/ 15 h 15"/>
              </a:gdLst>
              <a:ahLst/>
              <a:cxnLst>
                <a:cxn ang="0">
                  <a:pos x="T0" y="T1"/>
                </a:cxn>
                <a:cxn ang="0">
                  <a:pos x="T2" y="T3"/>
                </a:cxn>
                <a:cxn ang="0">
                  <a:pos x="T4" y="T5"/>
                </a:cxn>
                <a:cxn ang="0">
                  <a:pos x="T6" y="T7"/>
                </a:cxn>
                <a:cxn ang="0">
                  <a:pos x="T8" y="T9"/>
                </a:cxn>
                <a:cxn ang="0">
                  <a:pos x="T10" y="T11"/>
                </a:cxn>
              </a:cxnLst>
              <a:rect l="0" t="0" r="r" b="b"/>
              <a:pathLst>
                <a:path w="4" h="15">
                  <a:moveTo>
                    <a:pt x="0" y="15"/>
                  </a:moveTo>
                  <a:lnTo>
                    <a:pt x="0" y="0"/>
                  </a:lnTo>
                  <a:lnTo>
                    <a:pt x="4" y="0"/>
                  </a:lnTo>
                  <a:lnTo>
                    <a:pt x="4" y="15"/>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1857"/>
            <p:cNvSpPr>
              <a:spLocks noEditPoints="1"/>
            </p:cNvSpPr>
            <p:nvPr/>
          </p:nvSpPr>
          <p:spPr bwMode="auto">
            <a:xfrm>
              <a:off x="7493002" y="5684838"/>
              <a:ext cx="12700" cy="30163"/>
            </a:xfrm>
            <a:custGeom>
              <a:avLst/>
              <a:gdLst>
                <a:gd name="T0" fmla="*/ 6 w 8"/>
                <a:gd name="T1" fmla="*/ 19 h 19"/>
                <a:gd name="T2" fmla="*/ 2 w 8"/>
                <a:gd name="T3" fmla="*/ 19 h 19"/>
                <a:gd name="T4" fmla="*/ 2 w 8"/>
                <a:gd name="T5" fmla="*/ 17 h 19"/>
                <a:gd name="T6" fmla="*/ 4 w 8"/>
                <a:gd name="T7" fmla="*/ 17 h 19"/>
                <a:gd name="T8" fmla="*/ 2 w 8"/>
                <a:gd name="T9" fmla="*/ 17 h 19"/>
                <a:gd name="T10" fmla="*/ 2 w 8"/>
                <a:gd name="T11" fmla="*/ 19 h 19"/>
                <a:gd name="T12" fmla="*/ 0 w 8"/>
                <a:gd name="T13" fmla="*/ 19 h 19"/>
                <a:gd name="T14" fmla="*/ 0 w 8"/>
                <a:gd name="T15" fmla="*/ 0 h 19"/>
                <a:gd name="T16" fmla="*/ 8 w 8"/>
                <a:gd name="T17" fmla="*/ 0 h 19"/>
                <a:gd name="T18" fmla="*/ 8 w 8"/>
                <a:gd name="T19" fmla="*/ 19 h 19"/>
                <a:gd name="T20" fmla="*/ 6 w 8"/>
                <a:gd name="T21" fmla="*/ 19 h 19"/>
                <a:gd name="T22" fmla="*/ 6 w 8"/>
                <a:gd name="T23" fmla="*/ 19 h 19"/>
                <a:gd name="T24" fmla="*/ 4 w 8"/>
                <a:gd name="T25" fmla="*/ 15 h 19"/>
                <a:gd name="T26" fmla="*/ 4 w 8"/>
                <a:gd name="T27" fmla="*/ 4 h 19"/>
                <a:gd name="T28" fmla="*/ 4 w 8"/>
                <a:gd name="T29" fmla="*/ 15 h 19"/>
                <a:gd name="T30" fmla="*/ 4 w 8"/>
                <a:gd name="T31"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19">
                  <a:moveTo>
                    <a:pt x="6" y="19"/>
                  </a:moveTo>
                  <a:lnTo>
                    <a:pt x="2" y="19"/>
                  </a:lnTo>
                  <a:lnTo>
                    <a:pt x="2" y="17"/>
                  </a:lnTo>
                  <a:lnTo>
                    <a:pt x="4" y="17"/>
                  </a:lnTo>
                  <a:lnTo>
                    <a:pt x="2" y="17"/>
                  </a:lnTo>
                  <a:lnTo>
                    <a:pt x="2" y="19"/>
                  </a:lnTo>
                  <a:lnTo>
                    <a:pt x="0" y="19"/>
                  </a:lnTo>
                  <a:lnTo>
                    <a:pt x="0" y="0"/>
                  </a:lnTo>
                  <a:lnTo>
                    <a:pt x="8" y="0"/>
                  </a:lnTo>
                  <a:lnTo>
                    <a:pt x="8" y="19"/>
                  </a:lnTo>
                  <a:lnTo>
                    <a:pt x="6" y="19"/>
                  </a:lnTo>
                  <a:lnTo>
                    <a:pt x="6" y="19"/>
                  </a:lnTo>
                  <a:close/>
                  <a:moveTo>
                    <a:pt x="4" y="15"/>
                  </a:moveTo>
                  <a:lnTo>
                    <a:pt x="4" y="4"/>
                  </a:lnTo>
                  <a:lnTo>
                    <a:pt x="4" y="15"/>
                  </a:lnTo>
                  <a:lnTo>
                    <a:pt x="4"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1858"/>
            <p:cNvSpPr>
              <a:spLocks noEditPoints="1"/>
            </p:cNvSpPr>
            <p:nvPr/>
          </p:nvSpPr>
          <p:spPr bwMode="auto">
            <a:xfrm>
              <a:off x="7410452" y="5708651"/>
              <a:ext cx="142875" cy="190500"/>
            </a:xfrm>
            <a:custGeom>
              <a:avLst/>
              <a:gdLst>
                <a:gd name="T0" fmla="*/ 35 w 82"/>
                <a:gd name="T1" fmla="*/ 109 h 109"/>
                <a:gd name="T2" fmla="*/ 10 w 82"/>
                <a:gd name="T3" fmla="*/ 85 h 109"/>
                <a:gd name="T4" fmla="*/ 10 w 82"/>
                <a:gd name="T5" fmla="*/ 85 h 109"/>
                <a:gd name="T6" fmla="*/ 0 w 82"/>
                <a:gd name="T7" fmla="*/ 43 h 109"/>
                <a:gd name="T8" fmla="*/ 0 w 82"/>
                <a:gd name="T9" fmla="*/ 43 h 109"/>
                <a:gd name="T10" fmla="*/ 51 w 82"/>
                <a:gd name="T11" fmla="*/ 0 h 109"/>
                <a:gd name="T12" fmla="*/ 51 w 82"/>
                <a:gd name="T13" fmla="*/ 0 h 109"/>
                <a:gd name="T14" fmla="*/ 75 w 82"/>
                <a:gd name="T15" fmla="*/ 16 h 109"/>
                <a:gd name="T16" fmla="*/ 75 w 82"/>
                <a:gd name="T17" fmla="*/ 16 h 109"/>
                <a:gd name="T18" fmla="*/ 82 w 82"/>
                <a:gd name="T19" fmla="*/ 54 h 109"/>
                <a:gd name="T20" fmla="*/ 82 w 82"/>
                <a:gd name="T21" fmla="*/ 54 h 109"/>
                <a:gd name="T22" fmla="*/ 42 w 82"/>
                <a:gd name="T23" fmla="*/ 107 h 109"/>
                <a:gd name="T24" fmla="*/ 42 w 82"/>
                <a:gd name="T25" fmla="*/ 107 h 109"/>
                <a:gd name="T26" fmla="*/ 35 w 82"/>
                <a:gd name="T27" fmla="*/ 109 h 109"/>
                <a:gd name="T28" fmla="*/ 35 w 82"/>
                <a:gd name="T29" fmla="*/ 109 h 109"/>
                <a:gd name="T30" fmla="*/ 35 w 82"/>
                <a:gd name="T31" fmla="*/ 109 h 109"/>
                <a:gd name="T32" fmla="*/ 19 w 82"/>
                <a:gd name="T33" fmla="*/ 13 h 109"/>
                <a:gd name="T34" fmla="*/ 4 w 82"/>
                <a:gd name="T35" fmla="*/ 43 h 109"/>
                <a:gd name="T36" fmla="*/ 4 w 82"/>
                <a:gd name="T37" fmla="*/ 43 h 109"/>
                <a:gd name="T38" fmla="*/ 14 w 82"/>
                <a:gd name="T39" fmla="*/ 83 h 109"/>
                <a:gd name="T40" fmla="*/ 14 w 82"/>
                <a:gd name="T41" fmla="*/ 83 h 109"/>
                <a:gd name="T42" fmla="*/ 35 w 82"/>
                <a:gd name="T43" fmla="*/ 105 h 109"/>
                <a:gd name="T44" fmla="*/ 35 w 82"/>
                <a:gd name="T45" fmla="*/ 105 h 109"/>
                <a:gd name="T46" fmla="*/ 40 w 82"/>
                <a:gd name="T47" fmla="*/ 103 h 109"/>
                <a:gd name="T48" fmla="*/ 40 w 82"/>
                <a:gd name="T49" fmla="*/ 103 h 109"/>
                <a:gd name="T50" fmla="*/ 78 w 82"/>
                <a:gd name="T51" fmla="*/ 54 h 109"/>
                <a:gd name="T52" fmla="*/ 78 w 82"/>
                <a:gd name="T53" fmla="*/ 54 h 109"/>
                <a:gd name="T54" fmla="*/ 72 w 82"/>
                <a:gd name="T55" fmla="*/ 18 h 109"/>
                <a:gd name="T56" fmla="*/ 72 w 82"/>
                <a:gd name="T57" fmla="*/ 18 h 109"/>
                <a:gd name="T58" fmla="*/ 51 w 82"/>
                <a:gd name="T59" fmla="*/ 4 h 109"/>
                <a:gd name="T60" fmla="*/ 51 w 82"/>
                <a:gd name="T61" fmla="*/ 4 h 109"/>
                <a:gd name="T62" fmla="*/ 51 w 82"/>
                <a:gd name="T63" fmla="*/ 4 h 109"/>
                <a:gd name="T64" fmla="*/ 51 w 82"/>
                <a:gd name="T65" fmla="*/ 4 h 109"/>
                <a:gd name="T66" fmla="*/ 19 w 82"/>
                <a:gd name="T67" fmla="*/ 1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 h="109">
                  <a:moveTo>
                    <a:pt x="35" y="109"/>
                  </a:moveTo>
                  <a:cubicBezTo>
                    <a:pt x="25" y="108"/>
                    <a:pt x="16" y="98"/>
                    <a:pt x="10" y="85"/>
                  </a:cubicBezTo>
                  <a:cubicBezTo>
                    <a:pt x="10" y="85"/>
                    <a:pt x="10" y="85"/>
                    <a:pt x="10" y="85"/>
                  </a:cubicBezTo>
                  <a:cubicBezTo>
                    <a:pt x="4" y="72"/>
                    <a:pt x="0" y="56"/>
                    <a:pt x="0" y="43"/>
                  </a:cubicBezTo>
                  <a:cubicBezTo>
                    <a:pt x="0" y="43"/>
                    <a:pt x="0" y="43"/>
                    <a:pt x="0" y="43"/>
                  </a:cubicBezTo>
                  <a:cubicBezTo>
                    <a:pt x="0" y="13"/>
                    <a:pt x="28" y="0"/>
                    <a:pt x="51" y="0"/>
                  </a:cubicBezTo>
                  <a:cubicBezTo>
                    <a:pt x="51" y="0"/>
                    <a:pt x="51" y="0"/>
                    <a:pt x="51" y="0"/>
                  </a:cubicBezTo>
                  <a:cubicBezTo>
                    <a:pt x="62" y="0"/>
                    <a:pt x="70" y="6"/>
                    <a:pt x="75" y="16"/>
                  </a:cubicBezTo>
                  <a:cubicBezTo>
                    <a:pt x="75" y="16"/>
                    <a:pt x="75" y="16"/>
                    <a:pt x="75" y="16"/>
                  </a:cubicBezTo>
                  <a:cubicBezTo>
                    <a:pt x="80" y="26"/>
                    <a:pt x="82" y="39"/>
                    <a:pt x="82" y="54"/>
                  </a:cubicBezTo>
                  <a:cubicBezTo>
                    <a:pt x="82" y="54"/>
                    <a:pt x="82" y="54"/>
                    <a:pt x="82" y="54"/>
                  </a:cubicBezTo>
                  <a:cubicBezTo>
                    <a:pt x="82" y="83"/>
                    <a:pt x="60" y="97"/>
                    <a:pt x="42" y="107"/>
                  </a:cubicBezTo>
                  <a:cubicBezTo>
                    <a:pt x="42" y="107"/>
                    <a:pt x="42" y="107"/>
                    <a:pt x="42" y="107"/>
                  </a:cubicBezTo>
                  <a:cubicBezTo>
                    <a:pt x="40" y="108"/>
                    <a:pt x="37" y="109"/>
                    <a:pt x="35" y="109"/>
                  </a:cubicBezTo>
                  <a:cubicBezTo>
                    <a:pt x="35" y="109"/>
                    <a:pt x="35" y="109"/>
                    <a:pt x="35" y="109"/>
                  </a:cubicBezTo>
                  <a:cubicBezTo>
                    <a:pt x="35" y="109"/>
                    <a:pt x="35" y="109"/>
                    <a:pt x="35" y="109"/>
                  </a:cubicBezTo>
                  <a:close/>
                  <a:moveTo>
                    <a:pt x="19" y="13"/>
                  </a:moveTo>
                  <a:cubicBezTo>
                    <a:pt x="10" y="20"/>
                    <a:pt x="4" y="29"/>
                    <a:pt x="4" y="43"/>
                  </a:cubicBezTo>
                  <a:cubicBezTo>
                    <a:pt x="4" y="43"/>
                    <a:pt x="4" y="43"/>
                    <a:pt x="4" y="43"/>
                  </a:cubicBezTo>
                  <a:cubicBezTo>
                    <a:pt x="4" y="55"/>
                    <a:pt x="7" y="71"/>
                    <a:pt x="14" y="83"/>
                  </a:cubicBezTo>
                  <a:cubicBezTo>
                    <a:pt x="14" y="83"/>
                    <a:pt x="14" y="83"/>
                    <a:pt x="14" y="83"/>
                  </a:cubicBezTo>
                  <a:cubicBezTo>
                    <a:pt x="20" y="96"/>
                    <a:pt x="28" y="105"/>
                    <a:pt x="35" y="105"/>
                  </a:cubicBezTo>
                  <a:cubicBezTo>
                    <a:pt x="35" y="105"/>
                    <a:pt x="35" y="105"/>
                    <a:pt x="35" y="105"/>
                  </a:cubicBezTo>
                  <a:cubicBezTo>
                    <a:pt x="37" y="105"/>
                    <a:pt x="38" y="104"/>
                    <a:pt x="40" y="103"/>
                  </a:cubicBezTo>
                  <a:cubicBezTo>
                    <a:pt x="40" y="103"/>
                    <a:pt x="40" y="103"/>
                    <a:pt x="40" y="103"/>
                  </a:cubicBezTo>
                  <a:cubicBezTo>
                    <a:pt x="58" y="93"/>
                    <a:pt x="78" y="81"/>
                    <a:pt x="78" y="54"/>
                  </a:cubicBezTo>
                  <a:cubicBezTo>
                    <a:pt x="78" y="54"/>
                    <a:pt x="78" y="54"/>
                    <a:pt x="78" y="54"/>
                  </a:cubicBezTo>
                  <a:cubicBezTo>
                    <a:pt x="78" y="40"/>
                    <a:pt x="76" y="27"/>
                    <a:pt x="72" y="18"/>
                  </a:cubicBezTo>
                  <a:cubicBezTo>
                    <a:pt x="72" y="18"/>
                    <a:pt x="72" y="18"/>
                    <a:pt x="72" y="18"/>
                  </a:cubicBezTo>
                  <a:cubicBezTo>
                    <a:pt x="67" y="9"/>
                    <a:pt x="61" y="4"/>
                    <a:pt x="51" y="4"/>
                  </a:cubicBezTo>
                  <a:cubicBezTo>
                    <a:pt x="51" y="4"/>
                    <a:pt x="51" y="4"/>
                    <a:pt x="51" y="4"/>
                  </a:cubicBezTo>
                  <a:cubicBezTo>
                    <a:pt x="51" y="4"/>
                    <a:pt x="51" y="4"/>
                    <a:pt x="51" y="4"/>
                  </a:cubicBezTo>
                  <a:cubicBezTo>
                    <a:pt x="51" y="4"/>
                    <a:pt x="51" y="4"/>
                    <a:pt x="51" y="4"/>
                  </a:cubicBezTo>
                  <a:cubicBezTo>
                    <a:pt x="40" y="4"/>
                    <a:pt x="28" y="7"/>
                    <a:pt x="1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859"/>
            <p:cNvSpPr>
              <a:spLocks noEditPoints="1"/>
            </p:cNvSpPr>
            <p:nvPr/>
          </p:nvSpPr>
          <p:spPr bwMode="auto">
            <a:xfrm>
              <a:off x="7407277" y="5705476"/>
              <a:ext cx="149225" cy="196850"/>
            </a:xfrm>
            <a:custGeom>
              <a:avLst/>
              <a:gdLst>
                <a:gd name="T0" fmla="*/ 37 w 86"/>
                <a:gd name="T1" fmla="*/ 111 h 113"/>
                <a:gd name="T2" fmla="*/ 10 w 86"/>
                <a:gd name="T3" fmla="*/ 88 h 113"/>
                <a:gd name="T4" fmla="*/ 0 w 86"/>
                <a:gd name="T5" fmla="*/ 45 h 113"/>
                <a:gd name="T6" fmla="*/ 52 w 86"/>
                <a:gd name="T7" fmla="*/ 0 h 113"/>
                <a:gd name="T8" fmla="*/ 53 w 86"/>
                <a:gd name="T9" fmla="*/ 0 h 113"/>
                <a:gd name="T10" fmla="*/ 79 w 86"/>
                <a:gd name="T11" fmla="*/ 17 h 113"/>
                <a:gd name="T12" fmla="*/ 86 w 86"/>
                <a:gd name="T13" fmla="*/ 56 h 113"/>
                <a:gd name="T14" fmla="*/ 45 w 86"/>
                <a:gd name="T15" fmla="*/ 111 h 113"/>
                <a:gd name="T16" fmla="*/ 37 w 86"/>
                <a:gd name="T17" fmla="*/ 113 h 113"/>
                <a:gd name="T18" fmla="*/ 37 w 86"/>
                <a:gd name="T19" fmla="*/ 113 h 113"/>
                <a:gd name="T20" fmla="*/ 43 w 86"/>
                <a:gd name="T21" fmla="*/ 107 h 113"/>
                <a:gd name="T22" fmla="*/ 82 w 86"/>
                <a:gd name="T23" fmla="*/ 56 h 113"/>
                <a:gd name="T24" fmla="*/ 43 w 86"/>
                <a:gd name="T25" fmla="*/ 107 h 113"/>
                <a:gd name="T26" fmla="*/ 37 w 86"/>
                <a:gd name="T27" fmla="*/ 109 h 113"/>
                <a:gd name="T28" fmla="*/ 37 w 86"/>
                <a:gd name="T29" fmla="*/ 109 h 113"/>
                <a:gd name="T30" fmla="*/ 37 w 86"/>
                <a:gd name="T31" fmla="*/ 109 h 113"/>
                <a:gd name="T32" fmla="*/ 36 w 86"/>
                <a:gd name="T33" fmla="*/ 108 h 113"/>
                <a:gd name="T34" fmla="*/ 36 w 86"/>
                <a:gd name="T35" fmla="*/ 108 h 113"/>
                <a:gd name="T36" fmla="*/ 35 w 86"/>
                <a:gd name="T37" fmla="*/ 108 h 113"/>
                <a:gd name="T38" fmla="*/ 30 w 86"/>
                <a:gd name="T39" fmla="*/ 106 h 113"/>
                <a:gd name="T40" fmla="*/ 37 w 86"/>
                <a:gd name="T41" fmla="*/ 105 h 113"/>
                <a:gd name="T42" fmla="*/ 41 w 86"/>
                <a:gd name="T43" fmla="*/ 104 h 113"/>
                <a:gd name="T44" fmla="*/ 78 w 86"/>
                <a:gd name="T45" fmla="*/ 56 h 113"/>
                <a:gd name="T46" fmla="*/ 78 w 86"/>
                <a:gd name="T47" fmla="*/ 56 h 113"/>
                <a:gd name="T48" fmla="*/ 72 w 86"/>
                <a:gd name="T49" fmla="*/ 21 h 113"/>
                <a:gd name="T50" fmla="*/ 53 w 86"/>
                <a:gd name="T51" fmla="*/ 8 h 113"/>
                <a:gd name="T52" fmla="*/ 22 w 86"/>
                <a:gd name="T53" fmla="*/ 17 h 113"/>
                <a:gd name="T54" fmla="*/ 8 w 86"/>
                <a:gd name="T55" fmla="*/ 45 h 113"/>
                <a:gd name="T56" fmla="*/ 8 w 86"/>
                <a:gd name="T57" fmla="*/ 45 h 113"/>
                <a:gd name="T58" fmla="*/ 17 w 86"/>
                <a:gd name="T59" fmla="*/ 85 h 113"/>
                <a:gd name="T60" fmla="*/ 37 w 86"/>
                <a:gd name="T61" fmla="*/ 105 h 113"/>
                <a:gd name="T62" fmla="*/ 37 w 86"/>
                <a:gd name="T63" fmla="*/ 105 h 113"/>
                <a:gd name="T64" fmla="*/ 14 w 86"/>
                <a:gd name="T65" fmla="*/ 86 h 113"/>
                <a:gd name="T66" fmla="*/ 17 w 86"/>
                <a:gd name="T67" fmla="*/ 92 h 113"/>
                <a:gd name="T68" fmla="*/ 14 w 86"/>
                <a:gd name="T69" fmla="*/ 86 h 113"/>
                <a:gd name="T70" fmla="*/ 9 w 86"/>
                <a:gd name="T71" fmla="*/ 74 h 113"/>
                <a:gd name="T72" fmla="*/ 82 w 86"/>
                <a:gd name="T73" fmla="*/ 56 h 113"/>
                <a:gd name="T74" fmla="*/ 82 w 86"/>
                <a:gd name="T75" fmla="*/ 56 h 113"/>
                <a:gd name="T76" fmla="*/ 76 w 86"/>
                <a:gd name="T77" fmla="*/ 21 h 113"/>
                <a:gd name="T78" fmla="*/ 4 w 86"/>
                <a:gd name="T79" fmla="*/ 45 h 113"/>
                <a:gd name="T80" fmla="*/ 4 w 86"/>
                <a:gd name="T81" fmla="*/ 45 h 113"/>
                <a:gd name="T82" fmla="*/ 4 w 86"/>
                <a:gd name="T83" fmla="*/ 45 h 113"/>
                <a:gd name="T84" fmla="*/ 6 w 86"/>
                <a:gd name="T85" fmla="*/ 31 h 113"/>
                <a:gd name="T86" fmla="*/ 76 w 86"/>
                <a:gd name="T87" fmla="*/ 21 h 113"/>
                <a:gd name="T88" fmla="*/ 76 w 86"/>
                <a:gd name="T89" fmla="*/ 21 h 113"/>
                <a:gd name="T90" fmla="*/ 75 w 86"/>
                <a:gd name="T91" fmla="*/ 18 h 113"/>
                <a:gd name="T92" fmla="*/ 75 w 86"/>
                <a:gd name="T93" fmla="*/ 18 h 113"/>
                <a:gd name="T94" fmla="*/ 75 w 86"/>
                <a:gd name="T95" fmla="*/ 18 h 113"/>
                <a:gd name="T96" fmla="*/ 75 w 86"/>
                <a:gd name="T97" fmla="*/ 18 h 113"/>
                <a:gd name="T98" fmla="*/ 75 w 86"/>
                <a:gd name="T99" fmla="*/ 18 h 113"/>
                <a:gd name="T100" fmla="*/ 53 w 86"/>
                <a:gd name="T101" fmla="*/ 4 h 113"/>
                <a:gd name="T102" fmla="*/ 53 w 86"/>
                <a:gd name="T103" fmla="*/ 4 h 113"/>
                <a:gd name="T104" fmla="*/ 51 w 86"/>
                <a:gd name="T105" fmla="*/ 4 h 113"/>
                <a:gd name="T106" fmla="*/ 53 w 86"/>
                <a:gd name="T107" fmla="*/ 4 h 113"/>
                <a:gd name="T108" fmla="*/ 53 w 86"/>
                <a:gd name="T109" fmla="*/ 4 h 113"/>
                <a:gd name="T110" fmla="*/ 21 w 86"/>
                <a:gd name="T111" fmla="*/ 15 h 113"/>
                <a:gd name="T112" fmla="*/ 20 w 86"/>
                <a:gd name="T113" fmla="*/ 14 h 113"/>
                <a:gd name="T114" fmla="*/ 21 w 86"/>
                <a:gd name="T115" fmla="*/ 15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 h="113">
                  <a:moveTo>
                    <a:pt x="37" y="113"/>
                  </a:moveTo>
                  <a:cubicBezTo>
                    <a:pt x="37" y="111"/>
                    <a:pt x="37" y="111"/>
                    <a:pt x="37" y="111"/>
                  </a:cubicBezTo>
                  <a:cubicBezTo>
                    <a:pt x="37" y="113"/>
                    <a:pt x="37" y="113"/>
                    <a:pt x="37" y="113"/>
                  </a:cubicBezTo>
                  <a:cubicBezTo>
                    <a:pt x="25" y="112"/>
                    <a:pt x="17" y="101"/>
                    <a:pt x="10" y="88"/>
                  </a:cubicBezTo>
                  <a:cubicBezTo>
                    <a:pt x="10" y="88"/>
                    <a:pt x="10" y="88"/>
                    <a:pt x="10" y="88"/>
                  </a:cubicBezTo>
                  <a:cubicBezTo>
                    <a:pt x="4" y="75"/>
                    <a:pt x="0" y="59"/>
                    <a:pt x="0" y="45"/>
                  </a:cubicBezTo>
                  <a:cubicBezTo>
                    <a:pt x="0" y="45"/>
                    <a:pt x="0" y="45"/>
                    <a:pt x="0" y="45"/>
                  </a:cubicBezTo>
                  <a:cubicBezTo>
                    <a:pt x="0" y="14"/>
                    <a:pt x="30" y="0"/>
                    <a:pt x="52" y="0"/>
                  </a:cubicBezTo>
                  <a:cubicBezTo>
                    <a:pt x="52" y="0"/>
                    <a:pt x="52" y="0"/>
                    <a:pt x="52" y="0"/>
                  </a:cubicBezTo>
                  <a:cubicBezTo>
                    <a:pt x="53" y="0"/>
                    <a:pt x="53" y="0"/>
                    <a:pt x="53" y="0"/>
                  </a:cubicBezTo>
                  <a:cubicBezTo>
                    <a:pt x="53" y="0"/>
                    <a:pt x="53" y="0"/>
                    <a:pt x="53" y="0"/>
                  </a:cubicBezTo>
                  <a:cubicBezTo>
                    <a:pt x="65" y="0"/>
                    <a:pt x="74" y="7"/>
                    <a:pt x="79" y="17"/>
                  </a:cubicBezTo>
                  <a:cubicBezTo>
                    <a:pt x="79" y="17"/>
                    <a:pt x="79" y="17"/>
                    <a:pt x="79" y="17"/>
                  </a:cubicBezTo>
                  <a:cubicBezTo>
                    <a:pt x="84" y="28"/>
                    <a:pt x="86" y="41"/>
                    <a:pt x="86" y="56"/>
                  </a:cubicBezTo>
                  <a:cubicBezTo>
                    <a:pt x="86" y="56"/>
                    <a:pt x="86" y="56"/>
                    <a:pt x="86" y="56"/>
                  </a:cubicBezTo>
                  <a:cubicBezTo>
                    <a:pt x="86" y="86"/>
                    <a:pt x="63" y="101"/>
                    <a:pt x="45" y="111"/>
                  </a:cubicBezTo>
                  <a:cubicBezTo>
                    <a:pt x="45" y="111"/>
                    <a:pt x="45" y="111"/>
                    <a:pt x="45" y="111"/>
                  </a:cubicBezTo>
                  <a:cubicBezTo>
                    <a:pt x="42" y="112"/>
                    <a:pt x="40" y="113"/>
                    <a:pt x="37" y="113"/>
                  </a:cubicBezTo>
                  <a:cubicBezTo>
                    <a:pt x="37" y="113"/>
                    <a:pt x="37" y="113"/>
                    <a:pt x="37" y="113"/>
                  </a:cubicBezTo>
                  <a:cubicBezTo>
                    <a:pt x="37" y="113"/>
                    <a:pt x="37" y="113"/>
                    <a:pt x="37" y="113"/>
                  </a:cubicBezTo>
                  <a:close/>
                  <a:moveTo>
                    <a:pt x="37" y="109"/>
                  </a:moveTo>
                  <a:cubicBezTo>
                    <a:pt x="39" y="109"/>
                    <a:pt x="41" y="108"/>
                    <a:pt x="43" y="107"/>
                  </a:cubicBezTo>
                  <a:cubicBezTo>
                    <a:pt x="43" y="107"/>
                    <a:pt x="43" y="107"/>
                    <a:pt x="43" y="107"/>
                  </a:cubicBezTo>
                  <a:cubicBezTo>
                    <a:pt x="61" y="97"/>
                    <a:pt x="82" y="84"/>
                    <a:pt x="82" y="56"/>
                  </a:cubicBezTo>
                  <a:cubicBezTo>
                    <a:pt x="82" y="56"/>
                    <a:pt x="82" y="56"/>
                    <a:pt x="82" y="56"/>
                  </a:cubicBezTo>
                  <a:cubicBezTo>
                    <a:pt x="82" y="84"/>
                    <a:pt x="61" y="97"/>
                    <a:pt x="43" y="107"/>
                  </a:cubicBezTo>
                  <a:cubicBezTo>
                    <a:pt x="43" y="107"/>
                    <a:pt x="43" y="107"/>
                    <a:pt x="43" y="107"/>
                  </a:cubicBezTo>
                  <a:cubicBezTo>
                    <a:pt x="41" y="108"/>
                    <a:pt x="39" y="109"/>
                    <a:pt x="37" y="109"/>
                  </a:cubicBezTo>
                  <a:cubicBezTo>
                    <a:pt x="37" y="109"/>
                    <a:pt x="37" y="109"/>
                    <a:pt x="37" y="109"/>
                  </a:cubicBezTo>
                  <a:cubicBezTo>
                    <a:pt x="37" y="109"/>
                    <a:pt x="37" y="109"/>
                    <a:pt x="37" y="109"/>
                  </a:cubicBezTo>
                  <a:cubicBezTo>
                    <a:pt x="37" y="109"/>
                    <a:pt x="37" y="109"/>
                    <a:pt x="37" y="109"/>
                  </a:cubicBezTo>
                  <a:cubicBezTo>
                    <a:pt x="37" y="109"/>
                    <a:pt x="37" y="109"/>
                    <a:pt x="37" y="109"/>
                  </a:cubicBezTo>
                  <a:cubicBezTo>
                    <a:pt x="37" y="109"/>
                    <a:pt x="37" y="109"/>
                    <a:pt x="37" y="109"/>
                  </a:cubicBezTo>
                  <a:close/>
                  <a:moveTo>
                    <a:pt x="36" y="108"/>
                  </a:moveTo>
                  <a:cubicBezTo>
                    <a:pt x="36" y="108"/>
                    <a:pt x="36" y="108"/>
                    <a:pt x="36" y="108"/>
                  </a:cubicBezTo>
                  <a:cubicBezTo>
                    <a:pt x="36" y="108"/>
                    <a:pt x="36" y="108"/>
                    <a:pt x="36" y="108"/>
                  </a:cubicBezTo>
                  <a:cubicBezTo>
                    <a:pt x="36" y="108"/>
                    <a:pt x="36" y="108"/>
                    <a:pt x="36" y="108"/>
                  </a:cubicBezTo>
                  <a:close/>
                  <a:moveTo>
                    <a:pt x="35" y="108"/>
                  </a:moveTo>
                  <a:cubicBezTo>
                    <a:pt x="34" y="108"/>
                    <a:pt x="32" y="107"/>
                    <a:pt x="30" y="106"/>
                  </a:cubicBezTo>
                  <a:cubicBezTo>
                    <a:pt x="30" y="106"/>
                    <a:pt x="30" y="106"/>
                    <a:pt x="30" y="106"/>
                  </a:cubicBezTo>
                  <a:cubicBezTo>
                    <a:pt x="32" y="107"/>
                    <a:pt x="34" y="108"/>
                    <a:pt x="35" y="108"/>
                  </a:cubicBezTo>
                  <a:close/>
                  <a:moveTo>
                    <a:pt x="37" y="105"/>
                  </a:moveTo>
                  <a:cubicBezTo>
                    <a:pt x="38" y="105"/>
                    <a:pt x="39" y="104"/>
                    <a:pt x="41" y="104"/>
                  </a:cubicBezTo>
                  <a:cubicBezTo>
                    <a:pt x="41" y="104"/>
                    <a:pt x="41" y="104"/>
                    <a:pt x="41" y="104"/>
                  </a:cubicBezTo>
                  <a:cubicBezTo>
                    <a:pt x="59" y="94"/>
                    <a:pt x="78" y="82"/>
                    <a:pt x="78" y="56"/>
                  </a:cubicBezTo>
                  <a:cubicBezTo>
                    <a:pt x="78" y="56"/>
                    <a:pt x="78" y="56"/>
                    <a:pt x="78" y="56"/>
                  </a:cubicBezTo>
                  <a:cubicBezTo>
                    <a:pt x="78" y="56"/>
                    <a:pt x="78" y="56"/>
                    <a:pt x="78" y="56"/>
                  </a:cubicBezTo>
                  <a:cubicBezTo>
                    <a:pt x="78" y="56"/>
                    <a:pt x="78" y="56"/>
                    <a:pt x="78" y="56"/>
                  </a:cubicBezTo>
                  <a:cubicBezTo>
                    <a:pt x="78" y="42"/>
                    <a:pt x="76" y="29"/>
                    <a:pt x="72" y="21"/>
                  </a:cubicBezTo>
                  <a:cubicBezTo>
                    <a:pt x="72" y="21"/>
                    <a:pt x="72" y="21"/>
                    <a:pt x="72" y="21"/>
                  </a:cubicBezTo>
                  <a:cubicBezTo>
                    <a:pt x="67" y="12"/>
                    <a:pt x="62" y="8"/>
                    <a:pt x="53" y="8"/>
                  </a:cubicBezTo>
                  <a:cubicBezTo>
                    <a:pt x="53" y="8"/>
                    <a:pt x="53" y="8"/>
                    <a:pt x="53" y="8"/>
                  </a:cubicBezTo>
                  <a:cubicBezTo>
                    <a:pt x="53" y="8"/>
                    <a:pt x="53" y="8"/>
                    <a:pt x="53" y="8"/>
                  </a:cubicBezTo>
                  <a:cubicBezTo>
                    <a:pt x="43" y="8"/>
                    <a:pt x="31" y="11"/>
                    <a:pt x="22" y="17"/>
                  </a:cubicBezTo>
                  <a:cubicBezTo>
                    <a:pt x="22" y="17"/>
                    <a:pt x="22" y="17"/>
                    <a:pt x="22" y="17"/>
                  </a:cubicBezTo>
                  <a:cubicBezTo>
                    <a:pt x="14" y="23"/>
                    <a:pt x="8" y="32"/>
                    <a:pt x="8" y="45"/>
                  </a:cubicBezTo>
                  <a:cubicBezTo>
                    <a:pt x="8" y="45"/>
                    <a:pt x="8" y="45"/>
                    <a:pt x="8" y="45"/>
                  </a:cubicBezTo>
                  <a:cubicBezTo>
                    <a:pt x="8" y="45"/>
                    <a:pt x="8" y="45"/>
                    <a:pt x="8" y="45"/>
                  </a:cubicBezTo>
                  <a:cubicBezTo>
                    <a:pt x="7" y="57"/>
                    <a:pt x="11" y="72"/>
                    <a:pt x="17" y="85"/>
                  </a:cubicBezTo>
                  <a:cubicBezTo>
                    <a:pt x="17" y="85"/>
                    <a:pt x="17" y="85"/>
                    <a:pt x="17" y="85"/>
                  </a:cubicBezTo>
                  <a:cubicBezTo>
                    <a:pt x="23" y="97"/>
                    <a:pt x="31" y="105"/>
                    <a:pt x="37" y="105"/>
                  </a:cubicBezTo>
                  <a:cubicBezTo>
                    <a:pt x="37" y="105"/>
                    <a:pt x="37" y="105"/>
                    <a:pt x="37" y="105"/>
                  </a:cubicBezTo>
                  <a:cubicBezTo>
                    <a:pt x="37" y="105"/>
                    <a:pt x="37" y="105"/>
                    <a:pt x="37" y="105"/>
                  </a:cubicBezTo>
                  <a:cubicBezTo>
                    <a:pt x="37" y="105"/>
                    <a:pt x="37" y="105"/>
                    <a:pt x="37" y="105"/>
                  </a:cubicBezTo>
                  <a:cubicBezTo>
                    <a:pt x="37" y="105"/>
                    <a:pt x="37" y="105"/>
                    <a:pt x="37" y="105"/>
                  </a:cubicBezTo>
                  <a:close/>
                  <a:moveTo>
                    <a:pt x="14" y="86"/>
                  </a:moveTo>
                  <a:cubicBezTo>
                    <a:pt x="15" y="88"/>
                    <a:pt x="16" y="90"/>
                    <a:pt x="17" y="92"/>
                  </a:cubicBezTo>
                  <a:cubicBezTo>
                    <a:pt x="17" y="92"/>
                    <a:pt x="17" y="92"/>
                    <a:pt x="17" y="92"/>
                  </a:cubicBezTo>
                  <a:cubicBezTo>
                    <a:pt x="16" y="90"/>
                    <a:pt x="15" y="88"/>
                    <a:pt x="14" y="86"/>
                  </a:cubicBezTo>
                  <a:cubicBezTo>
                    <a:pt x="14" y="86"/>
                    <a:pt x="14" y="86"/>
                    <a:pt x="14" y="86"/>
                  </a:cubicBezTo>
                  <a:cubicBezTo>
                    <a:pt x="12" y="82"/>
                    <a:pt x="10" y="78"/>
                    <a:pt x="9" y="74"/>
                  </a:cubicBezTo>
                  <a:cubicBezTo>
                    <a:pt x="9" y="74"/>
                    <a:pt x="9" y="74"/>
                    <a:pt x="9" y="74"/>
                  </a:cubicBezTo>
                  <a:cubicBezTo>
                    <a:pt x="10" y="78"/>
                    <a:pt x="12" y="82"/>
                    <a:pt x="14" y="86"/>
                  </a:cubicBezTo>
                  <a:close/>
                  <a:moveTo>
                    <a:pt x="82" y="56"/>
                  </a:moveTo>
                  <a:cubicBezTo>
                    <a:pt x="82" y="56"/>
                    <a:pt x="82" y="56"/>
                    <a:pt x="82" y="56"/>
                  </a:cubicBezTo>
                  <a:cubicBezTo>
                    <a:pt x="82" y="56"/>
                    <a:pt x="82" y="56"/>
                    <a:pt x="82" y="56"/>
                  </a:cubicBezTo>
                  <a:cubicBezTo>
                    <a:pt x="82" y="43"/>
                    <a:pt x="80" y="31"/>
                    <a:pt x="76" y="21"/>
                  </a:cubicBezTo>
                  <a:cubicBezTo>
                    <a:pt x="76" y="21"/>
                    <a:pt x="76" y="21"/>
                    <a:pt x="76" y="21"/>
                  </a:cubicBezTo>
                  <a:cubicBezTo>
                    <a:pt x="80" y="31"/>
                    <a:pt x="82" y="43"/>
                    <a:pt x="82" y="56"/>
                  </a:cubicBezTo>
                  <a:close/>
                  <a:moveTo>
                    <a:pt x="4" y="45"/>
                  </a:moveTo>
                  <a:cubicBezTo>
                    <a:pt x="4" y="45"/>
                    <a:pt x="4" y="45"/>
                    <a:pt x="4" y="45"/>
                  </a:cubicBezTo>
                  <a:cubicBezTo>
                    <a:pt x="4" y="45"/>
                    <a:pt x="4" y="45"/>
                    <a:pt x="4" y="45"/>
                  </a:cubicBezTo>
                  <a:cubicBezTo>
                    <a:pt x="4" y="45"/>
                    <a:pt x="4" y="45"/>
                    <a:pt x="4" y="45"/>
                  </a:cubicBezTo>
                  <a:cubicBezTo>
                    <a:pt x="4" y="45"/>
                    <a:pt x="4" y="45"/>
                    <a:pt x="4" y="45"/>
                  </a:cubicBezTo>
                  <a:cubicBezTo>
                    <a:pt x="4" y="40"/>
                    <a:pt x="4" y="35"/>
                    <a:pt x="6" y="31"/>
                  </a:cubicBezTo>
                  <a:cubicBezTo>
                    <a:pt x="6" y="31"/>
                    <a:pt x="6" y="31"/>
                    <a:pt x="6" y="31"/>
                  </a:cubicBezTo>
                  <a:cubicBezTo>
                    <a:pt x="4" y="35"/>
                    <a:pt x="4" y="40"/>
                    <a:pt x="4" y="45"/>
                  </a:cubicBezTo>
                  <a:close/>
                  <a:moveTo>
                    <a:pt x="76" y="21"/>
                  </a:moveTo>
                  <a:cubicBezTo>
                    <a:pt x="76" y="21"/>
                    <a:pt x="76" y="21"/>
                    <a:pt x="76" y="21"/>
                  </a:cubicBezTo>
                  <a:cubicBezTo>
                    <a:pt x="76" y="21"/>
                    <a:pt x="76" y="21"/>
                    <a:pt x="76" y="21"/>
                  </a:cubicBezTo>
                  <a:cubicBezTo>
                    <a:pt x="76" y="21"/>
                    <a:pt x="76" y="21"/>
                    <a:pt x="76" y="21"/>
                  </a:cubicBezTo>
                  <a:close/>
                  <a:moveTo>
                    <a:pt x="75" y="18"/>
                  </a:moveTo>
                  <a:cubicBezTo>
                    <a:pt x="75" y="18"/>
                    <a:pt x="75" y="18"/>
                    <a:pt x="75" y="18"/>
                  </a:cubicBezTo>
                  <a:cubicBezTo>
                    <a:pt x="75" y="18"/>
                    <a:pt x="75" y="18"/>
                    <a:pt x="75" y="18"/>
                  </a:cubicBezTo>
                  <a:cubicBezTo>
                    <a:pt x="75" y="18"/>
                    <a:pt x="75" y="18"/>
                    <a:pt x="75" y="18"/>
                  </a:cubicBezTo>
                  <a:close/>
                  <a:moveTo>
                    <a:pt x="75" y="18"/>
                  </a:moveTo>
                  <a:cubicBezTo>
                    <a:pt x="75" y="18"/>
                    <a:pt x="75" y="18"/>
                    <a:pt x="75" y="18"/>
                  </a:cubicBezTo>
                  <a:cubicBezTo>
                    <a:pt x="75" y="18"/>
                    <a:pt x="75" y="18"/>
                    <a:pt x="75" y="18"/>
                  </a:cubicBezTo>
                  <a:cubicBezTo>
                    <a:pt x="75" y="18"/>
                    <a:pt x="75" y="18"/>
                    <a:pt x="75" y="18"/>
                  </a:cubicBezTo>
                  <a:close/>
                  <a:moveTo>
                    <a:pt x="75" y="18"/>
                  </a:moveTo>
                  <a:cubicBezTo>
                    <a:pt x="70" y="9"/>
                    <a:pt x="63" y="4"/>
                    <a:pt x="53" y="4"/>
                  </a:cubicBezTo>
                  <a:cubicBezTo>
                    <a:pt x="53" y="4"/>
                    <a:pt x="53" y="4"/>
                    <a:pt x="53" y="4"/>
                  </a:cubicBezTo>
                  <a:cubicBezTo>
                    <a:pt x="53" y="3"/>
                    <a:pt x="53" y="3"/>
                    <a:pt x="53" y="3"/>
                  </a:cubicBezTo>
                  <a:cubicBezTo>
                    <a:pt x="53" y="4"/>
                    <a:pt x="53" y="4"/>
                    <a:pt x="53" y="4"/>
                  </a:cubicBezTo>
                  <a:cubicBezTo>
                    <a:pt x="52" y="4"/>
                    <a:pt x="51" y="4"/>
                    <a:pt x="51" y="4"/>
                  </a:cubicBezTo>
                  <a:cubicBezTo>
                    <a:pt x="51" y="4"/>
                    <a:pt x="51" y="4"/>
                    <a:pt x="51" y="4"/>
                  </a:cubicBezTo>
                  <a:cubicBezTo>
                    <a:pt x="51" y="4"/>
                    <a:pt x="52" y="4"/>
                    <a:pt x="53" y="4"/>
                  </a:cubicBezTo>
                  <a:cubicBezTo>
                    <a:pt x="53" y="4"/>
                    <a:pt x="53" y="4"/>
                    <a:pt x="53" y="4"/>
                  </a:cubicBezTo>
                  <a:cubicBezTo>
                    <a:pt x="53" y="4"/>
                    <a:pt x="53" y="4"/>
                    <a:pt x="53" y="4"/>
                  </a:cubicBezTo>
                  <a:cubicBezTo>
                    <a:pt x="53" y="4"/>
                    <a:pt x="53" y="4"/>
                    <a:pt x="53" y="4"/>
                  </a:cubicBezTo>
                  <a:cubicBezTo>
                    <a:pt x="63" y="4"/>
                    <a:pt x="70" y="9"/>
                    <a:pt x="75" y="18"/>
                  </a:cubicBezTo>
                  <a:close/>
                  <a:moveTo>
                    <a:pt x="21" y="15"/>
                  </a:moveTo>
                  <a:cubicBezTo>
                    <a:pt x="20" y="14"/>
                    <a:pt x="20" y="14"/>
                    <a:pt x="20" y="14"/>
                  </a:cubicBezTo>
                  <a:cubicBezTo>
                    <a:pt x="20" y="14"/>
                    <a:pt x="20" y="14"/>
                    <a:pt x="20" y="14"/>
                  </a:cubicBezTo>
                  <a:cubicBezTo>
                    <a:pt x="20" y="14"/>
                    <a:pt x="20" y="14"/>
                    <a:pt x="20" y="14"/>
                  </a:cubicBezTo>
                  <a:cubicBezTo>
                    <a:pt x="21" y="15"/>
                    <a:pt x="21" y="15"/>
                    <a:pt x="2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1860"/>
            <p:cNvSpPr/>
            <p:nvPr/>
          </p:nvSpPr>
          <p:spPr bwMode="auto">
            <a:xfrm>
              <a:off x="7531102" y="5711826"/>
              <a:ext cx="128588" cy="122238"/>
            </a:xfrm>
            <a:custGeom>
              <a:avLst/>
              <a:gdLst>
                <a:gd name="T0" fmla="*/ 55 w 74"/>
                <a:gd name="T1" fmla="*/ 67 h 70"/>
                <a:gd name="T2" fmla="*/ 70 w 74"/>
                <a:gd name="T3" fmla="*/ 58 h 70"/>
                <a:gd name="T4" fmla="*/ 70 w 74"/>
                <a:gd name="T5" fmla="*/ 56 h 70"/>
                <a:gd name="T6" fmla="*/ 70 w 74"/>
                <a:gd name="T7" fmla="*/ 56 h 70"/>
                <a:gd name="T8" fmla="*/ 50 w 74"/>
                <a:gd name="T9" fmla="*/ 6 h 70"/>
                <a:gd name="T10" fmla="*/ 50 w 74"/>
                <a:gd name="T11" fmla="*/ 6 h 70"/>
                <a:gd name="T12" fmla="*/ 41 w 74"/>
                <a:gd name="T13" fmla="*/ 4 h 70"/>
                <a:gd name="T14" fmla="*/ 41 w 74"/>
                <a:gd name="T15" fmla="*/ 4 h 70"/>
                <a:gd name="T16" fmla="*/ 2 w 74"/>
                <a:gd name="T17" fmla="*/ 11 h 70"/>
                <a:gd name="T18" fmla="*/ 2 w 74"/>
                <a:gd name="T19" fmla="*/ 11 h 70"/>
                <a:gd name="T20" fmla="*/ 0 w 74"/>
                <a:gd name="T21" fmla="*/ 7 h 70"/>
                <a:gd name="T22" fmla="*/ 41 w 74"/>
                <a:gd name="T23" fmla="*/ 0 h 70"/>
                <a:gd name="T24" fmla="*/ 41 w 74"/>
                <a:gd name="T25" fmla="*/ 0 h 70"/>
                <a:gd name="T26" fmla="*/ 53 w 74"/>
                <a:gd name="T27" fmla="*/ 3 h 70"/>
                <a:gd name="T28" fmla="*/ 53 w 74"/>
                <a:gd name="T29" fmla="*/ 3 h 70"/>
                <a:gd name="T30" fmla="*/ 74 w 74"/>
                <a:gd name="T31" fmla="*/ 56 h 70"/>
                <a:gd name="T32" fmla="*/ 74 w 74"/>
                <a:gd name="T33" fmla="*/ 56 h 70"/>
                <a:gd name="T34" fmla="*/ 72 w 74"/>
                <a:gd name="T35" fmla="*/ 62 h 70"/>
                <a:gd name="T36" fmla="*/ 72 w 74"/>
                <a:gd name="T37" fmla="*/ 62 h 70"/>
                <a:gd name="T38" fmla="*/ 72 w 74"/>
                <a:gd name="T39" fmla="*/ 62 h 70"/>
                <a:gd name="T40" fmla="*/ 57 w 74"/>
                <a:gd name="T41" fmla="*/ 70 h 70"/>
                <a:gd name="T42" fmla="*/ 57 w 74"/>
                <a:gd name="T43" fmla="*/ 70 h 70"/>
                <a:gd name="T44" fmla="*/ 55 w 74"/>
                <a:gd name="T45" fmla="*/ 6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70">
                  <a:moveTo>
                    <a:pt x="55" y="67"/>
                  </a:moveTo>
                  <a:cubicBezTo>
                    <a:pt x="70" y="58"/>
                    <a:pt x="70" y="58"/>
                    <a:pt x="70" y="58"/>
                  </a:cubicBezTo>
                  <a:cubicBezTo>
                    <a:pt x="70" y="58"/>
                    <a:pt x="70" y="57"/>
                    <a:pt x="70" y="56"/>
                  </a:cubicBezTo>
                  <a:cubicBezTo>
                    <a:pt x="70" y="56"/>
                    <a:pt x="70" y="56"/>
                    <a:pt x="70" y="56"/>
                  </a:cubicBezTo>
                  <a:cubicBezTo>
                    <a:pt x="71" y="45"/>
                    <a:pt x="55" y="12"/>
                    <a:pt x="50" y="6"/>
                  </a:cubicBezTo>
                  <a:cubicBezTo>
                    <a:pt x="50" y="6"/>
                    <a:pt x="50" y="6"/>
                    <a:pt x="50" y="6"/>
                  </a:cubicBezTo>
                  <a:cubicBezTo>
                    <a:pt x="49" y="5"/>
                    <a:pt x="46" y="4"/>
                    <a:pt x="41" y="4"/>
                  </a:cubicBezTo>
                  <a:cubicBezTo>
                    <a:pt x="41" y="4"/>
                    <a:pt x="41" y="4"/>
                    <a:pt x="41" y="4"/>
                  </a:cubicBezTo>
                  <a:cubicBezTo>
                    <a:pt x="27" y="4"/>
                    <a:pt x="2" y="11"/>
                    <a:pt x="2" y="11"/>
                  </a:cubicBezTo>
                  <a:cubicBezTo>
                    <a:pt x="2" y="11"/>
                    <a:pt x="2" y="11"/>
                    <a:pt x="2" y="11"/>
                  </a:cubicBezTo>
                  <a:cubicBezTo>
                    <a:pt x="0" y="7"/>
                    <a:pt x="0" y="7"/>
                    <a:pt x="0" y="7"/>
                  </a:cubicBezTo>
                  <a:cubicBezTo>
                    <a:pt x="1" y="7"/>
                    <a:pt x="26" y="0"/>
                    <a:pt x="41" y="0"/>
                  </a:cubicBezTo>
                  <a:cubicBezTo>
                    <a:pt x="41" y="0"/>
                    <a:pt x="41" y="0"/>
                    <a:pt x="41" y="0"/>
                  </a:cubicBezTo>
                  <a:cubicBezTo>
                    <a:pt x="46" y="0"/>
                    <a:pt x="51" y="0"/>
                    <a:pt x="53" y="3"/>
                  </a:cubicBezTo>
                  <a:cubicBezTo>
                    <a:pt x="53" y="3"/>
                    <a:pt x="53" y="3"/>
                    <a:pt x="53" y="3"/>
                  </a:cubicBezTo>
                  <a:cubicBezTo>
                    <a:pt x="59" y="11"/>
                    <a:pt x="74" y="43"/>
                    <a:pt x="74" y="56"/>
                  </a:cubicBezTo>
                  <a:cubicBezTo>
                    <a:pt x="74" y="56"/>
                    <a:pt x="74" y="56"/>
                    <a:pt x="74" y="56"/>
                  </a:cubicBezTo>
                  <a:cubicBezTo>
                    <a:pt x="74" y="58"/>
                    <a:pt x="74" y="60"/>
                    <a:pt x="72" y="62"/>
                  </a:cubicBezTo>
                  <a:cubicBezTo>
                    <a:pt x="72" y="62"/>
                    <a:pt x="72" y="62"/>
                    <a:pt x="72" y="62"/>
                  </a:cubicBezTo>
                  <a:cubicBezTo>
                    <a:pt x="72" y="62"/>
                    <a:pt x="72" y="62"/>
                    <a:pt x="72" y="62"/>
                  </a:cubicBezTo>
                  <a:cubicBezTo>
                    <a:pt x="57" y="70"/>
                    <a:pt x="57" y="70"/>
                    <a:pt x="57" y="70"/>
                  </a:cubicBezTo>
                  <a:cubicBezTo>
                    <a:pt x="57" y="70"/>
                    <a:pt x="57" y="70"/>
                    <a:pt x="57" y="70"/>
                  </a:cubicBezTo>
                  <a:cubicBezTo>
                    <a:pt x="55" y="67"/>
                    <a:pt x="55" y="67"/>
                    <a:pt x="55" y="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1861"/>
            <p:cNvSpPr>
              <a:spLocks noEditPoints="1"/>
            </p:cNvSpPr>
            <p:nvPr/>
          </p:nvSpPr>
          <p:spPr bwMode="auto">
            <a:xfrm>
              <a:off x="7527927" y="5708651"/>
              <a:ext cx="134938" cy="139700"/>
            </a:xfrm>
            <a:custGeom>
              <a:avLst/>
              <a:gdLst>
                <a:gd name="T0" fmla="*/ 57 w 78"/>
                <a:gd name="T1" fmla="*/ 69 h 80"/>
                <a:gd name="T2" fmla="*/ 57 w 78"/>
                <a:gd name="T3" fmla="*/ 69 h 80"/>
                <a:gd name="T4" fmla="*/ 54 w 78"/>
                <a:gd name="T5" fmla="*/ 68 h 80"/>
                <a:gd name="T6" fmla="*/ 70 w 78"/>
                <a:gd name="T7" fmla="*/ 58 h 80"/>
                <a:gd name="T8" fmla="*/ 70 w 78"/>
                <a:gd name="T9" fmla="*/ 58 h 80"/>
                <a:gd name="T10" fmla="*/ 70 w 78"/>
                <a:gd name="T11" fmla="*/ 58 h 80"/>
                <a:gd name="T12" fmla="*/ 50 w 78"/>
                <a:gd name="T13" fmla="*/ 9 h 80"/>
                <a:gd name="T14" fmla="*/ 50 w 78"/>
                <a:gd name="T15" fmla="*/ 9 h 80"/>
                <a:gd name="T16" fmla="*/ 50 w 78"/>
                <a:gd name="T17" fmla="*/ 9 h 80"/>
                <a:gd name="T18" fmla="*/ 50 w 78"/>
                <a:gd name="T19" fmla="*/ 9 h 80"/>
                <a:gd name="T20" fmla="*/ 49 w 78"/>
                <a:gd name="T21" fmla="*/ 8 h 80"/>
                <a:gd name="T22" fmla="*/ 44 w 78"/>
                <a:gd name="T23" fmla="*/ 8 h 80"/>
                <a:gd name="T24" fmla="*/ 44 w 78"/>
                <a:gd name="T25" fmla="*/ 8 h 80"/>
                <a:gd name="T26" fmla="*/ 43 w 78"/>
                <a:gd name="T27" fmla="*/ 8 h 80"/>
                <a:gd name="T28" fmla="*/ 5 w 78"/>
                <a:gd name="T29" fmla="*/ 15 h 80"/>
                <a:gd name="T30" fmla="*/ 3 w 78"/>
                <a:gd name="T31" fmla="*/ 18 h 80"/>
                <a:gd name="T32" fmla="*/ 2 w 78"/>
                <a:gd name="T33" fmla="*/ 7 h 80"/>
                <a:gd name="T34" fmla="*/ 2 w 78"/>
                <a:gd name="T35" fmla="*/ 7 h 80"/>
                <a:gd name="T36" fmla="*/ 3 w 78"/>
                <a:gd name="T37" fmla="*/ 7 h 80"/>
                <a:gd name="T38" fmla="*/ 6 w 78"/>
                <a:gd name="T39" fmla="*/ 6 h 80"/>
                <a:gd name="T40" fmla="*/ 17 w 78"/>
                <a:gd name="T41" fmla="*/ 4 h 80"/>
                <a:gd name="T42" fmla="*/ 43 w 78"/>
                <a:gd name="T43" fmla="*/ 0 h 80"/>
                <a:gd name="T44" fmla="*/ 57 w 78"/>
                <a:gd name="T45" fmla="*/ 4 h 80"/>
                <a:gd name="T46" fmla="*/ 78 w 78"/>
                <a:gd name="T47" fmla="*/ 58 h 80"/>
                <a:gd name="T48" fmla="*/ 76 w 78"/>
                <a:gd name="T49" fmla="*/ 65 h 80"/>
                <a:gd name="T50" fmla="*/ 61 w 78"/>
                <a:gd name="T51" fmla="*/ 73 h 80"/>
                <a:gd name="T52" fmla="*/ 55 w 78"/>
                <a:gd name="T53" fmla="*/ 70 h 80"/>
                <a:gd name="T54" fmla="*/ 73 w 78"/>
                <a:gd name="T55" fmla="*/ 62 h 80"/>
                <a:gd name="T56" fmla="*/ 73 w 78"/>
                <a:gd name="T57" fmla="*/ 62 h 80"/>
                <a:gd name="T58" fmla="*/ 60 w 78"/>
                <a:gd name="T59" fmla="*/ 69 h 80"/>
                <a:gd name="T60" fmla="*/ 74 w 78"/>
                <a:gd name="T61" fmla="*/ 61 h 80"/>
                <a:gd name="T62" fmla="*/ 74 w 78"/>
                <a:gd name="T63" fmla="*/ 58 h 80"/>
                <a:gd name="T64" fmla="*/ 54 w 78"/>
                <a:gd name="T65" fmla="*/ 7 h 80"/>
                <a:gd name="T66" fmla="*/ 53 w 78"/>
                <a:gd name="T67" fmla="*/ 7 h 80"/>
                <a:gd name="T68" fmla="*/ 74 w 78"/>
                <a:gd name="T69" fmla="*/ 58 h 80"/>
                <a:gd name="T70" fmla="*/ 74 w 78"/>
                <a:gd name="T71" fmla="*/ 58 h 80"/>
                <a:gd name="T72" fmla="*/ 74 w 78"/>
                <a:gd name="T73" fmla="*/ 58 h 80"/>
                <a:gd name="T74" fmla="*/ 48 w 78"/>
                <a:gd name="T75" fmla="*/ 4 h 80"/>
                <a:gd name="T76" fmla="*/ 44 w 78"/>
                <a:gd name="T7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8" h="80">
                  <a:moveTo>
                    <a:pt x="55" y="70"/>
                  </a:moveTo>
                  <a:cubicBezTo>
                    <a:pt x="57" y="69"/>
                    <a:pt x="57" y="69"/>
                    <a:pt x="57" y="69"/>
                  </a:cubicBezTo>
                  <a:cubicBezTo>
                    <a:pt x="58" y="70"/>
                    <a:pt x="58" y="70"/>
                    <a:pt x="58" y="70"/>
                  </a:cubicBezTo>
                  <a:cubicBezTo>
                    <a:pt x="57" y="69"/>
                    <a:pt x="57" y="69"/>
                    <a:pt x="57" y="69"/>
                  </a:cubicBezTo>
                  <a:cubicBezTo>
                    <a:pt x="55" y="70"/>
                    <a:pt x="55" y="70"/>
                    <a:pt x="55" y="70"/>
                  </a:cubicBezTo>
                  <a:cubicBezTo>
                    <a:pt x="54" y="68"/>
                    <a:pt x="54" y="68"/>
                    <a:pt x="54" y="68"/>
                  </a:cubicBezTo>
                  <a:cubicBezTo>
                    <a:pt x="70" y="59"/>
                    <a:pt x="70" y="59"/>
                    <a:pt x="70" y="59"/>
                  </a:cubicBezTo>
                  <a:cubicBezTo>
                    <a:pt x="70" y="59"/>
                    <a:pt x="70" y="58"/>
                    <a:pt x="70" y="58"/>
                  </a:cubicBezTo>
                  <a:cubicBezTo>
                    <a:pt x="70" y="58"/>
                    <a:pt x="70" y="58"/>
                    <a:pt x="70" y="58"/>
                  </a:cubicBezTo>
                  <a:cubicBezTo>
                    <a:pt x="70" y="58"/>
                    <a:pt x="70" y="58"/>
                    <a:pt x="70" y="58"/>
                  </a:cubicBezTo>
                  <a:cubicBezTo>
                    <a:pt x="70" y="58"/>
                    <a:pt x="70" y="58"/>
                    <a:pt x="70" y="58"/>
                  </a:cubicBezTo>
                  <a:cubicBezTo>
                    <a:pt x="70" y="58"/>
                    <a:pt x="70" y="58"/>
                    <a:pt x="70" y="58"/>
                  </a:cubicBezTo>
                  <a:cubicBezTo>
                    <a:pt x="70" y="58"/>
                    <a:pt x="70" y="58"/>
                    <a:pt x="70" y="58"/>
                  </a:cubicBezTo>
                  <a:cubicBezTo>
                    <a:pt x="71" y="48"/>
                    <a:pt x="55" y="15"/>
                    <a:pt x="50" y="9"/>
                  </a:cubicBezTo>
                  <a:cubicBezTo>
                    <a:pt x="50" y="9"/>
                    <a:pt x="50" y="9"/>
                    <a:pt x="50" y="9"/>
                  </a:cubicBezTo>
                  <a:cubicBezTo>
                    <a:pt x="50" y="9"/>
                    <a:pt x="50" y="9"/>
                    <a:pt x="50" y="9"/>
                  </a:cubicBezTo>
                  <a:cubicBezTo>
                    <a:pt x="50" y="9"/>
                    <a:pt x="50" y="9"/>
                    <a:pt x="50" y="9"/>
                  </a:cubicBezTo>
                  <a:cubicBezTo>
                    <a:pt x="50" y="9"/>
                    <a:pt x="50" y="9"/>
                    <a:pt x="50" y="9"/>
                  </a:cubicBezTo>
                  <a:cubicBezTo>
                    <a:pt x="50" y="9"/>
                    <a:pt x="50" y="9"/>
                    <a:pt x="50" y="9"/>
                  </a:cubicBezTo>
                  <a:cubicBezTo>
                    <a:pt x="50" y="9"/>
                    <a:pt x="50" y="9"/>
                    <a:pt x="50" y="9"/>
                  </a:cubicBezTo>
                  <a:cubicBezTo>
                    <a:pt x="50" y="9"/>
                    <a:pt x="49" y="8"/>
                    <a:pt x="49" y="8"/>
                  </a:cubicBezTo>
                  <a:cubicBezTo>
                    <a:pt x="49" y="8"/>
                    <a:pt x="49" y="8"/>
                    <a:pt x="49" y="8"/>
                  </a:cubicBezTo>
                  <a:cubicBezTo>
                    <a:pt x="48" y="8"/>
                    <a:pt x="46" y="8"/>
                    <a:pt x="44" y="8"/>
                  </a:cubicBezTo>
                  <a:cubicBezTo>
                    <a:pt x="44" y="8"/>
                    <a:pt x="44" y="8"/>
                    <a:pt x="44" y="8"/>
                  </a:cubicBezTo>
                  <a:cubicBezTo>
                    <a:pt x="44" y="8"/>
                    <a:pt x="44" y="8"/>
                    <a:pt x="44" y="8"/>
                  </a:cubicBezTo>
                  <a:cubicBezTo>
                    <a:pt x="44" y="8"/>
                    <a:pt x="44" y="8"/>
                    <a:pt x="44" y="8"/>
                  </a:cubicBezTo>
                  <a:cubicBezTo>
                    <a:pt x="43" y="8"/>
                    <a:pt x="43" y="8"/>
                    <a:pt x="43" y="8"/>
                  </a:cubicBezTo>
                  <a:cubicBezTo>
                    <a:pt x="43" y="8"/>
                    <a:pt x="43" y="8"/>
                    <a:pt x="43" y="8"/>
                  </a:cubicBezTo>
                  <a:cubicBezTo>
                    <a:pt x="43" y="8"/>
                    <a:pt x="43" y="8"/>
                    <a:pt x="43" y="8"/>
                  </a:cubicBezTo>
                  <a:cubicBezTo>
                    <a:pt x="31" y="8"/>
                    <a:pt x="9" y="14"/>
                    <a:pt x="5" y="15"/>
                  </a:cubicBezTo>
                  <a:cubicBezTo>
                    <a:pt x="5" y="15"/>
                    <a:pt x="5" y="15"/>
                    <a:pt x="5" y="15"/>
                  </a:cubicBezTo>
                  <a:cubicBezTo>
                    <a:pt x="3" y="18"/>
                    <a:pt x="3" y="18"/>
                    <a:pt x="3" y="18"/>
                  </a:cubicBezTo>
                  <a:cubicBezTo>
                    <a:pt x="0" y="8"/>
                    <a:pt x="0" y="8"/>
                    <a:pt x="0" y="8"/>
                  </a:cubicBezTo>
                  <a:cubicBezTo>
                    <a:pt x="2" y="7"/>
                    <a:pt x="2" y="7"/>
                    <a:pt x="2" y="7"/>
                  </a:cubicBezTo>
                  <a:cubicBezTo>
                    <a:pt x="2" y="7"/>
                    <a:pt x="2" y="7"/>
                    <a:pt x="2" y="7"/>
                  </a:cubicBezTo>
                  <a:cubicBezTo>
                    <a:pt x="2" y="7"/>
                    <a:pt x="2" y="7"/>
                    <a:pt x="2" y="7"/>
                  </a:cubicBezTo>
                  <a:cubicBezTo>
                    <a:pt x="2" y="7"/>
                    <a:pt x="3" y="7"/>
                    <a:pt x="3" y="7"/>
                  </a:cubicBezTo>
                  <a:cubicBezTo>
                    <a:pt x="3" y="7"/>
                    <a:pt x="3" y="7"/>
                    <a:pt x="3" y="7"/>
                  </a:cubicBezTo>
                  <a:cubicBezTo>
                    <a:pt x="4" y="7"/>
                    <a:pt x="5" y="7"/>
                    <a:pt x="6" y="6"/>
                  </a:cubicBezTo>
                  <a:cubicBezTo>
                    <a:pt x="6" y="6"/>
                    <a:pt x="6" y="6"/>
                    <a:pt x="6" y="6"/>
                  </a:cubicBezTo>
                  <a:cubicBezTo>
                    <a:pt x="9" y="6"/>
                    <a:pt x="12" y="5"/>
                    <a:pt x="17" y="4"/>
                  </a:cubicBezTo>
                  <a:cubicBezTo>
                    <a:pt x="17" y="4"/>
                    <a:pt x="17" y="4"/>
                    <a:pt x="17" y="4"/>
                  </a:cubicBezTo>
                  <a:cubicBezTo>
                    <a:pt x="25" y="2"/>
                    <a:pt x="35" y="0"/>
                    <a:pt x="43" y="0"/>
                  </a:cubicBezTo>
                  <a:cubicBezTo>
                    <a:pt x="43" y="0"/>
                    <a:pt x="43" y="0"/>
                    <a:pt x="43" y="0"/>
                  </a:cubicBezTo>
                  <a:cubicBezTo>
                    <a:pt x="48" y="0"/>
                    <a:pt x="53" y="0"/>
                    <a:pt x="57" y="4"/>
                  </a:cubicBezTo>
                  <a:cubicBezTo>
                    <a:pt x="57" y="4"/>
                    <a:pt x="57" y="4"/>
                    <a:pt x="57" y="4"/>
                  </a:cubicBezTo>
                  <a:cubicBezTo>
                    <a:pt x="63" y="13"/>
                    <a:pt x="78" y="43"/>
                    <a:pt x="78" y="58"/>
                  </a:cubicBezTo>
                  <a:cubicBezTo>
                    <a:pt x="78" y="58"/>
                    <a:pt x="78" y="58"/>
                    <a:pt x="78" y="58"/>
                  </a:cubicBezTo>
                  <a:cubicBezTo>
                    <a:pt x="78" y="60"/>
                    <a:pt x="78" y="63"/>
                    <a:pt x="76" y="65"/>
                  </a:cubicBezTo>
                  <a:cubicBezTo>
                    <a:pt x="76" y="65"/>
                    <a:pt x="76" y="65"/>
                    <a:pt x="76" y="65"/>
                  </a:cubicBezTo>
                  <a:cubicBezTo>
                    <a:pt x="75" y="65"/>
                    <a:pt x="75" y="65"/>
                    <a:pt x="75" y="65"/>
                  </a:cubicBezTo>
                  <a:cubicBezTo>
                    <a:pt x="61" y="73"/>
                    <a:pt x="61" y="73"/>
                    <a:pt x="61" y="73"/>
                  </a:cubicBezTo>
                  <a:cubicBezTo>
                    <a:pt x="61" y="80"/>
                    <a:pt x="61" y="80"/>
                    <a:pt x="61" y="80"/>
                  </a:cubicBezTo>
                  <a:cubicBezTo>
                    <a:pt x="55" y="70"/>
                    <a:pt x="55" y="70"/>
                    <a:pt x="55" y="70"/>
                  </a:cubicBezTo>
                  <a:close/>
                  <a:moveTo>
                    <a:pt x="60" y="69"/>
                  </a:moveTo>
                  <a:cubicBezTo>
                    <a:pt x="73" y="62"/>
                    <a:pt x="73" y="62"/>
                    <a:pt x="73" y="62"/>
                  </a:cubicBezTo>
                  <a:cubicBezTo>
                    <a:pt x="73" y="62"/>
                    <a:pt x="73" y="62"/>
                    <a:pt x="73" y="62"/>
                  </a:cubicBezTo>
                  <a:cubicBezTo>
                    <a:pt x="73" y="62"/>
                    <a:pt x="73" y="62"/>
                    <a:pt x="73" y="62"/>
                  </a:cubicBezTo>
                  <a:cubicBezTo>
                    <a:pt x="73" y="62"/>
                    <a:pt x="73" y="62"/>
                    <a:pt x="73" y="62"/>
                  </a:cubicBezTo>
                  <a:cubicBezTo>
                    <a:pt x="60" y="69"/>
                    <a:pt x="60" y="69"/>
                    <a:pt x="60" y="69"/>
                  </a:cubicBezTo>
                  <a:cubicBezTo>
                    <a:pt x="60" y="69"/>
                    <a:pt x="60" y="69"/>
                    <a:pt x="60" y="69"/>
                  </a:cubicBezTo>
                  <a:close/>
                  <a:moveTo>
                    <a:pt x="74" y="61"/>
                  </a:moveTo>
                  <a:cubicBezTo>
                    <a:pt x="74" y="60"/>
                    <a:pt x="74" y="59"/>
                    <a:pt x="74" y="58"/>
                  </a:cubicBezTo>
                  <a:cubicBezTo>
                    <a:pt x="74" y="58"/>
                    <a:pt x="74" y="58"/>
                    <a:pt x="74" y="58"/>
                  </a:cubicBezTo>
                  <a:cubicBezTo>
                    <a:pt x="74" y="46"/>
                    <a:pt x="59" y="14"/>
                    <a:pt x="54" y="7"/>
                  </a:cubicBezTo>
                  <a:cubicBezTo>
                    <a:pt x="54" y="7"/>
                    <a:pt x="54" y="7"/>
                    <a:pt x="54" y="7"/>
                  </a:cubicBezTo>
                  <a:cubicBezTo>
                    <a:pt x="54" y="7"/>
                    <a:pt x="53" y="7"/>
                    <a:pt x="53" y="7"/>
                  </a:cubicBezTo>
                  <a:cubicBezTo>
                    <a:pt x="53" y="7"/>
                    <a:pt x="53" y="7"/>
                    <a:pt x="53" y="7"/>
                  </a:cubicBezTo>
                  <a:cubicBezTo>
                    <a:pt x="59" y="14"/>
                    <a:pt x="74" y="45"/>
                    <a:pt x="74" y="58"/>
                  </a:cubicBezTo>
                  <a:cubicBezTo>
                    <a:pt x="74" y="58"/>
                    <a:pt x="74" y="58"/>
                    <a:pt x="74" y="58"/>
                  </a:cubicBezTo>
                  <a:cubicBezTo>
                    <a:pt x="74" y="58"/>
                    <a:pt x="74" y="58"/>
                    <a:pt x="74" y="58"/>
                  </a:cubicBezTo>
                  <a:cubicBezTo>
                    <a:pt x="74" y="58"/>
                    <a:pt x="74" y="58"/>
                    <a:pt x="74" y="58"/>
                  </a:cubicBezTo>
                  <a:cubicBezTo>
                    <a:pt x="74" y="58"/>
                    <a:pt x="74" y="58"/>
                    <a:pt x="74" y="58"/>
                  </a:cubicBezTo>
                  <a:cubicBezTo>
                    <a:pt x="74" y="58"/>
                    <a:pt x="74" y="58"/>
                    <a:pt x="74" y="58"/>
                  </a:cubicBezTo>
                  <a:cubicBezTo>
                    <a:pt x="74" y="60"/>
                    <a:pt x="74" y="60"/>
                    <a:pt x="74" y="61"/>
                  </a:cubicBezTo>
                  <a:close/>
                  <a:moveTo>
                    <a:pt x="48" y="4"/>
                  </a:moveTo>
                  <a:cubicBezTo>
                    <a:pt x="47" y="4"/>
                    <a:pt x="46" y="4"/>
                    <a:pt x="44" y="4"/>
                  </a:cubicBezTo>
                  <a:cubicBezTo>
                    <a:pt x="44" y="4"/>
                    <a:pt x="44" y="4"/>
                    <a:pt x="44" y="4"/>
                  </a:cubicBezTo>
                  <a:cubicBezTo>
                    <a:pt x="46" y="4"/>
                    <a:pt x="47" y="4"/>
                    <a:pt x="4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1862"/>
            <p:cNvSpPr/>
            <p:nvPr/>
          </p:nvSpPr>
          <p:spPr bwMode="auto">
            <a:xfrm>
              <a:off x="7646989" y="5818188"/>
              <a:ext cx="7938" cy="20638"/>
            </a:xfrm>
            <a:custGeom>
              <a:avLst/>
              <a:gdLst>
                <a:gd name="T0" fmla="*/ 0 w 5"/>
                <a:gd name="T1" fmla="*/ 13 h 13"/>
                <a:gd name="T2" fmla="*/ 0 w 5"/>
                <a:gd name="T3" fmla="*/ 0 h 13"/>
                <a:gd name="T4" fmla="*/ 5 w 5"/>
                <a:gd name="T5" fmla="*/ 0 h 13"/>
                <a:gd name="T6" fmla="*/ 5 w 5"/>
                <a:gd name="T7" fmla="*/ 13 h 13"/>
                <a:gd name="T8" fmla="*/ 0 w 5"/>
                <a:gd name="T9" fmla="*/ 13 h 13"/>
                <a:gd name="T10" fmla="*/ 0 w 5"/>
                <a:gd name="T11" fmla="*/ 13 h 13"/>
              </a:gdLst>
              <a:ahLst/>
              <a:cxnLst>
                <a:cxn ang="0">
                  <a:pos x="T0" y="T1"/>
                </a:cxn>
                <a:cxn ang="0">
                  <a:pos x="T2" y="T3"/>
                </a:cxn>
                <a:cxn ang="0">
                  <a:pos x="T4" y="T5"/>
                </a:cxn>
                <a:cxn ang="0">
                  <a:pos x="T6" y="T7"/>
                </a:cxn>
                <a:cxn ang="0">
                  <a:pos x="T8" y="T9"/>
                </a:cxn>
                <a:cxn ang="0">
                  <a:pos x="T10" y="T11"/>
                </a:cxn>
              </a:cxnLst>
              <a:rect l="0" t="0" r="r" b="b"/>
              <a:pathLst>
                <a:path w="5" h="13">
                  <a:moveTo>
                    <a:pt x="0" y="13"/>
                  </a:moveTo>
                  <a:lnTo>
                    <a:pt x="0" y="0"/>
                  </a:lnTo>
                  <a:lnTo>
                    <a:pt x="5" y="0"/>
                  </a:lnTo>
                  <a:lnTo>
                    <a:pt x="5" y="13"/>
                  </a:lnTo>
                  <a:lnTo>
                    <a:pt x="0" y="13"/>
                  </a:lnTo>
                  <a:lnTo>
                    <a:pt x="0"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1863"/>
            <p:cNvSpPr>
              <a:spLocks noEditPoints="1"/>
            </p:cNvSpPr>
            <p:nvPr/>
          </p:nvSpPr>
          <p:spPr bwMode="auto">
            <a:xfrm>
              <a:off x="7643814" y="5815013"/>
              <a:ext cx="14288" cy="28575"/>
            </a:xfrm>
            <a:custGeom>
              <a:avLst/>
              <a:gdLst>
                <a:gd name="T0" fmla="*/ 7 w 9"/>
                <a:gd name="T1" fmla="*/ 18 h 18"/>
                <a:gd name="T2" fmla="*/ 2 w 9"/>
                <a:gd name="T3" fmla="*/ 18 h 18"/>
                <a:gd name="T4" fmla="*/ 2 w 9"/>
                <a:gd name="T5" fmla="*/ 15 h 18"/>
                <a:gd name="T6" fmla="*/ 4 w 9"/>
                <a:gd name="T7" fmla="*/ 15 h 18"/>
                <a:gd name="T8" fmla="*/ 2 w 9"/>
                <a:gd name="T9" fmla="*/ 15 h 18"/>
                <a:gd name="T10" fmla="*/ 2 w 9"/>
                <a:gd name="T11" fmla="*/ 18 h 18"/>
                <a:gd name="T12" fmla="*/ 0 w 9"/>
                <a:gd name="T13" fmla="*/ 18 h 18"/>
                <a:gd name="T14" fmla="*/ 0 w 9"/>
                <a:gd name="T15" fmla="*/ 0 h 18"/>
                <a:gd name="T16" fmla="*/ 9 w 9"/>
                <a:gd name="T17" fmla="*/ 0 h 18"/>
                <a:gd name="T18" fmla="*/ 9 w 9"/>
                <a:gd name="T19" fmla="*/ 18 h 18"/>
                <a:gd name="T20" fmla="*/ 7 w 9"/>
                <a:gd name="T21" fmla="*/ 18 h 18"/>
                <a:gd name="T22" fmla="*/ 7 w 9"/>
                <a:gd name="T23" fmla="*/ 18 h 18"/>
                <a:gd name="T24" fmla="*/ 4 w 9"/>
                <a:gd name="T25" fmla="*/ 13 h 18"/>
                <a:gd name="T26" fmla="*/ 4 w 9"/>
                <a:gd name="T27" fmla="*/ 4 h 18"/>
                <a:gd name="T28" fmla="*/ 4 w 9"/>
                <a:gd name="T29" fmla="*/ 13 h 18"/>
                <a:gd name="T30" fmla="*/ 4 w 9"/>
                <a:gd name="T31"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18">
                  <a:moveTo>
                    <a:pt x="7" y="18"/>
                  </a:moveTo>
                  <a:lnTo>
                    <a:pt x="2" y="18"/>
                  </a:lnTo>
                  <a:lnTo>
                    <a:pt x="2" y="15"/>
                  </a:lnTo>
                  <a:lnTo>
                    <a:pt x="4" y="15"/>
                  </a:lnTo>
                  <a:lnTo>
                    <a:pt x="2" y="15"/>
                  </a:lnTo>
                  <a:lnTo>
                    <a:pt x="2" y="18"/>
                  </a:lnTo>
                  <a:lnTo>
                    <a:pt x="0" y="18"/>
                  </a:lnTo>
                  <a:lnTo>
                    <a:pt x="0" y="0"/>
                  </a:lnTo>
                  <a:lnTo>
                    <a:pt x="9" y="0"/>
                  </a:lnTo>
                  <a:lnTo>
                    <a:pt x="9" y="18"/>
                  </a:lnTo>
                  <a:lnTo>
                    <a:pt x="7" y="18"/>
                  </a:lnTo>
                  <a:lnTo>
                    <a:pt x="7" y="18"/>
                  </a:lnTo>
                  <a:close/>
                  <a:moveTo>
                    <a:pt x="4" y="13"/>
                  </a:moveTo>
                  <a:lnTo>
                    <a:pt x="4" y="4"/>
                  </a:lnTo>
                  <a:lnTo>
                    <a:pt x="4" y="13"/>
                  </a:lnTo>
                  <a:lnTo>
                    <a:pt x="4"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1864"/>
            <p:cNvSpPr/>
            <p:nvPr/>
          </p:nvSpPr>
          <p:spPr bwMode="auto">
            <a:xfrm>
              <a:off x="7316789" y="5661026"/>
              <a:ext cx="128588" cy="88900"/>
            </a:xfrm>
            <a:custGeom>
              <a:avLst/>
              <a:gdLst>
                <a:gd name="T0" fmla="*/ 7 w 74"/>
                <a:gd name="T1" fmla="*/ 47 h 51"/>
                <a:gd name="T2" fmla="*/ 1 w 74"/>
                <a:gd name="T3" fmla="*/ 34 h 51"/>
                <a:gd name="T4" fmla="*/ 1 w 74"/>
                <a:gd name="T5" fmla="*/ 34 h 51"/>
                <a:gd name="T6" fmla="*/ 0 w 74"/>
                <a:gd name="T7" fmla="*/ 29 h 51"/>
                <a:gd name="T8" fmla="*/ 0 w 74"/>
                <a:gd name="T9" fmla="*/ 29 h 51"/>
                <a:gd name="T10" fmla="*/ 13 w 74"/>
                <a:gd name="T11" fmla="*/ 5 h 51"/>
                <a:gd name="T12" fmla="*/ 13 w 74"/>
                <a:gd name="T13" fmla="*/ 5 h 51"/>
                <a:gd name="T14" fmla="*/ 15 w 74"/>
                <a:gd name="T15" fmla="*/ 0 h 51"/>
                <a:gd name="T16" fmla="*/ 15 w 74"/>
                <a:gd name="T17" fmla="*/ 0 h 51"/>
                <a:gd name="T18" fmla="*/ 18 w 74"/>
                <a:gd name="T19" fmla="*/ 2 h 51"/>
                <a:gd name="T20" fmla="*/ 16 w 74"/>
                <a:gd name="T21" fmla="*/ 7 h 51"/>
                <a:gd name="T22" fmla="*/ 16 w 74"/>
                <a:gd name="T23" fmla="*/ 8 h 51"/>
                <a:gd name="T24" fmla="*/ 10 w 74"/>
                <a:gd name="T25" fmla="*/ 14 h 51"/>
                <a:gd name="T26" fmla="*/ 10 w 74"/>
                <a:gd name="T27" fmla="*/ 14 h 51"/>
                <a:gd name="T28" fmla="*/ 4 w 74"/>
                <a:gd name="T29" fmla="*/ 29 h 51"/>
                <a:gd name="T30" fmla="*/ 4 w 74"/>
                <a:gd name="T31" fmla="*/ 29 h 51"/>
                <a:gd name="T32" fmla="*/ 5 w 74"/>
                <a:gd name="T33" fmla="*/ 33 h 51"/>
                <a:gd name="T34" fmla="*/ 5 w 74"/>
                <a:gd name="T35" fmla="*/ 33 h 51"/>
                <a:gd name="T36" fmla="*/ 10 w 74"/>
                <a:gd name="T37" fmla="*/ 44 h 51"/>
                <a:gd name="T38" fmla="*/ 10 w 74"/>
                <a:gd name="T39" fmla="*/ 44 h 51"/>
                <a:gd name="T40" fmla="*/ 18 w 74"/>
                <a:gd name="T41" fmla="*/ 47 h 51"/>
                <a:gd name="T42" fmla="*/ 18 w 74"/>
                <a:gd name="T43" fmla="*/ 47 h 51"/>
                <a:gd name="T44" fmla="*/ 22 w 74"/>
                <a:gd name="T45" fmla="*/ 47 h 51"/>
                <a:gd name="T46" fmla="*/ 22 w 74"/>
                <a:gd name="T47" fmla="*/ 47 h 51"/>
                <a:gd name="T48" fmla="*/ 73 w 74"/>
                <a:gd name="T49" fmla="*/ 35 h 51"/>
                <a:gd name="T50" fmla="*/ 73 w 74"/>
                <a:gd name="T51" fmla="*/ 35 h 51"/>
                <a:gd name="T52" fmla="*/ 74 w 74"/>
                <a:gd name="T53" fmla="*/ 39 h 51"/>
                <a:gd name="T54" fmla="*/ 22 w 74"/>
                <a:gd name="T55" fmla="*/ 51 h 51"/>
                <a:gd name="T56" fmla="*/ 22 w 74"/>
                <a:gd name="T57" fmla="*/ 51 h 51"/>
                <a:gd name="T58" fmla="*/ 18 w 74"/>
                <a:gd name="T59" fmla="*/ 51 h 51"/>
                <a:gd name="T60" fmla="*/ 18 w 74"/>
                <a:gd name="T61" fmla="*/ 51 h 51"/>
                <a:gd name="T62" fmla="*/ 17 w 74"/>
                <a:gd name="T63" fmla="*/ 51 h 51"/>
                <a:gd name="T64" fmla="*/ 17 w 74"/>
                <a:gd name="T65" fmla="*/ 51 h 51"/>
                <a:gd name="T66" fmla="*/ 7 w 74"/>
                <a:gd name="T6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51">
                  <a:moveTo>
                    <a:pt x="7" y="47"/>
                  </a:moveTo>
                  <a:cubicBezTo>
                    <a:pt x="4" y="44"/>
                    <a:pt x="3" y="40"/>
                    <a:pt x="1" y="34"/>
                  </a:cubicBezTo>
                  <a:cubicBezTo>
                    <a:pt x="1" y="34"/>
                    <a:pt x="1" y="34"/>
                    <a:pt x="1" y="34"/>
                  </a:cubicBezTo>
                  <a:cubicBezTo>
                    <a:pt x="0" y="32"/>
                    <a:pt x="0" y="31"/>
                    <a:pt x="0" y="29"/>
                  </a:cubicBezTo>
                  <a:cubicBezTo>
                    <a:pt x="0" y="29"/>
                    <a:pt x="0" y="29"/>
                    <a:pt x="0" y="29"/>
                  </a:cubicBezTo>
                  <a:cubicBezTo>
                    <a:pt x="0" y="17"/>
                    <a:pt x="11" y="7"/>
                    <a:pt x="13" y="5"/>
                  </a:cubicBezTo>
                  <a:cubicBezTo>
                    <a:pt x="13" y="5"/>
                    <a:pt x="13" y="5"/>
                    <a:pt x="13" y="5"/>
                  </a:cubicBezTo>
                  <a:cubicBezTo>
                    <a:pt x="15" y="0"/>
                    <a:pt x="15" y="0"/>
                    <a:pt x="15" y="0"/>
                  </a:cubicBezTo>
                  <a:cubicBezTo>
                    <a:pt x="15" y="0"/>
                    <a:pt x="15" y="0"/>
                    <a:pt x="15" y="0"/>
                  </a:cubicBezTo>
                  <a:cubicBezTo>
                    <a:pt x="18" y="2"/>
                    <a:pt x="18" y="2"/>
                    <a:pt x="18" y="2"/>
                  </a:cubicBezTo>
                  <a:cubicBezTo>
                    <a:pt x="16" y="7"/>
                    <a:pt x="16" y="7"/>
                    <a:pt x="16" y="7"/>
                  </a:cubicBezTo>
                  <a:cubicBezTo>
                    <a:pt x="16" y="8"/>
                    <a:pt x="16" y="8"/>
                    <a:pt x="16" y="8"/>
                  </a:cubicBezTo>
                  <a:cubicBezTo>
                    <a:pt x="16" y="8"/>
                    <a:pt x="13" y="10"/>
                    <a:pt x="10" y="14"/>
                  </a:cubicBezTo>
                  <a:cubicBezTo>
                    <a:pt x="10" y="14"/>
                    <a:pt x="10" y="14"/>
                    <a:pt x="10" y="14"/>
                  </a:cubicBezTo>
                  <a:cubicBezTo>
                    <a:pt x="7" y="19"/>
                    <a:pt x="4" y="24"/>
                    <a:pt x="4" y="29"/>
                  </a:cubicBezTo>
                  <a:cubicBezTo>
                    <a:pt x="4" y="29"/>
                    <a:pt x="4" y="29"/>
                    <a:pt x="4" y="29"/>
                  </a:cubicBezTo>
                  <a:cubicBezTo>
                    <a:pt x="4" y="30"/>
                    <a:pt x="4" y="32"/>
                    <a:pt x="5" y="33"/>
                  </a:cubicBezTo>
                  <a:cubicBezTo>
                    <a:pt x="5" y="33"/>
                    <a:pt x="5" y="33"/>
                    <a:pt x="5" y="33"/>
                  </a:cubicBezTo>
                  <a:cubicBezTo>
                    <a:pt x="6" y="39"/>
                    <a:pt x="8" y="42"/>
                    <a:pt x="10" y="44"/>
                  </a:cubicBezTo>
                  <a:cubicBezTo>
                    <a:pt x="10" y="44"/>
                    <a:pt x="10" y="44"/>
                    <a:pt x="10" y="44"/>
                  </a:cubicBezTo>
                  <a:cubicBezTo>
                    <a:pt x="11" y="46"/>
                    <a:pt x="13" y="47"/>
                    <a:pt x="18" y="47"/>
                  </a:cubicBezTo>
                  <a:cubicBezTo>
                    <a:pt x="18" y="47"/>
                    <a:pt x="18" y="47"/>
                    <a:pt x="18" y="47"/>
                  </a:cubicBezTo>
                  <a:cubicBezTo>
                    <a:pt x="19" y="47"/>
                    <a:pt x="20" y="47"/>
                    <a:pt x="22" y="47"/>
                  </a:cubicBezTo>
                  <a:cubicBezTo>
                    <a:pt x="22" y="47"/>
                    <a:pt x="22" y="47"/>
                    <a:pt x="22" y="47"/>
                  </a:cubicBezTo>
                  <a:cubicBezTo>
                    <a:pt x="34" y="46"/>
                    <a:pt x="73" y="35"/>
                    <a:pt x="73" y="35"/>
                  </a:cubicBezTo>
                  <a:cubicBezTo>
                    <a:pt x="73" y="35"/>
                    <a:pt x="73" y="35"/>
                    <a:pt x="73" y="35"/>
                  </a:cubicBezTo>
                  <a:cubicBezTo>
                    <a:pt x="74" y="39"/>
                    <a:pt x="74" y="39"/>
                    <a:pt x="74" y="39"/>
                  </a:cubicBezTo>
                  <a:cubicBezTo>
                    <a:pt x="74" y="39"/>
                    <a:pt x="35" y="50"/>
                    <a:pt x="22" y="51"/>
                  </a:cubicBezTo>
                  <a:cubicBezTo>
                    <a:pt x="22" y="51"/>
                    <a:pt x="22" y="51"/>
                    <a:pt x="22" y="51"/>
                  </a:cubicBezTo>
                  <a:cubicBezTo>
                    <a:pt x="20" y="51"/>
                    <a:pt x="19" y="51"/>
                    <a:pt x="18" y="51"/>
                  </a:cubicBezTo>
                  <a:cubicBezTo>
                    <a:pt x="18" y="51"/>
                    <a:pt x="18" y="51"/>
                    <a:pt x="18" y="51"/>
                  </a:cubicBezTo>
                  <a:cubicBezTo>
                    <a:pt x="18" y="51"/>
                    <a:pt x="18" y="51"/>
                    <a:pt x="17" y="51"/>
                  </a:cubicBezTo>
                  <a:cubicBezTo>
                    <a:pt x="17" y="51"/>
                    <a:pt x="17" y="51"/>
                    <a:pt x="17" y="51"/>
                  </a:cubicBezTo>
                  <a:cubicBezTo>
                    <a:pt x="13" y="51"/>
                    <a:pt x="9" y="50"/>
                    <a:pt x="7"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1865"/>
            <p:cNvSpPr>
              <a:spLocks noEditPoints="1"/>
            </p:cNvSpPr>
            <p:nvPr/>
          </p:nvSpPr>
          <p:spPr bwMode="auto">
            <a:xfrm>
              <a:off x="7313614" y="5657851"/>
              <a:ext cx="136525" cy="96838"/>
            </a:xfrm>
            <a:custGeom>
              <a:avLst/>
              <a:gdLst>
                <a:gd name="T0" fmla="*/ 1 w 79"/>
                <a:gd name="T1" fmla="*/ 37 h 55"/>
                <a:gd name="T2" fmla="*/ 0 w 79"/>
                <a:gd name="T3" fmla="*/ 31 h 55"/>
                <a:gd name="T4" fmla="*/ 15 w 79"/>
                <a:gd name="T5" fmla="*/ 1 h 55"/>
                <a:gd name="T6" fmla="*/ 23 w 79"/>
                <a:gd name="T7" fmla="*/ 2 h 55"/>
                <a:gd name="T8" fmla="*/ 19 w 79"/>
                <a:gd name="T9" fmla="*/ 11 h 55"/>
                <a:gd name="T10" fmla="*/ 18 w 79"/>
                <a:gd name="T11" fmla="*/ 13 h 55"/>
                <a:gd name="T12" fmla="*/ 14 w 79"/>
                <a:gd name="T13" fmla="*/ 18 h 55"/>
                <a:gd name="T14" fmla="*/ 8 w 79"/>
                <a:gd name="T15" fmla="*/ 31 h 55"/>
                <a:gd name="T16" fmla="*/ 13 w 79"/>
                <a:gd name="T17" fmla="*/ 45 h 55"/>
                <a:gd name="T18" fmla="*/ 20 w 79"/>
                <a:gd name="T19" fmla="*/ 47 h 55"/>
                <a:gd name="T20" fmla="*/ 74 w 79"/>
                <a:gd name="T21" fmla="*/ 36 h 55"/>
                <a:gd name="T22" fmla="*/ 77 w 79"/>
                <a:gd name="T23" fmla="*/ 35 h 55"/>
                <a:gd name="T24" fmla="*/ 76 w 79"/>
                <a:gd name="T25" fmla="*/ 43 h 55"/>
                <a:gd name="T26" fmla="*/ 75 w 79"/>
                <a:gd name="T27" fmla="*/ 44 h 55"/>
                <a:gd name="T28" fmla="*/ 55 w 79"/>
                <a:gd name="T29" fmla="*/ 49 h 55"/>
                <a:gd name="T30" fmla="*/ 24 w 79"/>
                <a:gd name="T31" fmla="*/ 55 h 55"/>
                <a:gd name="T32" fmla="*/ 19 w 79"/>
                <a:gd name="T33" fmla="*/ 55 h 55"/>
                <a:gd name="T34" fmla="*/ 19 w 79"/>
                <a:gd name="T35" fmla="*/ 55 h 55"/>
                <a:gd name="T36" fmla="*/ 23 w 79"/>
                <a:gd name="T37" fmla="*/ 51 h 55"/>
                <a:gd name="T38" fmla="*/ 20 w 79"/>
                <a:gd name="T39" fmla="*/ 51 h 55"/>
                <a:gd name="T40" fmla="*/ 19 w 79"/>
                <a:gd name="T41" fmla="*/ 51 h 55"/>
                <a:gd name="T42" fmla="*/ 19 w 79"/>
                <a:gd name="T43" fmla="*/ 51 h 55"/>
                <a:gd name="T44" fmla="*/ 17 w 79"/>
                <a:gd name="T45" fmla="*/ 51 h 55"/>
                <a:gd name="T46" fmla="*/ 17 w 79"/>
                <a:gd name="T47" fmla="*/ 51 h 55"/>
                <a:gd name="T48" fmla="*/ 17 w 79"/>
                <a:gd name="T49" fmla="*/ 51 h 55"/>
                <a:gd name="T50" fmla="*/ 10 w 79"/>
                <a:gd name="T51" fmla="*/ 48 h 55"/>
                <a:gd name="T52" fmla="*/ 10 w 79"/>
                <a:gd name="T53" fmla="*/ 48 h 55"/>
                <a:gd name="T54" fmla="*/ 54 w 79"/>
                <a:gd name="T55" fmla="*/ 45 h 55"/>
                <a:gd name="T56" fmla="*/ 47 w 79"/>
                <a:gd name="T57" fmla="*/ 46 h 55"/>
                <a:gd name="T58" fmla="*/ 74 w 79"/>
                <a:gd name="T59" fmla="*/ 40 h 55"/>
                <a:gd name="T60" fmla="*/ 5 w 79"/>
                <a:gd name="T61" fmla="*/ 36 h 55"/>
                <a:gd name="T62" fmla="*/ 5 w 79"/>
                <a:gd name="T63" fmla="*/ 36 h 55"/>
                <a:gd name="T64" fmla="*/ 4 w 79"/>
                <a:gd name="T65" fmla="*/ 31 h 55"/>
                <a:gd name="T66" fmla="*/ 5 w 79"/>
                <a:gd name="T67" fmla="*/ 36 h 55"/>
                <a:gd name="T68" fmla="*/ 7 w 79"/>
                <a:gd name="T69" fmla="*/ 21 h 55"/>
                <a:gd name="T70" fmla="*/ 10 w 79"/>
                <a:gd name="T71" fmla="*/ 15 h 55"/>
                <a:gd name="T72" fmla="*/ 13 w 79"/>
                <a:gd name="T73" fmla="*/ 12 h 55"/>
                <a:gd name="T74" fmla="*/ 20 w 79"/>
                <a:gd name="T75" fmla="*/ 9 h 55"/>
                <a:gd name="T76" fmla="*/ 16 w 79"/>
                <a:gd name="T77" fmla="*/ 9 h 55"/>
                <a:gd name="T78" fmla="*/ 16 w 79"/>
                <a:gd name="T79" fmla="*/ 9 h 55"/>
                <a:gd name="T80" fmla="*/ 16 w 79"/>
                <a:gd name="T81" fmla="*/ 8 h 55"/>
                <a:gd name="T82" fmla="*/ 16 w 79"/>
                <a:gd name="T83" fmla="*/ 8 h 55"/>
                <a:gd name="T84" fmla="*/ 19 w 79"/>
                <a:gd name="T85" fmla="*/ 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 h="55">
                  <a:moveTo>
                    <a:pt x="7" y="50"/>
                  </a:moveTo>
                  <a:cubicBezTo>
                    <a:pt x="7" y="50"/>
                    <a:pt x="7" y="50"/>
                    <a:pt x="7" y="50"/>
                  </a:cubicBezTo>
                  <a:cubicBezTo>
                    <a:pt x="4" y="47"/>
                    <a:pt x="3" y="42"/>
                    <a:pt x="1" y="37"/>
                  </a:cubicBezTo>
                  <a:cubicBezTo>
                    <a:pt x="1" y="37"/>
                    <a:pt x="1" y="37"/>
                    <a:pt x="1" y="37"/>
                  </a:cubicBezTo>
                  <a:cubicBezTo>
                    <a:pt x="0" y="35"/>
                    <a:pt x="0" y="33"/>
                    <a:pt x="0" y="31"/>
                  </a:cubicBezTo>
                  <a:cubicBezTo>
                    <a:pt x="0" y="31"/>
                    <a:pt x="0" y="31"/>
                    <a:pt x="0" y="31"/>
                  </a:cubicBezTo>
                  <a:cubicBezTo>
                    <a:pt x="0" y="19"/>
                    <a:pt x="10" y="9"/>
                    <a:pt x="13" y="6"/>
                  </a:cubicBezTo>
                  <a:cubicBezTo>
                    <a:pt x="13" y="6"/>
                    <a:pt x="13" y="6"/>
                    <a:pt x="13" y="6"/>
                  </a:cubicBezTo>
                  <a:cubicBezTo>
                    <a:pt x="15" y="1"/>
                    <a:pt x="15" y="1"/>
                    <a:pt x="15" y="1"/>
                  </a:cubicBezTo>
                  <a:cubicBezTo>
                    <a:pt x="17" y="2"/>
                    <a:pt x="17" y="2"/>
                    <a:pt x="17" y="2"/>
                  </a:cubicBezTo>
                  <a:cubicBezTo>
                    <a:pt x="17" y="0"/>
                    <a:pt x="17" y="0"/>
                    <a:pt x="17" y="0"/>
                  </a:cubicBezTo>
                  <a:cubicBezTo>
                    <a:pt x="23" y="2"/>
                    <a:pt x="23" y="2"/>
                    <a:pt x="23" y="2"/>
                  </a:cubicBezTo>
                  <a:cubicBezTo>
                    <a:pt x="20" y="10"/>
                    <a:pt x="20" y="10"/>
                    <a:pt x="20" y="10"/>
                  </a:cubicBezTo>
                  <a:cubicBezTo>
                    <a:pt x="20" y="11"/>
                    <a:pt x="20" y="11"/>
                    <a:pt x="20" y="11"/>
                  </a:cubicBezTo>
                  <a:cubicBezTo>
                    <a:pt x="19" y="11"/>
                    <a:pt x="19" y="11"/>
                    <a:pt x="19" y="11"/>
                  </a:cubicBezTo>
                  <a:cubicBezTo>
                    <a:pt x="19" y="11"/>
                    <a:pt x="19" y="11"/>
                    <a:pt x="19" y="11"/>
                  </a:cubicBezTo>
                  <a:cubicBezTo>
                    <a:pt x="19" y="11"/>
                    <a:pt x="19" y="11"/>
                    <a:pt x="19" y="11"/>
                  </a:cubicBezTo>
                  <a:cubicBezTo>
                    <a:pt x="19" y="12"/>
                    <a:pt x="18" y="12"/>
                    <a:pt x="18" y="13"/>
                  </a:cubicBezTo>
                  <a:cubicBezTo>
                    <a:pt x="18" y="13"/>
                    <a:pt x="18" y="13"/>
                    <a:pt x="18" y="13"/>
                  </a:cubicBezTo>
                  <a:cubicBezTo>
                    <a:pt x="16" y="14"/>
                    <a:pt x="15" y="16"/>
                    <a:pt x="14" y="18"/>
                  </a:cubicBezTo>
                  <a:cubicBezTo>
                    <a:pt x="14" y="18"/>
                    <a:pt x="14" y="18"/>
                    <a:pt x="14" y="18"/>
                  </a:cubicBezTo>
                  <a:cubicBezTo>
                    <a:pt x="11" y="21"/>
                    <a:pt x="8" y="27"/>
                    <a:pt x="8" y="31"/>
                  </a:cubicBezTo>
                  <a:cubicBezTo>
                    <a:pt x="8" y="31"/>
                    <a:pt x="8" y="31"/>
                    <a:pt x="8" y="31"/>
                  </a:cubicBezTo>
                  <a:cubicBezTo>
                    <a:pt x="8" y="31"/>
                    <a:pt x="8" y="31"/>
                    <a:pt x="8" y="31"/>
                  </a:cubicBezTo>
                  <a:cubicBezTo>
                    <a:pt x="8" y="32"/>
                    <a:pt x="8" y="33"/>
                    <a:pt x="9" y="34"/>
                  </a:cubicBezTo>
                  <a:cubicBezTo>
                    <a:pt x="9" y="34"/>
                    <a:pt x="9" y="34"/>
                    <a:pt x="9" y="34"/>
                  </a:cubicBezTo>
                  <a:cubicBezTo>
                    <a:pt x="10" y="40"/>
                    <a:pt x="12" y="44"/>
                    <a:pt x="13" y="45"/>
                  </a:cubicBezTo>
                  <a:cubicBezTo>
                    <a:pt x="13" y="45"/>
                    <a:pt x="13" y="45"/>
                    <a:pt x="13" y="45"/>
                  </a:cubicBezTo>
                  <a:cubicBezTo>
                    <a:pt x="15" y="47"/>
                    <a:pt x="16" y="47"/>
                    <a:pt x="20" y="47"/>
                  </a:cubicBezTo>
                  <a:cubicBezTo>
                    <a:pt x="20" y="47"/>
                    <a:pt x="20" y="47"/>
                    <a:pt x="20" y="47"/>
                  </a:cubicBezTo>
                  <a:cubicBezTo>
                    <a:pt x="21" y="47"/>
                    <a:pt x="22" y="47"/>
                    <a:pt x="23" y="47"/>
                  </a:cubicBezTo>
                  <a:cubicBezTo>
                    <a:pt x="23" y="47"/>
                    <a:pt x="23" y="47"/>
                    <a:pt x="23" y="47"/>
                  </a:cubicBezTo>
                  <a:cubicBezTo>
                    <a:pt x="34" y="46"/>
                    <a:pt x="70" y="37"/>
                    <a:pt x="74" y="36"/>
                  </a:cubicBezTo>
                  <a:cubicBezTo>
                    <a:pt x="74" y="36"/>
                    <a:pt x="74" y="36"/>
                    <a:pt x="74" y="36"/>
                  </a:cubicBezTo>
                  <a:cubicBezTo>
                    <a:pt x="75" y="36"/>
                    <a:pt x="75" y="36"/>
                    <a:pt x="75" y="36"/>
                  </a:cubicBezTo>
                  <a:cubicBezTo>
                    <a:pt x="77" y="35"/>
                    <a:pt x="77" y="35"/>
                    <a:pt x="77" y="35"/>
                  </a:cubicBezTo>
                  <a:cubicBezTo>
                    <a:pt x="79" y="43"/>
                    <a:pt x="79" y="43"/>
                    <a:pt x="79" y="43"/>
                  </a:cubicBezTo>
                  <a:cubicBezTo>
                    <a:pt x="77" y="43"/>
                    <a:pt x="77" y="43"/>
                    <a:pt x="77" y="43"/>
                  </a:cubicBezTo>
                  <a:cubicBezTo>
                    <a:pt x="77" y="43"/>
                    <a:pt x="77" y="43"/>
                    <a:pt x="76" y="43"/>
                  </a:cubicBezTo>
                  <a:cubicBezTo>
                    <a:pt x="76" y="43"/>
                    <a:pt x="76" y="43"/>
                    <a:pt x="76" y="43"/>
                  </a:cubicBezTo>
                  <a:cubicBezTo>
                    <a:pt x="76" y="43"/>
                    <a:pt x="76" y="44"/>
                    <a:pt x="75" y="44"/>
                  </a:cubicBezTo>
                  <a:cubicBezTo>
                    <a:pt x="75" y="44"/>
                    <a:pt x="75" y="44"/>
                    <a:pt x="75" y="44"/>
                  </a:cubicBezTo>
                  <a:cubicBezTo>
                    <a:pt x="74" y="44"/>
                    <a:pt x="72" y="44"/>
                    <a:pt x="71" y="45"/>
                  </a:cubicBezTo>
                  <a:cubicBezTo>
                    <a:pt x="71" y="45"/>
                    <a:pt x="71" y="45"/>
                    <a:pt x="71" y="45"/>
                  </a:cubicBezTo>
                  <a:cubicBezTo>
                    <a:pt x="67" y="46"/>
                    <a:pt x="61" y="47"/>
                    <a:pt x="55" y="49"/>
                  </a:cubicBezTo>
                  <a:cubicBezTo>
                    <a:pt x="55" y="49"/>
                    <a:pt x="55" y="49"/>
                    <a:pt x="55" y="49"/>
                  </a:cubicBezTo>
                  <a:cubicBezTo>
                    <a:pt x="44" y="51"/>
                    <a:pt x="31" y="54"/>
                    <a:pt x="24" y="55"/>
                  </a:cubicBezTo>
                  <a:cubicBezTo>
                    <a:pt x="24" y="55"/>
                    <a:pt x="24" y="55"/>
                    <a:pt x="24" y="55"/>
                  </a:cubicBezTo>
                  <a:cubicBezTo>
                    <a:pt x="23" y="55"/>
                    <a:pt x="21" y="55"/>
                    <a:pt x="20" y="55"/>
                  </a:cubicBezTo>
                  <a:cubicBezTo>
                    <a:pt x="20" y="55"/>
                    <a:pt x="20" y="55"/>
                    <a:pt x="20" y="55"/>
                  </a:cubicBezTo>
                  <a:cubicBezTo>
                    <a:pt x="20" y="55"/>
                    <a:pt x="20" y="55"/>
                    <a:pt x="19" y="55"/>
                  </a:cubicBezTo>
                  <a:cubicBezTo>
                    <a:pt x="19" y="55"/>
                    <a:pt x="19" y="55"/>
                    <a:pt x="19" y="55"/>
                  </a:cubicBezTo>
                  <a:cubicBezTo>
                    <a:pt x="19" y="55"/>
                    <a:pt x="19" y="55"/>
                    <a:pt x="19" y="55"/>
                  </a:cubicBezTo>
                  <a:cubicBezTo>
                    <a:pt x="19" y="55"/>
                    <a:pt x="19" y="55"/>
                    <a:pt x="19" y="55"/>
                  </a:cubicBezTo>
                  <a:cubicBezTo>
                    <a:pt x="14" y="55"/>
                    <a:pt x="10" y="54"/>
                    <a:pt x="7" y="50"/>
                  </a:cubicBezTo>
                  <a:close/>
                  <a:moveTo>
                    <a:pt x="20" y="51"/>
                  </a:moveTo>
                  <a:cubicBezTo>
                    <a:pt x="21" y="51"/>
                    <a:pt x="22" y="51"/>
                    <a:pt x="23" y="51"/>
                  </a:cubicBezTo>
                  <a:cubicBezTo>
                    <a:pt x="23" y="51"/>
                    <a:pt x="23" y="51"/>
                    <a:pt x="23" y="51"/>
                  </a:cubicBezTo>
                  <a:cubicBezTo>
                    <a:pt x="22" y="51"/>
                    <a:pt x="21" y="51"/>
                    <a:pt x="20" y="51"/>
                  </a:cubicBezTo>
                  <a:cubicBezTo>
                    <a:pt x="20" y="51"/>
                    <a:pt x="20" y="51"/>
                    <a:pt x="20" y="51"/>
                  </a:cubicBezTo>
                  <a:cubicBezTo>
                    <a:pt x="20" y="51"/>
                    <a:pt x="20" y="51"/>
                    <a:pt x="20" y="51"/>
                  </a:cubicBezTo>
                  <a:close/>
                  <a:moveTo>
                    <a:pt x="19" y="51"/>
                  </a:moveTo>
                  <a:cubicBezTo>
                    <a:pt x="19" y="51"/>
                    <a:pt x="19" y="51"/>
                    <a:pt x="19" y="51"/>
                  </a:cubicBezTo>
                  <a:cubicBezTo>
                    <a:pt x="19" y="51"/>
                    <a:pt x="19" y="51"/>
                    <a:pt x="19" y="51"/>
                  </a:cubicBezTo>
                  <a:cubicBezTo>
                    <a:pt x="19" y="51"/>
                    <a:pt x="19" y="51"/>
                    <a:pt x="19" y="51"/>
                  </a:cubicBezTo>
                  <a:cubicBezTo>
                    <a:pt x="19" y="51"/>
                    <a:pt x="19" y="51"/>
                    <a:pt x="19" y="51"/>
                  </a:cubicBezTo>
                  <a:cubicBezTo>
                    <a:pt x="19" y="51"/>
                    <a:pt x="19" y="51"/>
                    <a:pt x="19" y="51"/>
                  </a:cubicBezTo>
                  <a:close/>
                  <a:moveTo>
                    <a:pt x="17" y="51"/>
                  </a:moveTo>
                  <a:cubicBezTo>
                    <a:pt x="17" y="51"/>
                    <a:pt x="17" y="51"/>
                    <a:pt x="17" y="51"/>
                  </a:cubicBezTo>
                  <a:cubicBezTo>
                    <a:pt x="17" y="51"/>
                    <a:pt x="17" y="51"/>
                    <a:pt x="17" y="51"/>
                  </a:cubicBezTo>
                  <a:cubicBezTo>
                    <a:pt x="17" y="51"/>
                    <a:pt x="17" y="51"/>
                    <a:pt x="17" y="51"/>
                  </a:cubicBezTo>
                  <a:close/>
                  <a:moveTo>
                    <a:pt x="17" y="51"/>
                  </a:moveTo>
                  <a:cubicBezTo>
                    <a:pt x="14" y="51"/>
                    <a:pt x="13" y="50"/>
                    <a:pt x="11" y="49"/>
                  </a:cubicBezTo>
                  <a:cubicBezTo>
                    <a:pt x="11" y="49"/>
                    <a:pt x="11" y="49"/>
                    <a:pt x="11" y="49"/>
                  </a:cubicBezTo>
                  <a:cubicBezTo>
                    <a:pt x="13" y="50"/>
                    <a:pt x="14" y="51"/>
                    <a:pt x="17" y="51"/>
                  </a:cubicBezTo>
                  <a:close/>
                  <a:moveTo>
                    <a:pt x="9" y="49"/>
                  </a:moveTo>
                  <a:cubicBezTo>
                    <a:pt x="10" y="48"/>
                    <a:pt x="10" y="48"/>
                    <a:pt x="10" y="48"/>
                  </a:cubicBezTo>
                  <a:cubicBezTo>
                    <a:pt x="10" y="48"/>
                    <a:pt x="10" y="48"/>
                    <a:pt x="10" y="48"/>
                  </a:cubicBezTo>
                  <a:cubicBezTo>
                    <a:pt x="10" y="48"/>
                    <a:pt x="10" y="48"/>
                    <a:pt x="10" y="48"/>
                  </a:cubicBezTo>
                  <a:cubicBezTo>
                    <a:pt x="10" y="48"/>
                    <a:pt x="10" y="48"/>
                    <a:pt x="10" y="48"/>
                  </a:cubicBezTo>
                  <a:cubicBezTo>
                    <a:pt x="10" y="48"/>
                    <a:pt x="10" y="48"/>
                    <a:pt x="10" y="48"/>
                  </a:cubicBezTo>
                  <a:cubicBezTo>
                    <a:pt x="9" y="49"/>
                    <a:pt x="9" y="49"/>
                    <a:pt x="9" y="49"/>
                  </a:cubicBezTo>
                  <a:close/>
                  <a:moveTo>
                    <a:pt x="69" y="41"/>
                  </a:moveTo>
                  <a:cubicBezTo>
                    <a:pt x="66" y="42"/>
                    <a:pt x="60" y="43"/>
                    <a:pt x="54" y="45"/>
                  </a:cubicBezTo>
                  <a:cubicBezTo>
                    <a:pt x="54" y="45"/>
                    <a:pt x="54" y="45"/>
                    <a:pt x="54" y="45"/>
                  </a:cubicBezTo>
                  <a:cubicBezTo>
                    <a:pt x="52" y="45"/>
                    <a:pt x="50" y="46"/>
                    <a:pt x="47" y="46"/>
                  </a:cubicBezTo>
                  <a:cubicBezTo>
                    <a:pt x="47" y="46"/>
                    <a:pt x="47" y="46"/>
                    <a:pt x="47" y="46"/>
                  </a:cubicBezTo>
                  <a:cubicBezTo>
                    <a:pt x="56" y="45"/>
                    <a:pt x="64" y="42"/>
                    <a:pt x="70" y="41"/>
                  </a:cubicBezTo>
                  <a:cubicBezTo>
                    <a:pt x="70" y="41"/>
                    <a:pt x="70" y="41"/>
                    <a:pt x="70" y="41"/>
                  </a:cubicBezTo>
                  <a:cubicBezTo>
                    <a:pt x="71" y="41"/>
                    <a:pt x="73" y="40"/>
                    <a:pt x="74" y="40"/>
                  </a:cubicBezTo>
                  <a:cubicBezTo>
                    <a:pt x="74" y="40"/>
                    <a:pt x="74" y="40"/>
                    <a:pt x="74" y="40"/>
                  </a:cubicBezTo>
                  <a:cubicBezTo>
                    <a:pt x="73" y="40"/>
                    <a:pt x="71" y="41"/>
                    <a:pt x="69" y="41"/>
                  </a:cubicBezTo>
                  <a:close/>
                  <a:moveTo>
                    <a:pt x="5" y="36"/>
                  </a:moveTo>
                  <a:cubicBezTo>
                    <a:pt x="6" y="39"/>
                    <a:pt x="7" y="41"/>
                    <a:pt x="8" y="44"/>
                  </a:cubicBezTo>
                  <a:cubicBezTo>
                    <a:pt x="8" y="44"/>
                    <a:pt x="8" y="44"/>
                    <a:pt x="8" y="44"/>
                  </a:cubicBezTo>
                  <a:cubicBezTo>
                    <a:pt x="7" y="41"/>
                    <a:pt x="6" y="39"/>
                    <a:pt x="5" y="36"/>
                  </a:cubicBezTo>
                  <a:cubicBezTo>
                    <a:pt x="5" y="36"/>
                    <a:pt x="5" y="36"/>
                    <a:pt x="5" y="36"/>
                  </a:cubicBezTo>
                  <a:cubicBezTo>
                    <a:pt x="4" y="34"/>
                    <a:pt x="4" y="33"/>
                    <a:pt x="4" y="31"/>
                  </a:cubicBezTo>
                  <a:cubicBezTo>
                    <a:pt x="4" y="31"/>
                    <a:pt x="4" y="31"/>
                    <a:pt x="4" y="31"/>
                  </a:cubicBezTo>
                  <a:cubicBezTo>
                    <a:pt x="4" y="31"/>
                    <a:pt x="4" y="31"/>
                    <a:pt x="4" y="31"/>
                  </a:cubicBezTo>
                  <a:cubicBezTo>
                    <a:pt x="4" y="31"/>
                    <a:pt x="4" y="31"/>
                    <a:pt x="4" y="31"/>
                  </a:cubicBezTo>
                  <a:cubicBezTo>
                    <a:pt x="4" y="33"/>
                    <a:pt x="4" y="34"/>
                    <a:pt x="5" y="36"/>
                  </a:cubicBezTo>
                  <a:close/>
                  <a:moveTo>
                    <a:pt x="7" y="21"/>
                  </a:moveTo>
                  <a:cubicBezTo>
                    <a:pt x="7" y="21"/>
                    <a:pt x="7" y="21"/>
                    <a:pt x="7" y="21"/>
                  </a:cubicBezTo>
                  <a:cubicBezTo>
                    <a:pt x="7" y="21"/>
                    <a:pt x="7" y="21"/>
                    <a:pt x="7" y="21"/>
                  </a:cubicBezTo>
                  <a:cubicBezTo>
                    <a:pt x="7" y="21"/>
                    <a:pt x="7" y="21"/>
                    <a:pt x="7" y="21"/>
                  </a:cubicBezTo>
                  <a:close/>
                  <a:moveTo>
                    <a:pt x="7" y="21"/>
                  </a:moveTo>
                  <a:cubicBezTo>
                    <a:pt x="8" y="19"/>
                    <a:pt x="9" y="17"/>
                    <a:pt x="10" y="15"/>
                  </a:cubicBezTo>
                  <a:cubicBezTo>
                    <a:pt x="10" y="15"/>
                    <a:pt x="10" y="15"/>
                    <a:pt x="10" y="15"/>
                  </a:cubicBezTo>
                  <a:cubicBezTo>
                    <a:pt x="11" y="14"/>
                    <a:pt x="12" y="13"/>
                    <a:pt x="13" y="12"/>
                  </a:cubicBezTo>
                  <a:cubicBezTo>
                    <a:pt x="13" y="12"/>
                    <a:pt x="13" y="12"/>
                    <a:pt x="13" y="12"/>
                  </a:cubicBezTo>
                  <a:cubicBezTo>
                    <a:pt x="11" y="15"/>
                    <a:pt x="9" y="18"/>
                    <a:pt x="7" y="21"/>
                  </a:cubicBezTo>
                  <a:close/>
                  <a:moveTo>
                    <a:pt x="20" y="10"/>
                  </a:moveTo>
                  <a:cubicBezTo>
                    <a:pt x="20" y="9"/>
                    <a:pt x="20" y="9"/>
                    <a:pt x="20" y="9"/>
                  </a:cubicBezTo>
                  <a:cubicBezTo>
                    <a:pt x="20" y="9"/>
                    <a:pt x="20" y="9"/>
                    <a:pt x="20" y="9"/>
                  </a:cubicBezTo>
                  <a:cubicBezTo>
                    <a:pt x="20" y="9"/>
                    <a:pt x="20" y="9"/>
                    <a:pt x="20" y="10"/>
                  </a:cubicBezTo>
                  <a:close/>
                  <a:moveTo>
                    <a:pt x="16" y="9"/>
                  </a:moveTo>
                  <a:cubicBezTo>
                    <a:pt x="16" y="9"/>
                    <a:pt x="16" y="9"/>
                    <a:pt x="16" y="9"/>
                  </a:cubicBezTo>
                  <a:cubicBezTo>
                    <a:pt x="16" y="9"/>
                    <a:pt x="16" y="9"/>
                    <a:pt x="16" y="9"/>
                  </a:cubicBezTo>
                  <a:cubicBezTo>
                    <a:pt x="16" y="9"/>
                    <a:pt x="16" y="9"/>
                    <a:pt x="16" y="9"/>
                  </a:cubicBezTo>
                  <a:close/>
                  <a:moveTo>
                    <a:pt x="16" y="8"/>
                  </a:move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lose/>
                  <a:moveTo>
                    <a:pt x="19" y="8"/>
                  </a:moveTo>
                  <a:cubicBezTo>
                    <a:pt x="19" y="8"/>
                    <a:pt x="19" y="8"/>
                    <a:pt x="19" y="8"/>
                  </a:cubicBezTo>
                  <a:cubicBezTo>
                    <a:pt x="19" y="8"/>
                    <a:pt x="19" y="8"/>
                    <a:pt x="19" y="8"/>
                  </a:cubicBezTo>
                  <a:cubicBezTo>
                    <a:pt x="19" y="8"/>
                    <a:pt x="19"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1866"/>
            <p:cNvSpPr/>
            <p:nvPr/>
          </p:nvSpPr>
          <p:spPr bwMode="auto">
            <a:xfrm>
              <a:off x="7340602" y="5668963"/>
              <a:ext cx="17463" cy="11113"/>
            </a:xfrm>
            <a:custGeom>
              <a:avLst/>
              <a:gdLst>
                <a:gd name="T0" fmla="*/ 0 w 11"/>
                <a:gd name="T1" fmla="*/ 4 h 7"/>
                <a:gd name="T2" fmla="*/ 1 w 11"/>
                <a:gd name="T3" fmla="*/ 0 h 7"/>
                <a:gd name="T4" fmla="*/ 11 w 11"/>
                <a:gd name="T5" fmla="*/ 3 h 7"/>
                <a:gd name="T6" fmla="*/ 9 w 11"/>
                <a:gd name="T7" fmla="*/ 7 h 7"/>
                <a:gd name="T8" fmla="*/ 0 w 11"/>
                <a:gd name="T9" fmla="*/ 4 h 7"/>
                <a:gd name="T10" fmla="*/ 0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0" y="4"/>
                  </a:moveTo>
                  <a:lnTo>
                    <a:pt x="1" y="0"/>
                  </a:lnTo>
                  <a:lnTo>
                    <a:pt x="11" y="3"/>
                  </a:lnTo>
                  <a:lnTo>
                    <a:pt x="9"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1867"/>
            <p:cNvSpPr>
              <a:spLocks noEditPoints="1"/>
            </p:cNvSpPr>
            <p:nvPr/>
          </p:nvSpPr>
          <p:spPr bwMode="auto">
            <a:xfrm>
              <a:off x="7335839" y="5665788"/>
              <a:ext cx="25400" cy="19050"/>
            </a:xfrm>
            <a:custGeom>
              <a:avLst/>
              <a:gdLst>
                <a:gd name="T0" fmla="*/ 2 w 16"/>
                <a:gd name="T1" fmla="*/ 8 h 12"/>
                <a:gd name="T2" fmla="*/ 3 w 16"/>
                <a:gd name="T3" fmla="*/ 6 h 12"/>
                <a:gd name="T4" fmla="*/ 5 w 16"/>
                <a:gd name="T5" fmla="*/ 7 h 12"/>
                <a:gd name="T6" fmla="*/ 3 w 16"/>
                <a:gd name="T7" fmla="*/ 6 h 12"/>
                <a:gd name="T8" fmla="*/ 2 w 16"/>
                <a:gd name="T9" fmla="*/ 8 h 12"/>
                <a:gd name="T10" fmla="*/ 0 w 16"/>
                <a:gd name="T11" fmla="*/ 7 h 12"/>
                <a:gd name="T12" fmla="*/ 3 w 16"/>
                <a:gd name="T13" fmla="*/ 0 h 12"/>
                <a:gd name="T14" fmla="*/ 16 w 16"/>
                <a:gd name="T15" fmla="*/ 3 h 12"/>
                <a:gd name="T16" fmla="*/ 14 w 16"/>
                <a:gd name="T17" fmla="*/ 12 h 12"/>
                <a:gd name="T18" fmla="*/ 2 w 16"/>
                <a:gd name="T19" fmla="*/ 8 h 12"/>
                <a:gd name="T20" fmla="*/ 2 w 16"/>
                <a:gd name="T21" fmla="*/ 8 h 12"/>
                <a:gd name="T22" fmla="*/ 11 w 16"/>
                <a:gd name="T23" fmla="*/ 6 h 12"/>
                <a:gd name="T24" fmla="*/ 5 w 16"/>
                <a:gd name="T25" fmla="*/ 5 h 12"/>
                <a:gd name="T26" fmla="*/ 5 w 16"/>
                <a:gd name="T27" fmla="*/ 5 h 12"/>
                <a:gd name="T28" fmla="*/ 11 w 16"/>
                <a:gd name="T29" fmla="*/ 6 h 12"/>
                <a:gd name="T30" fmla="*/ 11 w 16"/>
                <a:gd name="T31"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12">
                  <a:moveTo>
                    <a:pt x="2" y="8"/>
                  </a:moveTo>
                  <a:lnTo>
                    <a:pt x="3" y="6"/>
                  </a:lnTo>
                  <a:lnTo>
                    <a:pt x="5" y="7"/>
                  </a:lnTo>
                  <a:lnTo>
                    <a:pt x="3" y="6"/>
                  </a:lnTo>
                  <a:lnTo>
                    <a:pt x="2" y="8"/>
                  </a:lnTo>
                  <a:lnTo>
                    <a:pt x="0" y="7"/>
                  </a:lnTo>
                  <a:lnTo>
                    <a:pt x="3" y="0"/>
                  </a:lnTo>
                  <a:lnTo>
                    <a:pt x="16" y="3"/>
                  </a:lnTo>
                  <a:lnTo>
                    <a:pt x="14" y="12"/>
                  </a:lnTo>
                  <a:lnTo>
                    <a:pt x="2" y="8"/>
                  </a:lnTo>
                  <a:lnTo>
                    <a:pt x="2" y="8"/>
                  </a:lnTo>
                  <a:close/>
                  <a:moveTo>
                    <a:pt x="11" y="6"/>
                  </a:moveTo>
                  <a:lnTo>
                    <a:pt x="5" y="5"/>
                  </a:lnTo>
                  <a:lnTo>
                    <a:pt x="5" y="5"/>
                  </a:lnTo>
                  <a:lnTo>
                    <a:pt x="11" y="6"/>
                  </a:lnTo>
                  <a:lnTo>
                    <a:pt x="11"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1868"/>
            <p:cNvSpPr/>
            <p:nvPr/>
          </p:nvSpPr>
          <p:spPr bwMode="auto">
            <a:xfrm>
              <a:off x="7337427" y="5875338"/>
              <a:ext cx="119063" cy="187325"/>
            </a:xfrm>
            <a:custGeom>
              <a:avLst/>
              <a:gdLst>
                <a:gd name="T0" fmla="*/ 7 w 68"/>
                <a:gd name="T1" fmla="*/ 103 h 107"/>
                <a:gd name="T2" fmla="*/ 21 w 68"/>
                <a:gd name="T3" fmla="*/ 103 h 107"/>
                <a:gd name="T4" fmla="*/ 0 w 68"/>
                <a:gd name="T5" fmla="*/ 13 h 107"/>
                <a:gd name="T6" fmla="*/ 0 w 68"/>
                <a:gd name="T7" fmla="*/ 13 h 107"/>
                <a:gd name="T8" fmla="*/ 1 w 68"/>
                <a:gd name="T9" fmla="*/ 10 h 107"/>
                <a:gd name="T10" fmla="*/ 1 w 68"/>
                <a:gd name="T11" fmla="*/ 10 h 107"/>
                <a:gd name="T12" fmla="*/ 7 w 68"/>
                <a:gd name="T13" fmla="*/ 2 h 107"/>
                <a:gd name="T14" fmla="*/ 7 w 68"/>
                <a:gd name="T15" fmla="*/ 2 h 107"/>
                <a:gd name="T16" fmla="*/ 20 w 68"/>
                <a:gd name="T17" fmla="*/ 0 h 107"/>
                <a:gd name="T18" fmla="*/ 20 w 68"/>
                <a:gd name="T19" fmla="*/ 0 h 107"/>
                <a:gd name="T20" fmla="*/ 68 w 68"/>
                <a:gd name="T21" fmla="*/ 9 h 107"/>
                <a:gd name="T22" fmla="*/ 68 w 68"/>
                <a:gd name="T23" fmla="*/ 9 h 107"/>
                <a:gd name="T24" fmla="*/ 68 w 68"/>
                <a:gd name="T25" fmla="*/ 9 h 107"/>
                <a:gd name="T26" fmla="*/ 67 w 68"/>
                <a:gd name="T27" fmla="*/ 12 h 107"/>
                <a:gd name="T28" fmla="*/ 50 w 68"/>
                <a:gd name="T29" fmla="*/ 8 h 107"/>
                <a:gd name="T30" fmla="*/ 50 w 68"/>
                <a:gd name="T31" fmla="*/ 8 h 107"/>
                <a:gd name="T32" fmla="*/ 20 w 68"/>
                <a:gd name="T33" fmla="*/ 4 h 107"/>
                <a:gd name="T34" fmla="*/ 20 w 68"/>
                <a:gd name="T35" fmla="*/ 4 h 107"/>
                <a:gd name="T36" fmla="*/ 9 w 68"/>
                <a:gd name="T37" fmla="*/ 6 h 107"/>
                <a:gd name="T38" fmla="*/ 9 w 68"/>
                <a:gd name="T39" fmla="*/ 6 h 107"/>
                <a:gd name="T40" fmla="*/ 5 w 68"/>
                <a:gd name="T41" fmla="*/ 11 h 107"/>
                <a:gd name="T42" fmla="*/ 5 w 68"/>
                <a:gd name="T43" fmla="*/ 11 h 107"/>
                <a:gd name="T44" fmla="*/ 4 w 68"/>
                <a:gd name="T45" fmla="*/ 13 h 107"/>
                <a:gd name="T46" fmla="*/ 4 w 68"/>
                <a:gd name="T47" fmla="*/ 13 h 107"/>
                <a:gd name="T48" fmla="*/ 15 w 68"/>
                <a:gd name="T49" fmla="*/ 67 h 107"/>
                <a:gd name="T50" fmla="*/ 15 w 68"/>
                <a:gd name="T51" fmla="*/ 67 h 107"/>
                <a:gd name="T52" fmla="*/ 26 w 68"/>
                <a:gd name="T53" fmla="*/ 104 h 107"/>
                <a:gd name="T54" fmla="*/ 26 w 68"/>
                <a:gd name="T55" fmla="*/ 104 h 107"/>
                <a:gd name="T56" fmla="*/ 27 w 68"/>
                <a:gd name="T57" fmla="*/ 107 h 107"/>
                <a:gd name="T58" fmla="*/ 7 w 68"/>
                <a:gd name="T59" fmla="*/ 107 h 107"/>
                <a:gd name="T60" fmla="*/ 7 w 68"/>
                <a:gd name="T61" fmla="*/ 10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8" h="107">
                  <a:moveTo>
                    <a:pt x="7" y="103"/>
                  </a:moveTo>
                  <a:cubicBezTo>
                    <a:pt x="21" y="103"/>
                    <a:pt x="21" y="103"/>
                    <a:pt x="21" y="103"/>
                  </a:cubicBezTo>
                  <a:cubicBezTo>
                    <a:pt x="18" y="90"/>
                    <a:pt x="1" y="34"/>
                    <a:pt x="0" y="13"/>
                  </a:cubicBezTo>
                  <a:cubicBezTo>
                    <a:pt x="0" y="13"/>
                    <a:pt x="0" y="13"/>
                    <a:pt x="0" y="13"/>
                  </a:cubicBezTo>
                  <a:cubicBezTo>
                    <a:pt x="0" y="12"/>
                    <a:pt x="0" y="11"/>
                    <a:pt x="1" y="10"/>
                  </a:cubicBezTo>
                  <a:cubicBezTo>
                    <a:pt x="1" y="10"/>
                    <a:pt x="1" y="10"/>
                    <a:pt x="1" y="10"/>
                  </a:cubicBezTo>
                  <a:cubicBezTo>
                    <a:pt x="1" y="6"/>
                    <a:pt x="4" y="3"/>
                    <a:pt x="7" y="2"/>
                  </a:cubicBezTo>
                  <a:cubicBezTo>
                    <a:pt x="7" y="2"/>
                    <a:pt x="7" y="2"/>
                    <a:pt x="7" y="2"/>
                  </a:cubicBezTo>
                  <a:cubicBezTo>
                    <a:pt x="11" y="0"/>
                    <a:pt x="15" y="0"/>
                    <a:pt x="20" y="0"/>
                  </a:cubicBezTo>
                  <a:cubicBezTo>
                    <a:pt x="20" y="0"/>
                    <a:pt x="20" y="0"/>
                    <a:pt x="20" y="0"/>
                  </a:cubicBezTo>
                  <a:cubicBezTo>
                    <a:pt x="40" y="0"/>
                    <a:pt x="68" y="9"/>
                    <a:pt x="68" y="9"/>
                  </a:cubicBezTo>
                  <a:cubicBezTo>
                    <a:pt x="68" y="9"/>
                    <a:pt x="68" y="9"/>
                    <a:pt x="68" y="9"/>
                  </a:cubicBezTo>
                  <a:cubicBezTo>
                    <a:pt x="68" y="9"/>
                    <a:pt x="68" y="9"/>
                    <a:pt x="68" y="9"/>
                  </a:cubicBezTo>
                  <a:cubicBezTo>
                    <a:pt x="67" y="12"/>
                    <a:pt x="67" y="12"/>
                    <a:pt x="67" y="12"/>
                  </a:cubicBezTo>
                  <a:cubicBezTo>
                    <a:pt x="67" y="12"/>
                    <a:pt x="60" y="10"/>
                    <a:pt x="50" y="8"/>
                  </a:cubicBezTo>
                  <a:cubicBezTo>
                    <a:pt x="50" y="8"/>
                    <a:pt x="50" y="8"/>
                    <a:pt x="50" y="8"/>
                  </a:cubicBezTo>
                  <a:cubicBezTo>
                    <a:pt x="41" y="6"/>
                    <a:pt x="30" y="4"/>
                    <a:pt x="20" y="4"/>
                  </a:cubicBezTo>
                  <a:cubicBezTo>
                    <a:pt x="20" y="4"/>
                    <a:pt x="20" y="4"/>
                    <a:pt x="20" y="4"/>
                  </a:cubicBezTo>
                  <a:cubicBezTo>
                    <a:pt x="16" y="4"/>
                    <a:pt x="12" y="4"/>
                    <a:pt x="9" y="6"/>
                  </a:cubicBezTo>
                  <a:cubicBezTo>
                    <a:pt x="9" y="6"/>
                    <a:pt x="9" y="6"/>
                    <a:pt x="9" y="6"/>
                  </a:cubicBezTo>
                  <a:cubicBezTo>
                    <a:pt x="6" y="7"/>
                    <a:pt x="5" y="8"/>
                    <a:pt x="5" y="11"/>
                  </a:cubicBezTo>
                  <a:cubicBezTo>
                    <a:pt x="5" y="11"/>
                    <a:pt x="5" y="11"/>
                    <a:pt x="5" y="11"/>
                  </a:cubicBezTo>
                  <a:cubicBezTo>
                    <a:pt x="4" y="11"/>
                    <a:pt x="4" y="12"/>
                    <a:pt x="4" y="13"/>
                  </a:cubicBezTo>
                  <a:cubicBezTo>
                    <a:pt x="4" y="13"/>
                    <a:pt x="4" y="13"/>
                    <a:pt x="4" y="13"/>
                  </a:cubicBezTo>
                  <a:cubicBezTo>
                    <a:pt x="4" y="24"/>
                    <a:pt x="10" y="47"/>
                    <a:pt x="15" y="67"/>
                  </a:cubicBezTo>
                  <a:cubicBezTo>
                    <a:pt x="15" y="67"/>
                    <a:pt x="15" y="67"/>
                    <a:pt x="15" y="67"/>
                  </a:cubicBezTo>
                  <a:cubicBezTo>
                    <a:pt x="21" y="87"/>
                    <a:pt x="26" y="104"/>
                    <a:pt x="26" y="104"/>
                  </a:cubicBezTo>
                  <a:cubicBezTo>
                    <a:pt x="26" y="104"/>
                    <a:pt x="26" y="104"/>
                    <a:pt x="26" y="104"/>
                  </a:cubicBezTo>
                  <a:cubicBezTo>
                    <a:pt x="27" y="107"/>
                    <a:pt x="27" y="107"/>
                    <a:pt x="27" y="107"/>
                  </a:cubicBezTo>
                  <a:cubicBezTo>
                    <a:pt x="7" y="107"/>
                    <a:pt x="7" y="107"/>
                    <a:pt x="7" y="107"/>
                  </a:cubicBezTo>
                  <a:cubicBezTo>
                    <a:pt x="7" y="103"/>
                    <a:pt x="7" y="103"/>
                    <a:pt x="7"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1869"/>
            <p:cNvSpPr>
              <a:spLocks noEditPoints="1"/>
            </p:cNvSpPr>
            <p:nvPr/>
          </p:nvSpPr>
          <p:spPr bwMode="auto">
            <a:xfrm>
              <a:off x="7334252" y="5872163"/>
              <a:ext cx="125413" cy="193675"/>
            </a:xfrm>
            <a:custGeom>
              <a:avLst/>
              <a:gdLst>
                <a:gd name="T0" fmla="*/ 7 w 72"/>
                <a:gd name="T1" fmla="*/ 105 h 111"/>
                <a:gd name="T2" fmla="*/ 21 w 72"/>
                <a:gd name="T3" fmla="*/ 103 h 111"/>
                <a:gd name="T4" fmla="*/ 0 w 72"/>
                <a:gd name="T5" fmla="*/ 15 h 111"/>
                <a:gd name="T6" fmla="*/ 1 w 72"/>
                <a:gd name="T7" fmla="*/ 12 h 111"/>
                <a:gd name="T8" fmla="*/ 8 w 72"/>
                <a:gd name="T9" fmla="*/ 2 h 111"/>
                <a:gd name="T10" fmla="*/ 22 w 72"/>
                <a:gd name="T11" fmla="*/ 0 h 111"/>
                <a:gd name="T12" fmla="*/ 70 w 72"/>
                <a:gd name="T13" fmla="*/ 9 h 111"/>
                <a:gd name="T14" fmla="*/ 71 w 72"/>
                <a:gd name="T15" fmla="*/ 9 h 111"/>
                <a:gd name="T16" fmla="*/ 72 w 72"/>
                <a:gd name="T17" fmla="*/ 10 h 111"/>
                <a:gd name="T18" fmla="*/ 69 w 72"/>
                <a:gd name="T19" fmla="*/ 16 h 111"/>
                <a:gd name="T20" fmla="*/ 69 w 72"/>
                <a:gd name="T21" fmla="*/ 16 h 111"/>
                <a:gd name="T22" fmla="*/ 68 w 72"/>
                <a:gd name="T23" fmla="*/ 16 h 111"/>
                <a:gd name="T24" fmla="*/ 68 w 72"/>
                <a:gd name="T25" fmla="*/ 16 h 111"/>
                <a:gd name="T26" fmla="*/ 68 w 72"/>
                <a:gd name="T27" fmla="*/ 16 h 111"/>
                <a:gd name="T28" fmla="*/ 68 w 72"/>
                <a:gd name="T29" fmla="*/ 16 h 111"/>
                <a:gd name="T30" fmla="*/ 67 w 72"/>
                <a:gd name="T31" fmla="*/ 16 h 111"/>
                <a:gd name="T32" fmla="*/ 64 w 72"/>
                <a:gd name="T33" fmla="*/ 15 h 111"/>
                <a:gd name="T34" fmla="*/ 52 w 72"/>
                <a:gd name="T35" fmla="*/ 12 h 111"/>
                <a:gd name="T36" fmla="*/ 23 w 72"/>
                <a:gd name="T37" fmla="*/ 8 h 111"/>
                <a:gd name="T38" fmla="*/ 22 w 72"/>
                <a:gd name="T39" fmla="*/ 8 h 111"/>
                <a:gd name="T40" fmla="*/ 12 w 72"/>
                <a:gd name="T41" fmla="*/ 9 h 111"/>
                <a:gd name="T42" fmla="*/ 9 w 72"/>
                <a:gd name="T43" fmla="*/ 13 h 111"/>
                <a:gd name="T44" fmla="*/ 8 w 72"/>
                <a:gd name="T45" fmla="*/ 15 h 111"/>
                <a:gd name="T46" fmla="*/ 8 w 72"/>
                <a:gd name="T47" fmla="*/ 15 h 111"/>
                <a:gd name="T48" fmla="*/ 19 w 72"/>
                <a:gd name="T49" fmla="*/ 69 h 111"/>
                <a:gd name="T50" fmla="*/ 30 w 72"/>
                <a:gd name="T51" fmla="*/ 106 h 111"/>
                <a:gd name="T52" fmla="*/ 30 w 72"/>
                <a:gd name="T53" fmla="*/ 106 h 111"/>
                <a:gd name="T54" fmla="*/ 7 w 72"/>
                <a:gd name="T55" fmla="*/ 111 h 111"/>
                <a:gd name="T56" fmla="*/ 23 w 72"/>
                <a:gd name="T57" fmla="*/ 96 h 111"/>
                <a:gd name="T58" fmla="*/ 17 w 72"/>
                <a:gd name="T59" fmla="*/ 76 h 111"/>
                <a:gd name="T60" fmla="*/ 4 w 72"/>
                <a:gd name="T61" fmla="*/ 15 h 111"/>
                <a:gd name="T62" fmla="*/ 4 w 72"/>
                <a:gd name="T63" fmla="*/ 15 h 111"/>
                <a:gd name="T64" fmla="*/ 4 w 72"/>
                <a:gd name="T65" fmla="*/ 14 h 111"/>
                <a:gd name="T66" fmla="*/ 4 w 72"/>
                <a:gd name="T67" fmla="*/ 14 h 111"/>
                <a:gd name="T68" fmla="*/ 4 w 72"/>
                <a:gd name="T69" fmla="*/ 14 h 111"/>
                <a:gd name="T70" fmla="*/ 53 w 72"/>
                <a:gd name="T71" fmla="*/ 8 h 111"/>
                <a:gd name="T72" fmla="*/ 67 w 72"/>
                <a:gd name="T73" fmla="*/ 12 h 111"/>
                <a:gd name="T74" fmla="*/ 65 w 72"/>
                <a:gd name="T75" fmla="*/ 11 h 111"/>
                <a:gd name="T76" fmla="*/ 53 w 72"/>
                <a:gd name="T77" fmla="*/ 8 h 111"/>
                <a:gd name="T78" fmla="*/ 41 w 72"/>
                <a:gd name="T79" fmla="*/ 6 h 111"/>
                <a:gd name="T80" fmla="*/ 53 w 72"/>
                <a:gd name="T81" fmla="*/ 8 h 111"/>
                <a:gd name="T82" fmla="*/ 6 w 72"/>
                <a:gd name="T83" fmla="*/ 8 h 111"/>
                <a:gd name="T84" fmla="*/ 6 w 72"/>
                <a:gd name="T85" fmla="*/ 8 h 111"/>
                <a:gd name="T86" fmla="*/ 8 w 72"/>
                <a:gd name="T87" fmla="*/ 7 h 111"/>
                <a:gd name="T88" fmla="*/ 6 w 72"/>
                <a:gd name="T89" fmla="*/ 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111">
                  <a:moveTo>
                    <a:pt x="7" y="109"/>
                  </a:moveTo>
                  <a:cubicBezTo>
                    <a:pt x="7" y="105"/>
                    <a:pt x="7" y="105"/>
                    <a:pt x="7" y="105"/>
                  </a:cubicBezTo>
                  <a:cubicBezTo>
                    <a:pt x="7" y="103"/>
                    <a:pt x="7" y="103"/>
                    <a:pt x="7" y="103"/>
                  </a:cubicBezTo>
                  <a:cubicBezTo>
                    <a:pt x="21" y="103"/>
                    <a:pt x="21" y="103"/>
                    <a:pt x="21" y="103"/>
                  </a:cubicBezTo>
                  <a:cubicBezTo>
                    <a:pt x="16" y="86"/>
                    <a:pt x="1" y="35"/>
                    <a:pt x="0" y="15"/>
                  </a:cubicBezTo>
                  <a:cubicBezTo>
                    <a:pt x="0" y="15"/>
                    <a:pt x="0" y="15"/>
                    <a:pt x="0" y="15"/>
                  </a:cubicBezTo>
                  <a:cubicBezTo>
                    <a:pt x="0" y="14"/>
                    <a:pt x="0" y="13"/>
                    <a:pt x="1" y="12"/>
                  </a:cubicBezTo>
                  <a:cubicBezTo>
                    <a:pt x="1" y="12"/>
                    <a:pt x="1" y="12"/>
                    <a:pt x="1" y="12"/>
                  </a:cubicBezTo>
                  <a:cubicBezTo>
                    <a:pt x="1" y="7"/>
                    <a:pt x="4" y="4"/>
                    <a:pt x="8" y="2"/>
                  </a:cubicBezTo>
                  <a:cubicBezTo>
                    <a:pt x="8" y="2"/>
                    <a:pt x="8" y="2"/>
                    <a:pt x="8" y="2"/>
                  </a:cubicBezTo>
                  <a:cubicBezTo>
                    <a:pt x="12" y="0"/>
                    <a:pt x="17" y="0"/>
                    <a:pt x="22" y="0"/>
                  </a:cubicBezTo>
                  <a:cubicBezTo>
                    <a:pt x="22" y="0"/>
                    <a:pt x="22" y="0"/>
                    <a:pt x="22" y="0"/>
                  </a:cubicBezTo>
                  <a:cubicBezTo>
                    <a:pt x="41" y="0"/>
                    <a:pt x="67" y="8"/>
                    <a:pt x="70" y="9"/>
                  </a:cubicBezTo>
                  <a:cubicBezTo>
                    <a:pt x="70" y="9"/>
                    <a:pt x="70" y="9"/>
                    <a:pt x="70" y="9"/>
                  </a:cubicBezTo>
                  <a:cubicBezTo>
                    <a:pt x="70" y="9"/>
                    <a:pt x="70" y="9"/>
                    <a:pt x="70" y="9"/>
                  </a:cubicBezTo>
                  <a:cubicBezTo>
                    <a:pt x="71" y="9"/>
                    <a:pt x="71" y="9"/>
                    <a:pt x="71" y="9"/>
                  </a:cubicBezTo>
                  <a:cubicBezTo>
                    <a:pt x="71" y="9"/>
                    <a:pt x="71" y="9"/>
                    <a:pt x="71" y="9"/>
                  </a:cubicBezTo>
                  <a:cubicBezTo>
                    <a:pt x="72" y="10"/>
                    <a:pt x="72" y="10"/>
                    <a:pt x="72" y="10"/>
                  </a:cubicBezTo>
                  <a:cubicBezTo>
                    <a:pt x="70" y="16"/>
                    <a:pt x="70" y="16"/>
                    <a:pt x="70" y="16"/>
                  </a:cubicBezTo>
                  <a:cubicBezTo>
                    <a:pt x="69" y="16"/>
                    <a:pt x="69" y="16"/>
                    <a:pt x="69" y="16"/>
                  </a:cubicBezTo>
                  <a:cubicBezTo>
                    <a:pt x="69" y="16"/>
                    <a:pt x="69" y="16"/>
                    <a:pt x="69" y="16"/>
                  </a:cubicBezTo>
                  <a:cubicBezTo>
                    <a:pt x="69" y="16"/>
                    <a:pt x="69" y="16"/>
                    <a:pt x="69" y="16"/>
                  </a:cubicBezTo>
                  <a:cubicBezTo>
                    <a:pt x="69" y="16"/>
                    <a:pt x="69" y="16"/>
                    <a:pt x="69"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7" y="16"/>
                    <a:pt x="67" y="16"/>
                  </a:cubicBezTo>
                  <a:cubicBezTo>
                    <a:pt x="67" y="16"/>
                    <a:pt x="67" y="16"/>
                    <a:pt x="67" y="16"/>
                  </a:cubicBezTo>
                  <a:cubicBezTo>
                    <a:pt x="66" y="16"/>
                    <a:pt x="65" y="15"/>
                    <a:pt x="64" y="15"/>
                  </a:cubicBezTo>
                  <a:cubicBezTo>
                    <a:pt x="64" y="15"/>
                    <a:pt x="64" y="15"/>
                    <a:pt x="64" y="15"/>
                  </a:cubicBezTo>
                  <a:cubicBezTo>
                    <a:pt x="61" y="14"/>
                    <a:pt x="57" y="13"/>
                    <a:pt x="52" y="12"/>
                  </a:cubicBezTo>
                  <a:cubicBezTo>
                    <a:pt x="52" y="12"/>
                    <a:pt x="52" y="12"/>
                    <a:pt x="52" y="12"/>
                  </a:cubicBezTo>
                  <a:cubicBezTo>
                    <a:pt x="43" y="10"/>
                    <a:pt x="32" y="8"/>
                    <a:pt x="23" y="8"/>
                  </a:cubicBezTo>
                  <a:cubicBezTo>
                    <a:pt x="23" y="8"/>
                    <a:pt x="23" y="8"/>
                    <a:pt x="23" y="8"/>
                  </a:cubicBezTo>
                  <a:cubicBezTo>
                    <a:pt x="23" y="8"/>
                    <a:pt x="23" y="8"/>
                    <a:pt x="23" y="8"/>
                  </a:cubicBezTo>
                  <a:cubicBezTo>
                    <a:pt x="22" y="8"/>
                    <a:pt x="22" y="8"/>
                    <a:pt x="22" y="8"/>
                  </a:cubicBezTo>
                  <a:cubicBezTo>
                    <a:pt x="18" y="8"/>
                    <a:pt x="14" y="8"/>
                    <a:pt x="12" y="9"/>
                  </a:cubicBezTo>
                  <a:cubicBezTo>
                    <a:pt x="12" y="9"/>
                    <a:pt x="12" y="9"/>
                    <a:pt x="12" y="9"/>
                  </a:cubicBezTo>
                  <a:cubicBezTo>
                    <a:pt x="9" y="11"/>
                    <a:pt x="9" y="11"/>
                    <a:pt x="9" y="13"/>
                  </a:cubicBezTo>
                  <a:cubicBezTo>
                    <a:pt x="9" y="13"/>
                    <a:pt x="9" y="13"/>
                    <a:pt x="9" y="13"/>
                  </a:cubicBezTo>
                  <a:cubicBezTo>
                    <a:pt x="8" y="14"/>
                    <a:pt x="8" y="14"/>
                    <a:pt x="8" y="15"/>
                  </a:cubicBezTo>
                  <a:cubicBezTo>
                    <a:pt x="8" y="15"/>
                    <a:pt x="8" y="15"/>
                    <a:pt x="8" y="15"/>
                  </a:cubicBezTo>
                  <a:cubicBezTo>
                    <a:pt x="8" y="15"/>
                    <a:pt x="8" y="15"/>
                    <a:pt x="8" y="15"/>
                  </a:cubicBezTo>
                  <a:cubicBezTo>
                    <a:pt x="8" y="15"/>
                    <a:pt x="8" y="15"/>
                    <a:pt x="8" y="15"/>
                  </a:cubicBezTo>
                  <a:cubicBezTo>
                    <a:pt x="8" y="26"/>
                    <a:pt x="14" y="49"/>
                    <a:pt x="19" y="69"/>
                  </a:cubicBezTo>
                  <a:cubicBezTo>
                    <a:pt x="19" y="69"/>
                    <a:pt x="19" y="69"/>
                    <a:pt x="19" y="69"/>
                  </a:cubicBezTo>
                  <a:cubicBezTo>
                    <a:pt x="24" y="87"/>
                    <a:pt x="29" y="104"/>
                    <a:pt x="30" y="106"/>
                  </a:cubicBezTo>
                  <a:cubicBezTo>
                    <a:pt x="30" y="106"/>
                    <a:pt x="30" y="106"/>
                    <a:pt x="30" y="106"/>
                  </a:cubicBezTo>
                  <a:cubicBezTo>
                    <a:pt x="30" y="106"/>
                    <a:pt x="30" y="106"/>
                    <a:pt x="30" y="106"/>
                  </a:cubicBezTo>
                  <a:cubicBezTo>
                    <a:pt x="30" y="106"/>
                    <a:pt x="30" y="106"/>
                    <a:pt x="30" y="106"/>
                  </a:cubicBezTo>
                  <a:cubicBezTo>
                    <a:pt x="32" y="111"/>
                    <a:pt x="32" y="111"/>
                    <a:pt x="32" y="111"/>
                  </a:cubicBezTo>
                  <a:cubicBezTo>
                    <a:pt x="7" y="111"/>
                    <a:pt x="7" y="111"/>
                    <a:pt x="7" y="111"/>
                  </a:cubicBezTo>
                  <a:cubicBezTo>
                    <a:pt x="7" y="109"/>
                    <a:pt x="7" y="109"/>
                    <a:pt x="7" y="109"/>
                  </a:cubicBezTo>
                  <a:close/>
                  <a:moveTo>
                    <a:pt x="23" y="96"/>
                  </a:moveTo>
                  <a:cubicBezTo>
                    <a:pt x="21" y="90"/>
                    <a:pt x="19" y="84"/>
                    <a:pt x="17" y="76"/>
                  </a:cubicBezTo>
                  <a:cubicBezTo>
                    <a:pt x="17" y="76"/>
                    <a:pt x="17" y="76"/>
                    <a:pt x="17" y="76"/>
                  </a:cubicBezTo>
                  <a:cubicBezTo>
                    <a:pt x="19" y="84"/>
                    <a:pt x="21" y="90"/>
                    <a:pt x="23" y="96"/>
                  </a:cubicBezTo>
                  <a:close/>
                  <a:moveTo>
                    <a:pt x="4" y="15"/>
                  </a:moveTo>
                  <a:cubicBezTo>
                    <a:pt x="4" y="15"/>
                    <a:pt x="4" y="15"/>
                    <a:pt x="4" y="15"/>
                  </a:cubicBezTo>
                  <a:cubicBezTo>
                    <a:pt x="4" y="15"/>
                    <a:pt x="4" y="15"/>
                    <a:pt x="4" y="15"/>
                  </a:cubicBezTo>
                  <a:cubicBezTo>
                    <a:pt x="4" y="15"/>
                    <a:pt x="4" y="14"/>
                    <a:pt x="4" y="14"/>
                  </a:cubicBezTo>
                  <a:cubicBezTo>
                    <a:pt x="4" y="14"/>
                    <a:pt x="4" y="14"/>
                    <a:pt x="4" y="14"/>
                  </a:cubicBezTo>
                  <a:cubicBezTo>
                    <a:pt x="4" y="14"/>
                    <a:pt x="4" y="15"/>
                    <a:pt x="4" y="15"/>
                  </a:cubicBezTo>
                  <a:close/>
                  <a:moveTo>
                    <a:pt x="4" y="14"/>
                  </a:moveTo>
                  <a:cubicBezTo>
                    <a:pt x="4" y="14"/>
                    <a:pt x="4" y="14"/>
                    <a:pt x="4" y="14"/>
                  </a:cubicBezTo>
                  <a:cubicBezTo>
                    <a:pt x="4" y="14"/>
                    <a:pt x="4" y="14"/>
                    <a:pt x="4" y="14"/>
                  </a:cubicBezTo>
                  <a:cubicBezTo>
                    <a:pt x="4" y="14"/>
                    <a:pt x="4" y="14"/>
                    <a:pt x="4" y="14"/>
                  </a:cubicBezTo>
                  <a:close/>
                  <a:moveTo>
                    <a:pt x="53" y="8"/>
                  </a:moveTo>
                  <a:cubicBezTo>
                    <a:pt x="59" y="10"/>
                    <a:pt x="65" y="11"/>
                    <a:pt x="67" y="12"/>
                  </a:cubicBezTo>
                  <a:cubicBezTo>
                    <a:pt x="67" y="12"/>
                    <a:pt x="67" y="12"/>
                    <a:pt x="67" y="12"/>
                  </a:cubicBezTo>
                  <a:cubicBezTo>
                    <a:pt x="67" y="12"/>
                    <a:pt x="67" y="12"/>
                    <a:pt x="67" y="12"/>
                  </a:cubicBezTo>
                  <a:cubicBezTo>
                    <a:pt x="67" y="12"/>
                    <a:pt x="66" y="11"/>
                    <a:pt x="65" y="11"/>
                  </a:cubicBezTo>
                  <a:cubicBezTo>
                    <a:pt x="65" y="11"/>
                    <a:pt x="65" y="11"/>
                    <a:pt x="65" y="11"/>
                  </a:cubicBezTo>
                  <a:cubicBezTo>
                    <a:pt x="62" y="10"/>
                    <a:pt x="58" y="9"/>
                    <a:pt x="53" y="8"/>
                  </a:cubicBezTo>
                  <a:cubicBezTo>
                    <a:pt x="53" y="8"/>
                    <a:pt x="53" y="8"/>
                    <a:pt x="53" y="8"/>
                  </a:cubicBezTo>
                  <a:cubicBezTo>
                    <a:pt x="49" y="7"/>
                    <a:pt x="45" y="7"/>
                    <a:pt x="41" y="6"/>
                  </a:cubicBezTo>
                  <a:cubicBezTo>
                    <a:pt x="41" y="6"/>
                    <a:pt x="41" y="6"/>
                    <a:pt x="41" y="6"/>
                  </a:cubicBezTo>
                  <a:cubicBezTo>
                    <a:pt x="45" y="7"/>
                    <a:pt x="49" y="7"/>
                    <a:pt x="53" y="8"/>
                  </a:cubicBezTo>
                  <a:close/>
                  <a:moveTo>
                    <a:pt x="6" y="8"/>
                  </a:moveTo>
                  <a:cubicBezTo>
                    <a:pt x="6" y="8"/>
                    <a:pt x="6" y="8"/>
                    <a:pt x="6" y="8"/>
                  </a:cubicBezTo>
                  <a:cubicBezTo>
                    <a:pt x="6" y="8"/>
                    <a:pt x="6" y="8"/>
                    <a:pt x="6" y="8"/>
                  </a:cubicBezTo>
                  <a:cubicBezTo>
                    <a:pt x="6" y="8"/>
                    <a:pt x="6" y="8"/>
                    <a:pt x="6" y="8"/>
                  </a:cubicBezTo>
                  <a:close/>
                  <a:moveTo>
                    <a:pt x="6" y="8"/>
                  </a:moveTo>
                  <a:cubicBezTo>
                    <a:pt x="7" y="8"/>
                    <a:pt x="7" y="8"/>
                    <a:pt x="8" y="7"/>
                  </a:cubicBezTo>
                  <a:cubicBezTo>
                    <a:pt x="8" y="7"/>
                    <a:pt x="8" y="7"/>
                    <a:pt x="8" y="7"/>
                  </a:cubicBezTo>
                  <a:cubicBezTo>
                    <a:pt x="7" y="8"/>
                    <a:pt x="7"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1870"/>
            <p:cNvSpPr>
              <a:spLocks noEditPoints="1"/>
            </p:cNvSpPr>
            <p:nvPr/>
          </p:nvSpPr>
          <p:spPr bwMode="auto">
            <a:xfrm>
              <a:off x="7496177" y="5892801"/>
              <a:ext cx="176213" cy="133350"/>
            </a:xfrm>
            <a:custGeom>
              <a:avLst/>
              <a:gdLst>
                <a:gd name="T0" fmla="*/ 30 w 101"/>
                <a:gd name="T1" fmla="*/ 72 h 76"/>
                <a:gd name="T2" fmla="*/ 25 w 101"/>
                <a:gd name="T3" fmla="*/ 64 h 76"/>
                <a:gd name="T4" fmla="*/ 25 w 101"/>
                <a:gd name="T5" fmla="*/ 64 h 76"/>
                <a:gd name="T6" fmla="*/ 13 w 101"/>
                <a:gd name="T7" fmla="*/ 38 h 76"/>
                <a:gd name="T8" fmla="*/ 13 w 101"/>
                <a:gd name="T9" fmla="*/ 38 h 76"/>
                <a:gd name="T10" fmla="*/ 0 w 101"/>
                <a:gd name="T11" fmla="*/ 1 h 76"/>
                <a:gd name="T12" fmla="*/ 0 w 101"/>
                <a:gd name="T13" fmla="*/ 1 h 76"/>
                <a:gd name="T14" fmla="*/ 4 w 101"/>
                <a:gd name="T15" fmla="*/ 0 h 76"/>
                <a:gd name="T16" fmla="*/ 16 w 101"/>
                <a:gd name="T17" fmla="*/ 33 h 76"/>
                <a:gd name="T18" fmla="*/ 16 w 101"/>
                <a:gd name="T19" fmla="*/ 33 h 76"/>
                <a:gd name="T20" fmla="*/ 35 w 101"/>
                <a:gd name="T21" fmla="*/ 72 h 76"/>
                <a:gd name="T22" fmla="*/ 35 w 101"/>
                <a:gd name="T23" fmla="*/ 72 h 76"/>
                <a:gd name="T24" fmla="*/ 36 w 101"/>
                <a:gd name="T25" fmla="*/ 72 h 76"/>
                <a:gd name="T26" fmla="*/ 36 w 101"/>
                <a:gd name="T27" fmla="*/ 72 h 76"/>
                <a:gd name="T28" fmla="*/ 59 w 101"/>
                <a:gd name="T29" fmla="*/ 52 h 76"/>
                <a:gd name="T30" fmla="*/ 59 w 101"/>
                <a:gd name="T31" fmla="*/ 52 h 76"/>
                <a:gd name="T32" fmla="*/ 76 w 101"/>
                <a:gd name="T33" fmla="*/ 36 h 76"/>
                <a:gd name="T34" fmla="*/ 76 w 101"/>
                <a:gd name="T35" fmla="*/ 36 h 76"/>
                <a:gd name="T36" fmla="*/ 78 w 101"/>
                <a:gd name="T37" fmla="*/ 34 h 76"/>
                <a:gd name="T38" fmla="*/ 101 w 101"/>
                <a:gd name="T39" fmla="*/ 63 h 76"/>
                <a:gd name="T40" fmla="*/ 98 w 101"/>
                <a:gd name="T41" fmla="*/ 66 h 76"/>
                <a:gd name="T42" fmla="*/ 77 w 101"/>
                <a:gd name="T43" fmla="*/ 40 h 76"/>
                <a:gd name="T44" fmla="*/ 38 w 101"/>
                <a:gd name="T45" fmla="*/ 76 h 76"/>
                <a:gd name="T46" fmla="*/ 38 w 101"/>
                <a:gd name="T47" fmla="*/ 76 h 76"/>
                <a:gd name="T48" fmla="*/ 36 w 101"/>
                <a:gd name="T49" fmla="*/ 76 h 76"/>
                <a:gd name="T50" fmla="*/ 36 w 101"/>
                <a:gd name="T51" fmla="*/ 76 h 76"/>
                <a:gd name="T52" fmla="*/ 30 w 101"/>
                <a:gd name="T53" fmla="*/ 72 h 76"/>
                <a:gd name="T54" fmla="*/ 0 w 101"/>
                <a:gd name="T55" fmla="*/ 1 h 76"/>
                <a:gd name="T56" fmla="*/ 0 w 101"/>
                <a:gd name="T57" fmla="*/ 1 h 76"/>
                <a:gd name="T58" fmla="*/ 0 w 101"/>
                <a:gd name="T59" fmla="*/ 1 h 76"/>
                <a:gd name="T60" fmla="*/ 0 w 101"/>
                <a:gd name="T61" fmla="*/ 1 h 76"/>
                <a:gd name="T62" fmla="*/ 0 w 101"/>
                <a:gd name="T63" fmla="*/ 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1" h="76">
                  <a:moveTo>
                    <a:pt x="30" y="72"/>
                  </a:moveTo>
                  <a:cubicBezTo>
                    <a:pt x="29" y="70"/>
                    <a:pt x="27" y="67"/>
                    <a:pt x="25" y="64"/>
                  </a:cubicBezTo>
                  <a:cubicBezTo>
                    <a:pt x="25" y="64"/>
                    <a:pt x="25" y="64"/>
                    <a:pt x="25" y="64"/>
                  </a:cubicBezTo>
                  <a:cubicBezTo>
                    <a:pt x="21" y="57"/>
                    <a:pt x="17" y="47"/>
                    <a:pt x="13" y="38"/>
                  </a:cubicBezTo>
                  <a:cubicBezTo>
                    <a:pt x="13" y="38"/>
                    <a:pt x="13" y="38"/>
                    <a:pt x="13" y="38"/>
                  </a:cubicBezTo>
                  <a:cubicBezTo>
                    <a:pt x="6" y="20"/>
                    <a:pt x="0" y="2"/>
                    <a:pt x="0" y="1"/>
                  </a:cubicBezTo>
                  <a:cubicBezTo>
                    <a:pt x="0" y="1"/>
                    <a:pt x="0" y="1"/>
                    <a:pt x="0" y="1"/>
                  </a:cubicBezTo>
                  <a:cubicBezTo>
                    <a:pt x="4" y="0"/>
                    <a:pt x="4" y="0"/>
                    <a:pt x="4" y="0"/>
                  </a:cubicBezTo>
                  <a:cubicBezTo>
                    <a:pt x="4" y="0"/>
                    <a:pt x="9" y="16"/>
                    <a:pt x="16" y="33"/>
                  </a:cubicBezTo>
                  <a:cubicBezTo>
                    <a:pt x="16" y="33"/>
                    <a:pt x="16" y="33"/>
                    <a:pt x="16" y="33"/>
                  </a:cubicBezTo>
                  <a:cubicBezTo>
                    <a:pt x="22" y="50"/>
                    <a:pt x="31" y="69"/>
                    <a:pt x="35" y="72"/>
                  </a:cubicBezTo>
                  <a:cubicBezTo>
                    <a:pt x="35" y="72"/>
                    <a:pt x="35" y="72"/>
                    <a:pt x="35" y="72"/>
                  </a:cubicBezTo>
                  <a:cubicBezTo>
                    <a:pt x="36" y="72"/>
                    <a:pt x="36" y="72"/>
                    <a:pt x="36" y="72"/>
                  </a:cubicBezTo>
                  <a:cubicBezTo>
                    <a:pt x="36" y="72"/>
                    <a:pt x="36" y="72"/>
                    <a:pt x="36" y="72"/>
                  </a:cubicBezTo>
                  <a:cubicBezTo>
                    <a:pt x="40" y="69"/>
                    <a:pt x="50" y="60"/>
                    <a:pt x="59" y="52"/>
                  </a:cubicBezTo>
                  <a:cubicBezTo>
                    <a:pt x="59" y="52"/>
                    <a:pt x="59" y="52"/>
                    <a:pt x="59" y="52"/>
                  </a:cubicBezTo>
                  <a:cubicBezTo>
                    <a:pt x="68" y="44"/>
                    <a:pt x="76" y="36"/>
                    <a:pt x="76" y="36"/>
                  </a:cubicBezTo>
                  <a:cubicBezTo>
                    <a:pt x="76" y="36"/>
                    <a:pt x="76" y="36"/>
                    <a:pt x="76" y="36"/>
                  </a:cubicBezTo>
                  <a:cubicBezTo>
                    <a:pt x="78" y="34"/>
                    <a:pt x="78" y="34"/>
                    <a:pt x="78" y="34"/>
                  </a:cubicBezTo>
                  <a:cubicBezTo>
                    <a:pt x="101" y="63"/>
                    <a:pt x="101" y="63"/>
                    <a:pt x="101" y="63"/>
                  </a:cubicBezTo>
                  <a:cubicBezTo>
                    <a:pt x="98" y="66"/>
                    <a:pt x="98" y="66"/>
                    <a:pt x="98" y="66"/>
                  </a:cubicBezTo>
                  <a:cubicBezTo>
                    <a:pt x="77" y="40"/>
                    <a:pt x="77" y="40"/>
                    <a:pt x="77" y="40"/>
                  </a:cubicBezTo>
                  <a:cubicBezTo>
                    <a:pt x="71" y="46"/>
                    <a:pt x="46" y="70"/>
                    <a:pt x="38" y="76"/>
                  </a:cubicBezTo>
                  <a:cubicBezTo>
                    <a:pt x="38" y="76"/>
                    <a:pt x="38" y="76"/>
                    <a:pt x="38" y="76"/>
                  </a:cubicBezTo>
                  <a:cubicBezTo>
                    <a:pt x="37" y="76"/>
                    <a:pt x="37" y="76"/>
                    <a:pt x="36" y="76"/>
                  </a:cubicBezTo>
                  <a:cubicBezTo>
                    <a:pt x="36" y="76"/>
                    <a:pt x="36" y="76"/>
                    <a:pt x="36" y="76"/>
                  </a:cubicBezTo>
                  <a:cubicBezTo>
                    <a:pt x="33" y="76"/>
                    <a:pt x="32" y="74"/>
                    <a:pt x="30" y="72"/>
                  </a:cubicBezTo>
                  <a:close/>
                  <a:moveTo>
                    <a:pt x="0" y="1"/>
                  </a:moveTo>
                  <a:cubicBezTo>
                    <a:pt x="0" y="1"/>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1871"/>
            <p:cNvSpPr>
              <a:spLocks noEditPoints="1"/>
            </p:cNvSpPr>
            <p:nvPr/>
          </p:nvSpPr>
          <p:spPr bwMode="auto">
            <a:xfrm>
              <a:off x="7491414" y="5888038"/>
              <a:ext cx="185738" cy="141288"/>
            </a:xfrm>
            <a:custGeom>
              <a:avLst/>
              <a:gdLst>
                <a:gd name="T0" fmla="*/ 32 w 107"/>
                <a:gd name="T1" fmla="*/ 76 h 81"/>
                <a:gd name="T2" fmla="*/ 33 w 107"/>
                <a:gd name="T3" fmla="*/ 75 h 81"/>
                <a:gd name="T4" fmla="*/ 32 w 107"/>
                <a:gd name="T5" fmla="*/ 76 h 81"/>
                <a:gd name="T6" fmla="*/ 26 w 107"/>
                <a:gd name="T7" fmla="*/ 67 h 81"/>
                <a:gd name="T8" fmla="*/ 26 w 107"/>
                <a:gd name="T9" fmla="*/ 67 h 81"/>
                <a:gd name="T10" fmla="*/ 15 w 107"/>
                <a:gd name="T11" fmla="*/ 42 h 81"/>
                <a:gd name="T12" fmla="*/ 15 w 107"/>
                <a:gd name="T13" fmla="*/ 42 h 81"/>
                <a:gd name="T14" fmla="*/ 1 w 107"/>
                <a:gd name="T15" fmla="*/ 5 h 81"/>
                <a:gd name="T16" fmla="*/ 1 w 107"/>
                <a:gd name="T17" fmla="*/ 5 h 81"/>
                <a:gd name="T18" fmla="*/ 0 w 107"/>
                <a:gd name="T19" fmla="*/ 3 h 81"/>
                <a:gd name="T20" fmla="*/ 8 w 107"/>
                <a:gd name="T21" fmla="*/ 0 h 81"/>
                <a:gd name="T22" fmla="*/ 8 w 107"/>
                <a:gd name="T23" fmla="*/ 2 h 81"/>
                <a:gd name="T24" fmla="*/ 21 w 107"/>
                <a:gd name="T25" fmla="*/ 35 h 81"/>
                <a:gd name="T26" fmla="*/ 21 w 107"/>
                <a:gd name="T27" fmla="*/ 35 h 81"/>
                <a:gd name="T28" fmla="*/ 31 w 107"/>
                <a:gd name="T29" fmla="*/ 60 h 81"/>
                <a:gd name="T30" fmla="*/ 31 w 107"/>
                <a:gd name="T31" fmla="*/ 60 h 81"/>
                <a:gd name="T32" fmla="*/ 39 w 107"/>
                <a:gd name="T33" fmla="*/ 73 h 81"/>
                <a:gd name="T34" fmla="*/ 39 w 107"/>
                <a:gd name="T35" fmla="*/ 73 h 81"/>
                <a:gd name="T36" fmla="*/ 61 w 107"/>
                <a:gd name="T37" fmla="*/ 54 h 81"/>
                <a:gd name="T38" fmla="*/ 61 w 107"/>
                <a:gd name="T39" fmla="*/ 54 h 81"/>
                <a:gd name="T40" fmla="*/ 77 w 107"/>
                <a:gd name="T41" fmla="*/ 38 h 81"/>
                <a:gd name="T42" fmla="*/ 77 w 107"/>
                <a:gd name="T43" fmla="*/ 38 h 81"/>
                <a:gd name="T44" fmla="*/ 77 w 107"/>
                <a:gd name="T45" fmla="*/ 38 h 81"/>
                <a:gd name="T46" fmla="*/ 81 w 107"/>
                <a:gd name="T47" fmla="*/ 34 h 81"/>
                <a:gd name="T48" fmla="*/ 107 w 107"/>
                <a:gd name="T49" fmla="*/ 66 h 81"/>
                <a:gd name="T50" fmla="*/ 101 w 107"/>
                <a:gd name="T51" fmla="*/ 71 h 81"/>
                <a:gd name="T52" fmla="*/ 80 w 107"/>
                <a:gd name="T53" fmla="*/ 46 h 81"/>
                <a:gd name="T54" fmla="*/ 42 w 107"/>
                <a:gd name="T55" fmla="*/ 80 h 81"/>
                <a:gd name="T56" fmla="*/ 42 w 107"/>
                <a:gd name="T57" fmla="*/ 80 h 81"/>
                <a:gd name="T58" fmla="*/ 39 w 107"/>
                <a:gd name="T59" fmla="*/ 81 h 81"/>
                <a:gd name="T60" fmla="*/ 39 w 107"/>
                <a:gd name="T61" fmla="*/ 81 h 81"/>
                <a:gd name="T62" fmla="*/ 32 w 107"/>
                <a:gd name="T63" fmla="*/ 76 h 81"/>
                <a:gd name="T64" fmla="*/ 38 w 107"/>
                <a:gd name="T65" fmla="*/ 77 h 81"/>
                <a:gd name="T66" fmla="*/ 37 w 107"/>
                <a:gd name="T67" fmla="*/ 76 h 81"/>
                <a:gd name="T68" fmla="*/ 37 w 107"/>
                <a:gd name="T69" fmla="*/ 76 h 81"/>
                <a:gd name="T70" fmla="*/ 36 w 107"/>
                <a:gd name="T71" fmla="*/ 76 h 81"/>
                <a:gd name="T72" fmla="*/ 36 w 107"/>
                <a:gd name="T73" fmla="*/ 76 h 81"/>
                <a:gd name="T74" fmla="*/ 38 w 107"/>
                <a:gd name="T75" fmla="*/ 77 h 81"/>
                <a:gd name="T76" fmla="*/ 30 w 107"/>
                <a:gd name="T77" fmla="*/ 66 h 81"/>
                <a:gd name="T78" fmla="*/ 32 w 107"/>
                <a:gd name="T79" fmla="*/ 69 h 81"/>
                <a:gd name="T80" fmla="*/ 32 w 107"/>
                <a:gd name="T81" fmla="*/ 69 h 81"/>
                <a:gd name="T82" fmla="*/ 28 w 107"/>
                <a:gd name="T83" fmla="*/ 61 h 81"/>
                <a:gd name="T84" fmla="*/ 28 w 107"/>
                <a:gd name="T85" fmla="*/ 61 h 81"/>
                <a:gd name="T86" fmla="*/ 25 w 107"/>
                <a:gd name="T87" fmla="*/ 56 h 81"/>
                <a:gd name="T88" fmla="*/ 25 w 107"/>
                <a:gd name="T89" fmla="*/ 56 h 81"/>
                <a:gd name="T90" fmla="*/ 30 w 107"/>
                <a:gd name="T91" fmla="*/ 66 h 81"/>
                <a:gd name="T92" fmla="*/ 99 w 107"/>
                <a:gd name="T93" fmla="*/ 63 h 81"/>
                <a:gd name="T94" fmla="*/ 80 w 107"/>
                <a:gd name="T95" fmla="*/ 40 h 81"/>
                <a:gd name="T96" fmla="*/ 80 w 107"/>
                <a:gd name="T97" fmla="*/ 40 h 81"/>
                <a:gd name="T98" fmla="*/ 99 w 107"/>
                <a:gd name="T99" fmla="*/ 63 h 81"/>
                <a:gd name="T100" fmla="*/ 57 w 107"/>
                <a:gd name="T101" fmla="*/ 63 h 81"/>
                <a:gd name="T102" fmla="*/ 57 w 107"/>
                <a:gd name="T103" fmla="*/ 62 h 81"/>
                <a:gd name="T104" fmla="*/ 57 w 107"/>
                <a:gd name="T105" fmla="*/ 62 h 81"/>
                <a:gd name="T106" fmla="*/ 57 w 107"/>
                <a:gd name="T107" fmla="*/ 63 h 81"/>
                <a:gd name="T108" fmla="*/ 57 w 107"/>
                <a:gd name="T109" fmla="*/ 62 h 81"/>
                <a:gd name="T110" fmla="*/ 62 w 107"/>
                <a:gd name="T111" fmla="*/ 57 h 81"/>
                <a:gd name="T112" fmla="*/ 62 w 107"/>
                <a:gd name="T113" fmla="*/ 57 h 81"/>
                <a:gd name="T114" fmla="*/ 57 w 107"/>
                <a:gd name="T115" fmla="*/ 62 h 81"/>
                <a:gd name="T116" fmla="*/ 14 w 107"/>
                <a:gd name="T117" fmla="*/ 29 h 81"/>
                <a:gd name="T118" fmla="*/ 5 w 107"/>
                <a:gd name="T119" fmla="*/ 5 h 81"/>
                <a:gd name="T120" fmla="*/ 5 w 107"/>
                <a:gd name="T121" fmla="*/ 5 h 81"/>
                <a:gd name="T122" fmla="*/ 5 w 107"/>
                <a:gd name="T123" fmla="*/ 5 h 81"/>
                <a:gd name="T124" fmla="*/ 14 w 107"/>
                <a:gd name="T125" fmla="*/ 2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7" h="81">
                  <a:moveTo>
                    <a:pt x="32" y="76"/>
                  </a:moveTo>
                  <a:cubicBezTo>
                    <a:pt x="33" y="75"/>
                    <a:pt x="33" y="75"/>
                    <a:pt x="33" y="75"/>
                  </a:cubicBezTo>
                  <a:cubicBezTo>
                    <a:pt x="32" y="76"/>
                    <a:pt x="32" y="76"/>
                    <a:pt x="32" y="76"/>
                  </a:cubicBezTo>
                  <a:cubicBezTo>
                    <a:pt x="30" y="74"/>
                    <a:pt x="28" y="71"/>
                    <a:pt x="26" y="67"/>
                  </a:cubicBezTo>
                  <a:cubicBezTo>
                    <a:pt x="26" y="67"/>
                    <a:pt x="26" y="67"/>
                    <a:pt x="26" y="67"/>
                  </a:cubicBezTo>
                  <a:cubicBezTo>
                    <a:pt x="22" y="60"/>
                    <a:pt x="18" y="51"/>
                    <a:pt x="15" y="42"/>
                  </a:cubicBezTo>
                  <a:cubicBezTo>
                    <a:pt x="15" y="42"/>
                    <a:pt x="15" y="42"/>
                    <a:pt x="15" y="42"/>
                  </a:cubicBezTo>
                  <a:cubicBezTo>
                    <a:pt x="7" y="23"/>
                    <a:pt x="1" y="5"/>
                    <a:pt x="1" y="5"/>
                  </a:cubicBezTo>
                  <a:cubicBezTo>
                    <a:pt x="1" y="5"/>
                    <a:pt x="1" y="5"/>
                    <a:pt x="1" y="5"/>
                  </a:cubicBezTo>
                  <a:cubicBezTo>
                    <a:pt x="0" y="3"/>
                    <a:pt x="0" y="3"/>
                    <a:pt x="0" y="3"/>
                  </a:cubicBezTo>
                  <a:cubicBezTo>
                    <a:pt x="8" y="0"/>
                    <a:pt x="8" y="0"/>
                    <a:pt x="8" y="0"/>
                  </a:cubicBezTo>
                  <a:cubicBezTo>
                    <a:pt x="8" y="2"/>
                    <a:pt x="8" y="2"/>
                    <a:pt x="8" y="2"/>
                  </a:cubicBezTo>
                  <a:cubicBezTo>
                    <a:pt x="9" y="2"/>
                    <a:pt x="14" y="18"/>
                    <a:pt x="21" y="35"/>
                  </a:cubicBezTo>
                  <a:cubicBezTo>
                    <a:pt x="21" y="35"/>
                    <a:pt x="21" y="35"/>
                    <a:pt x="21" y="35"/>
                  </a:cubicBezTo>
                  <a:cubicBezTo>
                    <a:pt x="24" y="44"/>
                    <a:pt x="28" y="53"/>
                    <a:pt x="31" y="60"/>
                  </a:cubicBezTo>
                  <a:cubicBezTo>
                    <a:pt x="31" y="60"/>
                    <a:pt x="31" y="60"/>
                    <a:pt x="31" y="60"/>
                  </a:cubicBezTo>
                  <a:cubicBezTo>
                    <a:pt x="34" y="66"/>
                    <a:pt x="37" y="71"/>
                    <a:pt x="39" y="73"/>
                  </a:cubicBezTo>
                  <a:cubicBezTo>
                    <a:pt x="39" y="73"/>
                    <a:pt x="39" y="73"/>
                    <a:pt x="39" y="73"/>
                  </a:cubicBezTo>
                  <a:cubicBezTo>
                    <a:pt x="43" y="69"/>
                    <a:pt x="52" y="61"/>
                    <a:pt x="61" y="54"/>
                  </a:cubicBezTo>
                  <a:cubicBezTo>
                    <a:pt x="61" y="54"/>
                    <a:pt x="61" y="54"/>
                    <a:pt x="61" y="54"/>
                  </a:cubicBezTo>
                  <a:cubicBezTo>
                    <a:pt x="69" y="46"/>
                    <a:pt x="76" y="39"/>
                    <a:pt x="77" y="38"/>
                  </a:cubicBezTo>
                  <a:cubicBezTo>
                    <a:pt x="77" y="38"/>
                    <a:pt x="77" y="38"/>
                    <a:pt x="77" y="38"/>
                  </a:cubicBezTo>
                  <a:cubicBezTo>
                    <a:pt x="77" y="38"/>
                    <a:pt x="77" y="38"/>
                    <a:pt x="77" y="38"/>
                  </a:cubicBezTo>
                  <a:cubicBezTo>
                    <a:pt x="81" y="34"/>
                    <a:pt x="81" y="34"/>
                    <a:pt x="81" y="34"/>
                  </a:cubicBezTo>
                  <a:cubicBezTo>
                    <a:pt x="107" y="66"/>
                    <a:pt x="107" y="66"/>
                    <a:pt x="107" y="66"/>
                  </a:cubicBezTo>
                  <a:cubicBezTo>
                    <a:pt x="101" y="71"/>
                    <a:pt x="101" y="71"/>
                    <a:pt x="101" y="71"/>
                  </a:cubicBezTo>
                  <a:cubicBezTo>
                    <a:pt x="80" y="46"/>
                    <a:pt x="80" y="46"/>
                    <a:pt x="80" y="46"/>
                  </a:cubicBezTo>
                  <a:cubicBezTo>
                    <a:pt x="72" y="54"/>
                    <a:pt x="50" y="75"/>
                    <a:pt x="42" y="80"/>
                  </a:cubicBezTo>
                  <a:cubicBezTo>
                    <a:pt x="42" y="80"/>
                    <a:pt x="42" y="80"/>
                    <a:pt x="42" y="80"/>
                  </a:cubicBezTo>
                  <a:cubicBezTo>
                    <a:pt x="41" y="81"/>
                    <a:pt x="40" y="81"/>
                    <a:pt x="39" y="81"/>
                  </a:cubicBezTo>
                  <a:cubicBezTo>
                    <a:pt x="39" y="81"/>
                    <a:pt x="39" y="81"/>
                    <a:pt x="39" y="81"/>
                  </a:cubicBezTo>
                  <a:cubicBezTo>
                    <a:pt x="35" y="81"/>
                    <a:pt x="33" y="78"/>
                    <a:pt x="32" y="76"/>
                  </a:cubicBezTo>
                  <a:close/>
                  <a:moveTo>
                    <a:pt x="38" y="77"/>
                  </a:moveTo>
                  <a:cubicBezTo>
                    <a:pt x="38" y="77"/>
                    <a:pt x="37" y="77"/>
                    <a:pt x="37" y="76"/>
                  </a:cubicBezTo>
                  <a:cubicBezTo>
                    <a:pt x="37" y="76"/>
                    <a:pt x="37" y="76"/>
                    <a:pt x="37" y="76"/>
                  </a:cubicBezTo>
                  <a:cubicBezTo>
                    <a:pt x="37" y="76"/>
                    <a:pt x="37" y="76"/>
                    <a:pt x="36" y="76"/>
                  </a:cubicBezTo>
                  <a:cubicBezTo>
                    <a:pt x="36" y="76"/>
                    <a:pt x="36" y="76"/>
                    <a:pt x="36" y="76"/>
                  </a:cubicBezTo>
                  <a:cubicBezTo>
                    <a:pt x="37" y="76"/>
                    <a:pt x="37" y="77"/>
                    <a:pt x="38" y="77"/>
                  </a:cubicBezTo>
                  <a:close/>
                  <a:moveTo>
                    <a:pt x="30" y="66"/>
                  </a:moveTo>
                  <a:cubicBezTo>
                    <a:pt x="30" y="67"/>
                    <a:pt x="31" y="68"/>
                    <a:pt x="32" y="69"/>
                  </a:cubicBezTo>
                  <a:cubicBezTo>
                    <a:pt x="32" y="69"/>
                    <a:pt x="32" y="69"/>
                    <a:pt x="32" y="69"/>
                  </a:cubicBezTo>
                  <a:cubicBezTo>
                    <a:pt x="30" y="67"/>
                    <a:pt x="29" y="65"/>
                    <a:pt x="28" y="61"/>
                  </a:cubicBezTo>
                  <a:cubicBezTo>
                    <a:pt x="28" y="61"/>
                    <a:pt x="28" y="61"/>
                    <a:pt x="28" y="61"/>
                  </a:cubicBezTo>
                  <a:cubicBezTo>
                    <a:pt x="27" y="60"/>
                    <a:pt x="26" y="58"/>
                    <a:pt x="25" y="56"/>
                  </a:cubicBezTo>
                  <a:cubicBezTo>
                    <a:pt x="25" y="56"/>
                    <a:pt x="25" y="56"/>
                    <a:pt x="25" y="56"/>
                  </a:cubicBezTo>
                  <a:cubicBezTo>
                    <a:pt x="26" y="59"/>
                    <a:pt x="28" y="63"/>
                    <a:pt x="30" y="66"/>
                  </a:cubicBezTo>
                  <a:close/>
                  <a:moveTo>
                    <a:pt x="99" y="63"/>
                  </a:moveTo>
                  <a:cubicBezTo>
                    <a:pt x="80" y="40"/>
                    <a:pt x="80" y="40"/>
                    <a:pt x="80" y="40"/>
                  </a:cubicBezTo>
                  <a:cubicBezTo>
                    <a:pt x="80" y="40"/>
                    <a:pt x="80" y="40"/>
                    <a:pt x="80" y="40"/>
                  </a:cubicBezTo>
                  <a:cubicBezTo>
                    <a:pt x="99" y="63"/>
                    <a:pt x="99" y="63"/>
                    <a:pt x="99" y="63"/>
                  </a:cubicBezTo>
                  <a:close/>
                  <a:moveTo>
                    <a:pt x="57" y="63"/>
                  </a:moveTo>
                  <a:cubicBezTo>
                    <a:pt x="57" y="63"/>
                    <a:pt x="57" y="62"/>
                    <a:pt x="57" y="62"/>
                  </a:cubicBezTo>
                  <a:cubicBezTo>
                    <a:pt x="57" y="62"/>
                    <a:pt x="57" y="62"/>
                    <a:pt x="57" y="62"/>
                  </a:cubicBezTo>
                  <a:cubicBezTo>
                    <a:pt x="57" y="62"/>
                    <a:pt x="57" y="63"/>
                    <a:pt x="57" y="63"/>
                  </a:cubicBezTo>
                  <a:close/>
                  <a:moveTo>
                    <a:pt x="57" y="62"/>
                  </a:moveTo>
                  <a:cubicBezTo>
                    <a:pt x="59" y="61"/>
                    <a:pt x="61" y="59"/>
                    <a:pt x="62" y="57"/>
                  </a:cubicBezTo>
                  <a:cubicBezTo>
                    <a:pt x="62" y="57"/>
                    <a:pt x="62" y="57"/>
                    <a:pt x="62" y="57"/>
                  </a:cubicBezTo>
                  <a:cubicBezTo>
                    <a:pt x="61" y="59"/>
                    <a:pt x="59" y="61"/>
                    <a:pt x="57" y="62"/>
                  </a:cubicBezTo>
                  <a:close/>
                  <a:moveTo>
                    <a:pt x="14" y="29"/>
                  </a:moveTo>
                  <a:cubicBezTo>
                    <a:pt x="10" y="18"/>
                    <a:pt x="7" y="9"/>
                    <a:pt x="5" y="5"/>
                  </a:cubicBezTo>
                  <a:cubicBezTo>
                    <a:pt x="5" y="5"/>
                    <a:pt x="5" y="5"/>
                    <a:pt x="5" y="5"/>
                  </a:cubicBezTo>
                  <a:cubicBezTo>
                    <a:pt x="5" y="5"/>
                    <a:pt x="5" y="5"/>
                    <a:pt x="5" y="5"/>
                  </a:cubicBezTo>
                  <a:cubicBezTo>
                    <a:pt x="7" y="9"/>
                    <a:pt x="10" y="18"/>
                    <a:pt x="14"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9" name="任意多边形 48"/>
          <p:cNvSpPr/>
          <p:nvPr/>
        </p:nvSpPr>
        <p:spPr>
          <a:xfrm>
            <a:off x="1259374" y="3874731"/>
            <a:ext cx="8505371" cy="638728"/>
          </a:xfrm>
          <a:custGeom>
            <a:avLst/>
            <a:gdLst>
              <a:gd name="connsiteX0" fmla="*/ 0 w 8505371"/>
              <a:gd name="connsiteY0" fmla="*/ 566124 h 638728"/>
              <a:gd name="connsiteX1" fmla="*/ 1436914 w 8505371"/>
              <a:gd name="connsiteY1" fmla="*/ 116181 h 638728"/>
              <a:gd name="connsiteX2" fmla="*/ 2931885 w 8505371"/>
              <a:gd name="connsiteY2" fmla="*/ 595153 h 638728"/>
              <a:gd name="connsiteX3" fmla="*/ 4601028 w 8505371"/>
              <a:gd name="connsiteY3" fmla="*/ 67 h 638728"/>
              <a:gd name="connsiteX4" fmla="*/ 6270171 w 8505371"/>
              <a:gd name="connsiteY4" fmla="*/ 638696 h 638728"/>
              <a:gd name="connsiteX5" fmla="*/ 7736114 w 8505371"/>
              <a:gd name="connsiteY5" fmla="*/ 29096 h 638728"/>
              <a:gd name="connsiteX6" fmla="*/ 8505371 w 8505371"/>
              <a:gd name="connsiteY6" fmla="*/ 217781 h 63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05371" h="638728">
                <a:moveTo>
                  <a:pt x="0" y="566124"/>
                </a:moveTo>
                <a:cubicBezTo>
                  <a:pt x="474133" y="338733"/>
                  <a:pt x="948267" y="111343"/>
                  <a:pt x="1436914" y="116181"/>
                </a:cubicBezTo>
                <a:cubicBezTo>
                  <a:pt x="1925561" y="121019"/>
                  <a:pt x="2404533" y="614505"/>
                  <a:pt x="2931885" y="595153"/>
                </a:cubicBezTo>
                <a:cubicBezTo>
                  <a:pt x="3459237" y="575801"/>
                  <a:pt x="4044647" y="-7190"/>
                  <a:pt x="4601028" y="67"/>
                </a:cubicBezTo>
                <a:cubicBezTo>
                  <a:pt x="5157409" y="7324"/>
                  <a:pt x="5747657" y="633858"/>
                  <a:pt x="6270171" y="638696"/>
                </a:cubicBezTo>
                <a:cubicBezTo>
                  <a:pt x="6792685" y="643534"/>
                  <a:pt x="7363581" y="99248"/>
                  <a:pt x="7736114" y="29096"/>
                </a:cubicBezTo>
                <a:cubicBezTo>
                  <a:pt x="8108647" y="-41056"/>
                  <a:pt x="8362647" y="271000"/>
                  <a:pt x="8505371" y="217781"/>
                </a:cubicBezTo>
              </a:path>
            </a:pathLst>
          </a:custGeom>
          <a:noFill/>
          <a:ln w="34925">
            <a:solidFill>
              <a:srgbClr val="254E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0" name="组合 49"/>
          <p:cNvGrpSpPr/>
          <p:nvPr/>
        </p:nvGrpSpPr>
        <p:grpSpPr>
          <a:xfrm>
            <a:off x="2166261" y="3682901"/>
            <a:ext cx="615743" cy="585108"/>
            <a:chOff x="2166261" y="3682901"/>
            <a:chExt cx="615743" cy="585108"/>
          </a:xfrm>
        </p:grpSpPr>
        <p:sp>
          <p:nvSpPr>
            <p:cNvPr id="51" name="椭圆 50"/>
            <p:cNvSpPr/>
            <p:nvPr/>
          </p:nvSpPr>
          <p:spPr>
            <a:xfrm>
              <a:off x="2166261" y="3682901"/>
              <a:ext cx="585108" cy="585108"/>
            </a:xfrm>
            <a:prstGeom prst="ellipse">
              <a:avLst/>
            </a:prstGeom>
            <a:gradFill>
              <a:gsLst>
                <a:gs pos="0">
                  <a:srgbClr val="254E6B"/>
                </a:gs>
                <a:gs pos="100000">
                  <a:srgbClr val="1F3F57"/>
                </a:gs>
              </a:gsLst>
              <a:lin ang="2700000" scaled="1"/>
            </a:gra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51"/>
            <p:cNvSpPr txBox="1"/>
            <p:nvPr/>
          </p:nvSpPr>
          <p:spPr>
            <a:xfrm>
              <a:off x="2189986" y="3768247"/>
              <a:ext cx="592018" cy="400110"/>
            </a:xfrm>
            <a:prstGeom prst="rect">
              <a:avLst/>
            </a:prstGeom>
            <a:noFill/>
          </p:spPr>
          <p:txBody>
            <a:bodyPr wrap="square" rtlCol="0">
              <a:spAutoFit/>
            </a:bodyPr>
            <a:lstStyle/>
            <a:p>
              <a:r>
                <a:rPr lang="en-US" altLang="zh-CN" sz="2000" dirty="0">
                  <a:solidFill>
                    <a:srgbClr val="FAFAFA"/>
                  </a:solidFill>
                  <a:latin typeface="Arial Black" panose="020B0A04020102020204" pitchFamily="34" charset="0"/>
                  <a:ea typeface="迷你简卡通" pitchFamily="65" charset="-122"/>
                  <a:cs typeface="Aharoni" panose="02010803020104030203" pitchFamily="2" charset="-79"/>
                </a:rPr>
                <a:t>01</a:t>
              </a:r>
              <a:endParaRPr lang="zh-CN" altLang="en-US" sz="2000" dirty="0">
                <a:solidFill>
                  <a:srgbClr val="FAFAFA"/>
                </a:solidFill>
                <a:latin typeface="Arial Black" panose="020B0A04020102020204" pitchFamily="34" charset="0"/>
                <a:ea typeface="迷你简卡通" pitchFamily="65" charset="-122"/>
                <a:cs typeface="Aharoni" panose="02010803020104030203" pitchFamily="2" charset="-79"/>
              </a:endParaRPr>
            </a:p>
          </p:txBody>
        </p:sp>
      </p:grpSp>
      <p:grpSp>
        <p:nvGrpSpPr>
          <p:cNvPr id="53" name="组合 52"/>
          <p:cNvGrpSpPr/>
          <p:nvPr/>
        </p:nvGrpSpPr>
        <p:grpSpPr>
          <a:xfrm>
            <a:off x="3791861" y="4141646"/>
            <a:ext cx="626185" cy="585108"/>
            <a:chOff x="3791861" y="4141646"/>
            <a:chExt cx="626185" cy="585108"/>
          </a:xfrm>
        </p:grpSpPr>
        <p:sp>
          <p:nvSpPr>
            <p:cNvPr id="54" name="椭圆 53"/>
            <p:cNvSpPr/>
            <p:nvPr/>
          </p:nvSpPr>
          <p:spPr>
            <a:xfrm>
              <a:off x="3791861" y="4141646"/>
              <a:ext cx="585108" cy="585108"/>
            </a:xfrm>
            <a:prstGeom prst="ellipse">
              <a:avLst/>
            </a:prstGeom>
            <a:gradFill>
              <a:gsLst>
                <a:gs pos="0">
                  <a:srgbClr val="254E6B"/>
                </a:gs>
                <a:gs pos="100000">
                  <a:srgbClr val="1F3F57"/>
                </a:gs>
              </a:gsLst>
              <a:lin ang="2700000" scaled="1"/>
            </a:gra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p:cNvSpPr txBox="1"/>
            <p:nvPr/>
          </p:nvSpPr>
          <p:spPr>
            <a:xfrm>
              <a:off x="3826028" y="4236568"/>
              <a:ext cx="592018" cy="400110"/>
            </a:xfrm>
            <a:prstGeom prst="rect">
              <a:avLst/>
            </a:prstGeom>
            <a:noFill/>
          </p:spPr>
          <p:txBody>
            <a:bodyPr wrap="square" rtlCol="0">
              <a:spAutoFit/>
            </a:bodyPr>
            <a:lstStyle/>
            <a:p>
              <a:r>
                <a:rPr lang="en-US" altLang="zh-CN" sz="2000" dirty="0">
                  <a:solidFill>
                    <a:srgbClr val="FAFAFA"/>
                  </a:solidFill>
                  <a:latin typeface="Arial Black" panose="020B0A04020102020204" pitchFamily="34" charset="0"/>
                  <a:ea typeface="迷你简卡通" pitchFamily="65" charset="-122"/>
                  <a:cs typeface="Aharoni" panose="02010803020104030203" pitchFamily="2" charset="-79"/>
                </a:rPr>
                <a:t>02</a:t>
              </a:r>
              <a:endParaRPr lang="zh-CN" altLang="en-US" sz="2000" dirty="0">
                <a:solidFill>
                  <a:srgbClr val="FAFAFA"/>
                </a:solidFill>
                <a:latin typeface="Arial Black" panose="020B0A04020102020204" pitchFamily="34" charset="0"/>
                <a:ea typeface="迷你简卡通" pitchFamily="65" charset="-122"/>
                <a:cs typeface="Aharoni" panose="02010803020104030203" pitchFamily="2" charset="-79"/>
              </a:endParaRPr>
            </a:p>
          </p:txBody>
        </p:sp>
      </p:grpSp>
      <p:grpSp>
        <p:nvGrpSpPr>
          <p:cNvPr id="56" name="组合 55"/>
          <p:cNvGrpSpPr/>
          <p:nvPr/>
        </p:nvGrpSpPr>
        <p:grpSpPr>
          <a:xfrm>
            <a:off x="5437285" y="3569562"/>
            <a:ext cx="622653" cy="585108"/>
            <a:chOff x="5437285" y="3569562"/>
            <a:chExt cx="622653" cy="585108"/>
          </a:xfrm>
        </p:grpSpPr>
        <p:sp>
          <p:nvSpPr>
            <p:cNvPr id="57" name="椭圆 56"/>
            <p:cNvSpPr/>
            <p:nvPr/>
          </p:nvSpPr>
          <p:spPr>
            <a:xfrm>
              <a:off x="5437285" y="3569562"/>
              <a:ext cx="585108" cy="585108"/>
            </a:xfrm>
            <a:prstGeom prst="ellipse">
              <a:avLst/>
            </a:prstGeom>
            <a:gradFill>
              <a:gsLst>
                <a:gs pos="0">
                  <a:srgbClr val="254E6B"/>
                </a:gs>
                <a:gs pos="100000">
                  <a:srgbClr val="1F3F57"/>
                </a:gs>
              </a:gsLst>
              <a:lin ang="2700000" scaled="1"/>
            </a:gra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p:cNvSpPr txBox="1"/>
            <p:nvPr/>
          </p:nvSpPr>
          <p:spPr>
            <a:xfrm>
              <a:off x="5467920" y="3682901"/>
              <a:ext cx="592018" cy="400110"/>
            </a:xfrm>
            <a:prstGeom prst="rect">
              <a:avLst/>
            </a:prstGeom>
            <a:noFill/>
          </p:spPr>
          <p:txBody>
            <a:bodyPr wrap="square" rtlCol="0">
              <a:spAutoFit/>
            </a:bodyPr>
            <a:lstStyle/>
            <a:p>
              <a:r>
                <a:rPr lang="en-US" altLang="zh-CN" sz="2000" dirty="0">
                  <a:solidFill>
                    <a:srgbClr val="FAFAFA"/>
                  </a:solidFill>
                  <a:latin typeface="Arial Black" panose="020B0A04020102020204" pitchFamily="34" charset="0"/>
                  <a:ea typeface="迷你简卡通" pitchFamily="65" charset="-122"/>
                  <a:cs typeface="Aharoni" panose="02010803020104030203" pitchFamily="2" charset="-79"/>
                </a:rPr>
                <a:t>03</a:t>
              </a:r>
              <a:endParaRPr lang="zh-CN" altLang="en-US" sz="2000" dirty="0">
                <a:solidFill>
                  <a:srgbClr val="FAFAFA"/>
                </a:solidFill>
                <a:latin typeface="Arial Black" panose="020B0A04020102020204" pitchFamily="34" charset="0"/>
                <a:ea typeface="迷你简卡通" pitchFamily="65" charset="-122"/>
                <a:cs typeface="Aharoni" panose="02010803020104030203" pitchFamily="2" charset="-79"/>
              </a:endParaRPr>
            </a:p>
          </p:txBody>
        </p:sp>
      </p:grpSp>
      <p:grpSp>
        <p:nvGrpSpPr>
          <p:cNvPr id="59" name="组合 58"/>
          <p:cNvGrpSpPr/>
          <p:nvPr/>
        </p:nvGrpSpPr>
        <p:grpSpPr>
          <a:xfrm>
            <a:off x="7227985" y="4192442"/>
            <a:ext cx="633095" cy="585108"/>
            <a:chOff x="7227985" y="4192442"/>
            <a:chExt cx="633095" cy="585108"/>
          </a:xfrm>
        </p:grpSpPr>
        <p:sp>
          <p:nvSpPr>
            <p:cNvPr id="60" name="椭圆 59"/>
            <p:cNvSpPr/>
            <p:nvPr/>
          </p:nvSpPr>
          <p:spPr>
            <a:xfrm>
              <a:off x="7227985" y="4192442"/>
              <a:ext cx="585108" cy="585108"/>
            </a:xfrm>
            <a:prstGeom prst="ellipse">
              <a:avLst/>
            </a:prstGeom>
            <a:gradFill>
              <a:gsLst>
                <a:gs pos="0">
                  <a:srgbClr val="254E6B"/>
                </a:gs>
                <a:gs pos="100000">
                  <a:srgbClr val="1F3F57"/>
                </a:gs>
              </a:gsLst>
              <a:lin ang="2700000" scaled="1"/>
            </a:gra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7269062" y="4291779"/>
              <a:ext cx="592018" cy="400110"/>
            </a:xfrm>
            <a:prstGeom prst="rect">
              <a:avLst/>
            </a:prstGeom>
            <a:noFill/>
          </p:spPr>
          <p:txBody>
            <a:bodyPr wrap="square" rtlCol="0">
              <a:spAutoFit/>
            </a:bodyPr>
            <a:lstStyle/>
            <a:p>
              <a:r>
                <a:rPr lang="en-US" altLang="zh-CN" sz="2000" dirty="0">
                  <a:solidFill>
                    <a:srgbClr val="FAFAFA"/>
                  </a:solidFill>
                  <a:latin typeface="Arial Black" panose="020B0A04020102020204" pitchFamily="34" charset="0"/>
                  <a:ea typeface="迷你简卡通" pitchFamily="65" charset="-122"/>
                  <a:cs typeface="Aharoni" panose="02010803020104030203" pitchFamily="2" charset="-79"/>
                </a:rPr>
                <a:t>04</a:t>
              </a:r>
              <a:endParaRPr lang="zh-CN" altLang="en-US" sz="2000" dirty="0">
                <a:solidFill>
                  <a:srgbClr val="FAFAFA"/>
                </a:solidFill>
                <a:latin typeface="Arial Black" panose="020B0A04020102020204" pitchFamily="34" charset="0"/>
                <a:ea typeface="迷你简卡通" pitchFamily="65" charset="-122"/>
                <a:cs typeface="Aharoni" panose="02010803020104030203" pitchFamily="2" charset="-79"/>
              </a:endParaRPr>
            </a:p>
          </p:txBody>
        </p:sp>
      </p:grpSp>
      <p:sp>
        <p:nvSpPr>
          <p:cNvPr id="62" name="矩形 61"/>
          <p:cNvSpPr>
            <a:spLocks noChangeArrowheads="1"/>
          </p:cNvSpPr>
          <p:nvPr/>
        </p:nvSpPr>
        <p:spPr bwMode="auto">
          <a:xfrm>
            <a:off x="1407160" y="3004820"/>
            <a:ext cx="17297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buNone/>
            </a:pPr>
            <a:r>
              <a:rPr lang="en-US" altLang="zh-CN" sz="2400" b="1" dirty="0">
                <a:solidFill>
                  <a:schemeClr val="tx1">
                    <a:lumMod val="85000"/>
                    <a:lumOff val="15000"/>
                  </a:schemeClr>
                </a:solidFill>
              </a:rPr>
              <a:t>mcookie</a:t>
            </a:r>
          </a:p>
        </p:txBody>
      </p:sp>
      <p:sp>
        <p:nvSpPr>
          <p:cNvPr id="63" name="矩形 62"/>
          <p:cNvSpPr>
            <a:spLocks noChangeArrowheads="1"/>
          </p:cNvSpPr>
          <p:nvPr/>
        </p:nvSpPr>
        <p:spPr bwMode="auto">
          <a:xfrm>
            <a:off x="3393440" y="5078095"/>
            <a:ext cx="1456055"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buNone/>
            </a:pPr>
            <a:r>
              <a:rPr lang="en-US" altLang="zh-CN" sz="2400" b="1" kern="0" dirty="0">
                <a:solidFill>
                  <a:schemeClr val="tx1"/>
                </a:solidFill>
                <a:sym typeface="+mn-ea"/>
              </a:rPr>
              <a:t>3D</a:t>
            </a:r>
            <a:r>
              <a:rPr lang="zh-CN" altLang="en-US" sz="2400" b="1" kern="0" dirty="0">
                <a:solidFill>
                  <a:schemeClr val="tx1"/>
                </a:solidFill>
                <a:sym typeface="+mn-ea"/>
              </a:rPr>
              <a:t>打印</a:t>
            </a:r>
          </a:p>
        </p:txBody>
      </p:sp>
      <p:sp>
        <p:nvSpPr>
          <p:cNvPr id="64" name="矩形 63"/>
          <p:cNvSpPr>
            <a:spLocks noChangeArrowheads="1"/>
          </p:cNvSpPr>
          <p:nvPr/>
        </p:nvSpPr>
        <p:spPr bwMode="auto">
          <a:xfrm>
            <a:off x="4996531" y="3021624"/>
            <a:ext cx="1534795" cy="46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buNone/>
            </a:pPr>
            <a:r>
              <a:rPr lang="zh-CN" altLang="en-US" sz="2400" b="1" dirty="0">
                <a:solidFill>
                  <a:srgbClr val="254E6B"/>
                </a:solidFill>
              </a:rPr>
              <a:t>个人设计</a:t>
            </a:r>
          </a:p>
        </p:txBody>
      </p:sp>
      <p:sp>
        <p:nvSpPr>
          <p:cNvPr id="65" name="矩形 64"/>
          <p:cNvSpPr>
            <a:spLocks noChangeArrowheads="1"/>
          </p:cNvSpPr>
          <p:nvPr/>
        </p:nvSpPr>
        <p:spPr bwMode="auto">
          <a:xfrm>
            <a:off x="6792595" y="5078095"/>
            <a:ext cx="1501775" cy="46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buNone/>
            </a:pPr>
            <a:r>
              <a:rPr lang="zh-CN" altLang="en-US" sz="2400" b="1" dirty="0">
                <a:solidFill>
                  <a:schemeClr val="tx1">
                    <a:lumMod val="85000"/>
                    <a:lumOff val="15000"/>
                  </a:schemeClr>
                </a:solidFill>
              </a:rPr>
              <a:t>团队合作</a:t>
            </a:r>
          </a:p>
        </p:txBody>
      </p:sp>
      <p:sp>
        <p:nvSpPr>
          <p:cNvPr id="66" name="文本框 65">
            <a:extLst>
              <a:ext uri="{FF2B5EF4-FFF2-40B4-BE49-F238E27FC236}">
                <a16:creationId xmlns:a16="http://schemas.microsoft.com/office/drawing/2014/main" id="{2B8AFB38-D544-4805-8A1D-D0446A5FC14C}"/>
              </a:ext>
            </a:extLst>
          </p:cNvPr>
          <p:cNvSpPr txBox="1"/>
          <p:nvPr/>
        </p:nvSpPr>
        <p:spPr>
          <a:xfrm flipH="1">
            <a:off x="2081478" y="478305"/>
            <a:ext cx="4818201" cy="645160"/>
          </a:xfrm>
          <a:prstGeom prst="rect">
            <a:avLst/>
          </a:prstGeom>
          <a:noFill/>
        </p:spPr>
        <p:txBody>
          <a:bodyPr wrap="square" rtlCol="0">
            <a:spAutoFit/>
          </a:bodyPr>
          <a:lstStyle/>
          <a:p>
            <a:pPr algn="ctr"/>
            <a:r>
              <a:rPr lang="zh-CN" altLang="en-US" sz="3600" dirty="0">
                <a:solidFill>
                  <a:schemeClr val="tx1">
                    <a:lumMod val="85000"/>
                    <a:lumOff val="15000"/>
                  </a:schemeClr>
                </a:solidFill>
                <a:latin typeface="方正静蕾简体" panose="02000000000000000000" pitchFamily="2" charset="-122"/>
                <a:ea typeface="方正静蕾简体" panose="02000000000000000000" pitchFamily="2" charset="-122"/>
              </a:rPr>
              <a:t>项目介绍</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0-#ppt_w/2"/>
                                          </p:val>
                                        </p:tav>
                                        <p:tav tm="100000">
                                          <p:val>
                                            <p:strVal val="#ppt_x"/>
                                          </p:val>
                                        </p:tav>
                                      </p:tavLst>
                                    </p:anim>
                                    <p:anim calcmode="lin" valueType="num">
                                      <p:cBhvr additive="base">
                                        <p:cTn id="8" dur="1000" fill="hold"/>
                                        <p:tgtEl>
                                          <p:spTgt spid="18"/>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500"/>
                                  </p:stCondLst>
                                  <p:childTnLst>
                                    <p:set>
                                      <p:cBhvr>
                                        <p:cTn id="10" dur="1" fill="hold">
                                          <p:stCondLst>
                                            <p:cond delay="0"/>
                                          </p:stCondLst>
                                        </p:cTn>
                                        <p:tgtEl>
                                          <p:spTgt spid="49"/>
                                        </p:tgtEl>
                                        <p:attrNameLst>
                                          <p:attrName>style.visibility</p:attrName>
                                        </p:attrNameLst>
                                      </p:cBhvr>
                                      <p:to>
                                        <p:strVal val="visible"/>
                                      </p:to>
                                    </p:set>
                                    <p:animEffect transition="in" filter="wipe(left)">
                                      <p:cBhvr>
                                        <p:cTn id="11" dur="500"/>
                                        <p:tgtEl>
                                          <p:spTgt spid="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fade">
                                      <p:cBhvr>
                                        <p:cTn id="15" dur="500"/>
                                        <p:tgtEl>
                                          <p:spTgt spid="50"/>
                                        </p:tgtEl>
                                      </p:cBhvr>
                                    </p:animEffect>
                                  </p:childTnLst>
                                </p:cTn>
                              </p:par>
                              <p:par>
                                <p:cTn id="16" presetID="10" presetClass="entr" presetSubtype="0" fill="hold" nodeType="withEffect">
                                  <p:stCondLst>
                                    <p:cond delay="250"/>
                                  </p:stCondLst>
                                  <p:childTnLst>
                                    <p:set>
                                      <p:cBhvr>
                                        <p:cTn id="17" dur="1" fill="hold">
                                          <p:stCondLst>
                                            <p:cond delay="0"/>
                                          </p:stCondLst>
                                        </p:cTn>
                                        <p:tgtEl>
                                          <p:spTgt spid="53"/>
                                        </p:tgtEl>
                                        <p:attrNameLst>
                                          <p:attrName>style.visibility</p:attrName>
                                        </p:attrNameLst>
                                      </p:cBhvr>
                                      <p:to>
                                        <p:strVal val="visible"/>
                                      </p:to>
                                    </p:set>
                                    <p:animEffect transition="in" filter="fade">
                                      <p:cBhvr>
                                        <p:cTn id="18" dur="500"/>
                                        <p:tgtEl>
                                          <p:spTgt spid="53"/>
                                        </p:tgtEl>
                                      </p:cBhvr>
                                    </p:animEffect>
                                  </p:childTnLst>
                                </p:cTn>
                              </p:par>
                              <p:par>
                                <p:cTn id="19" presetID="10" presetClass="entr" presetSubtype="0" fill="hold" nodeType="withEffect">
                                  <p:stCondLst>
                                    <p:cond delay="500"/>
                                  </p:stCondLst>
                                  <p:childTnLst>
                                    <p:set>
                                      <p:cBhvr>
                                        <p:cTn id="20" dur="1" fill="hold">
                                          <p:stCondLst>
                                            <p:cond delay="0"/>
                                          </p:stCondLst>
                                        </p:cTn>
                                        <p:tgtEl>
                                          <p:spTgt spid="56"/>
                                        </p:tgtEl>
                                        <p:attrNameLst>
                                          <p:attrName>style.visibility</p:attrName>
                                        </p:attrNameLst>
                                      </p:cBhvr>
                                      <p:to>
                                        <p:strVal val="visible"/>
                                      </p:to>
                                    </p:set>
                                    <p:animEffect transition="in" filter="fade">
                                      <p:cBhvr>
                                        <p:cTn id="21" dur="500"/>
                                        <p:tgtEl>
                                          <p:spTgt spid="56"/>
                                        </p:tgtEl>
                                      </p:cBhvr>
                                    </p:animEffect>
                                  </p:childTnLst>
                                </p:cTn>
                              </p:par>
                              <p:par>
                                <p:cTn id="22" presetID="10" presetClass="entr" presetSubtype="0" fill="hold" nodeType="withEffect">
                                  <p:stCondLst>
                                    <p:cond delay="750"/>
                                  </p:stCondLst>
                                  <p:childTnLst>
                                    <p:set>
                                      <p:cBhvr>
                                        <p:cTn id="23" dur="1" fill="hold">
                                          <p:stCondLst>
                                            <p:cond delay="0"/>
                                          </p:stCondLst>
                                        </p:cTn>
                                        <p:tgtEl>
                                          <p:spTgt spid="59"/>
                                        </p:tgtEl>
                                        <p:attrNameLst>
                                          <p:attrName>style.visibility</p:attrName>
                                        </p:attrNameLst>
                                      </p:cBhvr>
                                      <p:to>
                                        <p:strVal val="visible"/>
                                      </p:to>
                                    </p:set>
                                    <p:animEffect transition="in" filter="fade">
                                      <p:cBhvr>
                                        <p:cTn id="24" dur="500"/>
                                        <p:tgtEl>
                                          <p:spTgt spid="59"/>
                                        </p:tgtEl>
                                      </p:cBhvr>
                                    </p:animEffect>
                                  </p:childTnLst>
                                </p:cTn>
                              </p:par>
                            </p:childTnLst>
                          </p:cTn>
                        </p:par>
                        <p:par>
                          <p:cTn id="25" fill="hold">
                            <p:stCondLst>
                              <p:cond delay="1500"/>
                            </p:stCondLst>
                            <p:childTnLst>
                              <p:par>
                                <p:cTn id="26" presetID="50" presetClass="entr" presetSubtype="0" decel="100000" fill="hold" grpId="0" nodeType="afterEffect">
                                  <p:stCondLst>
                                    <p:cond delay="0"/>
                                  </p:stCondLst>
                                  <p:childTnLst>
                                    <p:set>
                                      <p:cBhvr>
                                        <p:cTn id="27" dur="1" fill="hold">
                                          <p:stCondLst>
                                            <p:cond delay="0"/>
                                          </p:stCondLst>
                                        </p:cTn>
                                        <p:tgtEl>
                                          <p:spTgt spid="62"/>
                                        </p:tgtEl>
                                        <p:attrNameLst>
                                          <p:attrName>style.visibility</p:attrName>
                                        </p:attrNameLst>
                                      </p:cBhvr>
                                      <p:to>
                                        <p:strVal val="visible"/>
                                      </p:to>
                                    </p:set>
                                    <p:anim calcmode="lin" valueType="num">
                                      <p:cBhvr>
                                        <p:cTn id="28" dur="1000" fill="hold"/>
                                        <p:tgtEl>
                                          <p:spTgt spid="62"/>
                                        </p:tgtEl>
                                        <p:attrNameLst>
                                          <p:attrName>ppt_w</p:attrName>
                                        </p:attrNameLst>
                                      </p:cBhvr>
                                      <p:tavLst>
                                        <p:tav tm="0">
                                          <p:val>
                                            <p:strVal val="#ppt_w+.3"/>
                                          </p:val>
                                        </p:tav>
                                        <p:tav tm="100000">
                                          <p:val>
                                            <p:strVal val="#ppt_w"/>
                                          </p:val>
                                        </p:tav>
                                      </p:tavLst>
                                    </p:anim>
                                    <p:anim calcmode="lin" valueType="num">
                                      <p:cBhvr>
                                        <p:cTn id="29" dur="1000" fill="hold"/>
                                        <p:tgtEl>
                                          <p:spTgt spid="62"/>
                                        </p:tgtEl>
                                        <p:attrNameLst>
                                          <p:attrName>ppt_h</p:attrName>
                                        </p:attrNameLst>
                                      </p:cBhvr>
                                      <p:tavLst>
                                        <p:tav tm="0">
                                          <p:val>
                                            <p:strVal val="#ppt_h"/>
                                          </p:val>
                                        </p:tav>
                                        <p:tav tm="100000">
                                          <p:val>
                                            <p:strVal val="#ppt_h"/>
                                          </p:val>
                                        </p:tav>
                                      </p:tavLst>
                                    </p:anim>
                                    <p:animEffect transition="in" filter="fade">
                                      <p:cBhvr>
                                        <p:cTn id="30" dur="1000"/>
                                        <p:tgtEl>
                                          <p:spTgt spid="62"/>
                                        </p:tgtEl>
                                      </p:cBhvr>
                                    </p:animEffect>
                                  </p:childTnLst>
                                </p:cTn>
                              </p:par>
                              <p:par>
                                <p:cTn id="31" presetID="50" presetClass="entr" presetSubtype="0" decel="100000" fill="hold" grpId="0" nodeType="withEffect">
                                  <p:stCondLst>
                                    <p:cond delay="250"/>
                                  </p:stCondLst>
                                  <p:childTnLst>
                                    <p:set>
                                      <p:cBhvr>
                                        <p:cTn id="32" dur="1" fill="hold">
                                          <p:stCondLst>
                                            <p:cond delay="0"/>
                                          </p:stCondLst>
                                        </p:cTn>
                                        <p:tgtEl>
                                          <p:spTgt spid="63"/>
                                        </p:tgtEl>
                                        <p:attrNameLst>
                                          <p:attrName>style.visibility</p:attrName>
                                        </p:attrNameLst>
                                      </p:cBhvr>
                                      <p:to>
                                        <p:strVal val="visible"/>
                                      </p:to>
                                    </p:set>
                                    <p:anim calcmode="lin" valueType="num">
                                      <p:cBhvr>
                                        <p:cTn id="33" dur="1000" fill="hold"/>
                                        <p:tgtEl>
                                          <p:spTgt spid="63"/>
                                        </p:tgtEl>
                                        <p:attrNameLst>
                                          <p:attrName>ppt_w</p:attrName>
                                        </p:attrNameLst>
                                      </p:cBhvr>
                                      <p:tavLst>
                                        <p:tav tm="0">
                                          <p:val>
                                            <p:strVal val="#ppt_w+.3"/>
                                          </p:val>
                                        </p:tav>
                                        <p:tav tm="100000">
                                          <p:val>
                                            <p:strVal val="#ppt_w"/>
                                          </p:val>
                                        </p:tav>
                                      </p:tavLst>
                                    </p:anim>
                                    <p:anim calcmode="lin" valueType="num">
                                      <p:cBhvr>
                                        <p:cTn id="34" dur="1000" fill="hold"/>
                                        <p:tgtEl>
                                          <p:spTgt spid="63"/>
                                        </p:tgtEl>
                                        <p:attrNameLst>
                                          <p:attrName>ppt_h</p:attrName>
                                        </p:attrNameLst>
                                      </p:cBhvr>
                                      <p:tavLst>
                                        <p:tav tm="0">
                                          <p:val>
                                            <p:strVal val="#ppt_h"/>
                                          </p:val>
                                        </p:tav>
                                        <p:tav tm="100000">
                                          <p:val>
                                            <p:strVal val="#ppt_h"/>
                                          </p:val>
                                        </p:tav>
                                      </p:tavLst>
                                    </p:anim>
                                    <p:animEffect transition="in" filter="fade">
                                      <p:cBhvr>
                                        <p:cTn id="35" dur="1000"/>
                                        <p:tgtEl>
                                          <p:spTgt spid="63"/>
                                        </p:tgtEl>
                                      </p:cBhvr>
                                    </p:animEffect>
                                  </p:childTnLst>
                                </p:cTn>
                              </p:par>
                              <p:par>
                                <p:cTn id="36" presetID="50" presetClass="entr" presetSubtype="0" decel="100000" fill="hold" grpId="0" nodeType="withEffect">
                                  <p:stCondLst>
                                    <p:cond delay="500"/>
                                  </p:stCondLst>
                                  <p:childTnLst>
                                    <p:set>
                                      <p:cBhvr>
                                        <p:cTn id="37" dur="1" fill="hold">
                                          <p:stCondLst>
                                            <p:cond delay="0"/>
                                          </p:stCondLst>
                                        </p:cTn>
                                        <p:tgtEl>
                                          <p:spTgt spid="64"/>
                                        </p:tgtEl>
                                        <p:attrNameLst>
                                          <p:attrName>style.visibility</p:attrName>
                                        </p:attrNameLst>
                                      </p:cBhvr>
                                      <p:to>
                                        <p:strVal val="visible"/>
                                      </p:to>
                                    </p:set>
                                    <p:anim calcmode="lin" valueType="num">
                                      <p:cBhvr>
                                        <p:cTn id="38" dur="1000" fill="hold"/>
                                        <p:tgtEl>
                                          <p:spTgt spid="64"/>
                                        </p:tgtEl>
                                        <p:attrNameLst>
                                          <p:attrName>ppt_w</p:attrName>
                                        </p:attrNameLst>
                                      </p:cBhvr>
                                      <p:tavLst>
                                        <p:tav tm="0">
                                          <p:val>
                                            <p:strVal val="#ppt_w+.3"/>
                                          </p:val>
                                        </p:tav>
                                        <p:tav tm="100000">
                                          <p:val>
                                            <p:strVal val="#ppt_w"/>
                                          </p:val>
                                        </p:tav>
                                      </p:tavLst>
                                    </p:anim>
                                    <p:anim calcmode="lin" valueType="num">
                                      <p:cBhvr>
                                        <p:cTn id="39" dur="1000" fill="hold"/>
                                        <p:tgtEl>
                                          <p:spTgt spid="64"/>
                                        </p:tgtEl>
                                        <p:attrNameLst>
                                          <p:attrName>ppt_h</p:attrName>
                                        </p:attrNameLst>
                                      </p:cBhvr>
                                      <p:tavLst>
                                        <p:tav tm="0">
                                          <p:val>
                                            <p:strVal val="#ppt_h"/>
                                          </p:val>
                                        </p:tav>
                                        <p:tav tm="100000">
                                          <p:val>
                                            <p:strVal val="#ppt_h"/>
                                          </p:val>
                                        </p:tav>
                                      </p:tavLst>
                                    </p:anim>
                                    <p:animEffect transition="in" filter="fade">
                                      <p:cBhvr>
                                        <p:cTn id="40" dur="1000"/>
                                        <p:tgtEl>
                                          <p:spTgt spid="64"/>
                                        </p:tgtEl>
                                      </p:cBhvr>
                                    </p:animEffect>
                                  </p:childTnLst>
                                </p:cTn>
                              </p:par>
                              <p:par>
                                <p:cTn id="41" presetID="50" presetClass="entr" presetSubtype="0" decel="100000" fill="hold" grpId="0" nodeType="withEffect">
                                  <p:stCondLst>
                                    <p:cond delay="750"/>
                                  </p:stCondLst>
                                  <p:childTnLst>
                                    <p:set>
                                      <p:cBhvr>
                                        <p:cTn id="42" dur="1" fill="hold">
                                          <p:stCondLst>
                                            <p:cond delay="0"/>
                                          </p:stCondLst>
                                        </p:cTn>
                                        <p:tgtEl>
                                          <p:spTgt spid="65"/>
                                        </p:tgtEl>
                                        <p:attrNameLst>
                                          <p:attrName>style.visibility</p:attrName>
                                        </p:attrNameLst>
                                      </p:cBhvr>
                                      <p:to>
                                        <p:strVal val="visible"/>
                                      </p:to>
                                    </p:set>
                                    <p:anim calcmode="lin" valueType="num">
                                      <p:cBhvr>
                                        <p:cTn id="43" dur="1000" fill="hold"/>
                                        <p:tgtEl>
                                          <p:spTgt spid="65"/>
                                        </p:tgtEl>
                                        <p:attrNameLst>
                                          <p:attrName>ppt_w</p:attrName>
                                        </p:attrNameLst>
                                      </p:cBhvr>
                                      <p:tavLst>
                                        <p:tav tm="0">
                                          <p:val>
                                            <p:strVal val="#ppt_w+.3"/>
                                          </p:val>
                                        </p:tav>
                                        <p:tav tm="100000">
                                          <p:val>
                                            <p:strVal val="#ppt_w"/>
                                          </p:val>
                                        </p:tav>
                                      </p:tavLst>
                                    </p:anim>
                                    <p:anim calcmode="lin" valueType="num">
                                      <p:cBhvr>
                                        <p:cTn id="44" dur="1000" fill="hold"/>
                                        <p:tgtEl>
                                          <p:spTgt spid="65"/>
                                        </p:tgtEl>
                                        <p:attrNameLst>
                                          <p:attrName>ppt_h</p:attrName>
                                        </p:attrNameLst>
                                      </p:cBhvr>
                                      <p:tavLst>
                                        <p:tav tm="0">
                                          <p:val>
                                            <p:strVal val="#ppt_h"/>
                                          </p:val>
                                        </p:tav>
                                        <p:tav tm="100000">
                                          <p:val>
                                            <p:strVal val="#ppt_h"/>
                                          </p:val>
                                        </p:tav>
                                      </p:tavLst>
                                    </p:anim>
                                    <p:animEffect transition="in" filter="fade">
                                      <p:cBhvr>
                                        <p:cTn id="45" dur="10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62" grpId="0"/>
      <p:bldP spid="63" grpId="0"/>
      <p:bldP spid="64" grpId="0"/>
      <p:bldP spid="6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椭圆 67"/>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638962" y="-347987"/>
            <a:ext cx="844942" cy="1606357"/>
            <a:chOff x="8730" y="0"/>
            <a:chExt cx="1589087" cy="3021084"/>
          </a:xfrm>
          <a:gradFill>
            <a:gsLst>
              <a:gs pos="0">
                <a:srgbClr val="254E6B"/>
              </a:gs>
              <a:gs pos="100000">
                <a:srgbClr val="1F3F57"/>
              </a:gs>
            </a:gsLst>
            <a:lin ang="2700000" scaled="1"/>
          </a:gradFill>
        </p:grpSpPr>
        <p:cxnSp>
          <p:nvCxnSpPr>
            <p:cNvPr id="4" name="直接连接符 3"/>
            <p:cNvCxnSpPr/>
            <p:nvPr/>
          </p:nvCxnSpPr>
          <p:spPr>
            <a:xfrm>
              <a:off x="803273" y="0"/>
              <a:ext cx="0" cy="1381196"/>
            </a:xfrm>
            <a:prstGeom prst="line">
              <a:avLst/>
            </a:prstGeom>
            <a:grpFill/>
            <a:ln w="28575">
              <a:solidFill>
                <a:srgbClr val="3D3D3D"/>
              </a:solidFill>
            </a:ln>
          </p:spPr>
          <p:style>
            <a:lnRef idx="1">
              <a:schemeClr val="accent1"/>
            </a:lnRef>
            <a:fillRef idx="0">
              <a:schemeClr val="accent1"/>
            </a:fillRef>
            <a:effectRef idx="0">
              <a:schemeClr val="accent1"/>
            </a:effectRef>
            <a:fontRef idx="minor">
              <a:schemeClr val="tx1"/>
            </a:fontRef>
          </p:style>
        </p:cxnSp>
        <p:grpSp>
          <p:nvGrpSpPr>
            <p:cNvPr id="5" name="Group 4"/>
            <p:cNvGrpSpPr>
              <a:grpSpLocks noChangeAspect="1"/>
            </p:cNvGrpSpPr>
            <p:nvPr/>
          </p:nvGrpSpPr>
          <p:grpSpPr bwMode="auto">
            <a:xfrm>
              <a:off x="8730" y="1381196"/>
              <a:ext cx="1589087" cy="1639888"/>
              <a:chOff x="1308" y="1009"/>
              <a:chExt cx="1001" cy="1033"/>
            </a:xfrm>
            <a:grpFill/>
          </p:grpSpPr>
          <p:sp>
            <p:nvSpPr>
              <p:cNvPr id="6"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0"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1"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2"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3"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4"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16" name="Freeform 34"/>
          <p:cNvSpPr>
            <a:spLocks noEditPoints="1"/>
          </p:cNvSpPr>
          <p:nvPr/>
        </p:nvSpPr>
        <p:spPr bwMode="auto">
          <a:xfrm>
            <a:off x="6792699" y="762739"/>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17" name="任意多边形 16"/>
          <p:cNvSpPr/>
          <p:nvPr/>
        </p:nvSpPr>
        <p:spPr>
          <a:xfrm>
            <a:off x="1850243" y="820986"/>
            <a:ext cx="4942456" cy="40111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716176" y="1907717"/>
            <a:ext cx="2044994" cy="1554654"/>
            <a:chOff x="4095751" y="2149476"/>
            <a:chExt cx="854074" cy="649288"/>
          </a:xfrm>
          <a:gradFill>
            <a:gsLst>
              <a:gs pos="0">
                <a:srgbClr val="254E6B"/>
              </a:gs>
              <a:gs pos="100000">
                <a:srgbClr val="1F3F57"/>
              </a:gs>
            </a:gsLst>
            <a:lin ang="2700000" scaled="1"/>
          </a:gradFill>
        </p:grpSpPr>
        <p:sp>
          <p:nvSpPr>
            <p:cNvPr id="19" name="Freeform 981"/>
            <p:cNvSpPr/>
            <p:nvPr/>
          </p:nvSpPr>
          <p:spPr bwMode="auto">
            <a:xfrm>
              <a:off x="4114801" y="2484438"/>
              <a:ext cx="41275" cy="42863"/>
            </a:xfrm>
            <a:custGeom>
              <a:avLst/>
              <a:gdLst/>
              <a:ahLst/>
              <a:cxnLst>
                <a:cxn ang="0">
                  <a:pos x="72" y="1"/>
                </a:cxn>
                <a:cxn ang="0">
                  <a:pos x="72" y="1"/>
                </a:cxn>
                <a:cxn ang="0">
                  <a:pos x="51" y="17"/>
                </a:cxn>
                <a:cxn ang="0">
                  <a:pos x="33" y="34"/>
                </a:cxn>
                <a:cxn ang="0">
                  <a:pos x="23" y="45"/>
                </a:cxn>
                <a:cxn ang="0">
                  <a:pos x="15" y="54"/>
                </a:cxn>
                <a:cxn ang="0">
                  <a:pos x="8" y="64"/>
                </a:cxn>
                <a:cxn ang="0">
                  <a:pos x="1" y="76"/>
                </a:cxn>
                <a:cxn ang="0">
                  <a:pos x="1" y="76"/>
                </a:cxn>
                <a:cxn ang="0">
                  <a:pos x="0" y="78"/>
                </a:cxn>
                <a:cxn ang="0">
                  <a:pos x="1" y="79"/>
                </a:cxn>
                <a:cxn ang="0">
                  <a:pos x="2" y="81"/>
                </a:cxn>
                <a:cxn ang="0">
                  <a:pos x="3" y="82"/>
                </a:cxn>
                <a:cxn ang="0">
                  <a:pos x="4" y="83"/>
                </a:cxn>
                <a:cxn ang="0">
                  <a:pos x="6" y="83"/>
                </a:cxn>
                <a:cxn ang="0">
                  <a:pos x="8" y="82"/>
                </a:cxn>
                <a:cxn ang="0">
                  <a:pos x="9" y="80"/>
                </a:cxn>
                <a:cxn ang="0">
                  <a:pos x="9" y="80"/>
                </a:cxn>
                <a:cxn ang="0">
                  <a:pos x="15" y="70"/>
                </a:cxn>
                <a:cxn ang="0">
                  <a:pos x="23" y="60"/>
                </a:cxn>
                <a:cxn ang="0">
                  <a:pos x="31" y="51"/>
                </a:cxn>
                <a:cxn ang="0">
                  <a:pos x="39" y="42"/>
                </a:cxn>
                <a:cxn ang="0">
                  <a:pos x="58" y="25"/>
                </a:cxn>
                <a:cxn ang="0">
                  <a:pos x="77" y="9"/>
                </a:cxn>
                <a:cxn ang="0">
                  <a:pos x="77" y="9"/>
                </a:cxn>
                <a:cxn ang="0">
                  <a:pos x="78" y="7"/>
                </a:cxn>
                <a:cxn ang="0">
                  <a:pos x="79" y="6"/>
                </a:cxn>
                <a:cxn ang="0">
                  <a:pos x="78" y="2"/>
                </a:cxn>
                <a:cxn ang="0">
                  <a:pos x="77" y="1"/>
                </a:cxn>
                <a:cxn ang="0">
                  <a:pos x="75" y="0"/>
                </a:cxn>
                <a:cxn ang="0">
                  <a:pos x="74" y="0"/>
                </a:cxn>
                <a:cxn ang="0">
                  <a:pos x="72" y="1"/>
                </a:cxn>
                <a:cxn ang="0">
                  <a:pos x="72" y="1"/>
                </a:cxn>
              </a:cxnLst>
              <a:rect l="0" t="0" r="r" b="b"/>
              <a:pathLst>
                <a:path w="79" h="83">
                  <a:moveTo>
                    <a:pt x="72" y="1"/>
                  </a:moveTo>
                  <a:lnTo>
                    <a:pt x="72" y="1"/>
                  </a:lnTo>
                  <a:lnTo>
                    <a:pt x="51" y="17"/>
                  </a:lnTo>
                  <a:lnTo>
                    <a:pt x="33" y="34"/>
                  </a:lnTo>
                  <a:lnTo>
                    <a:pt x="23" y="45"/>
                  </a:lnTo>
                  <a:lnTo>
                    <a:pt x="15" y="54"/>
                  </a:lnTo>
                  <a:lnTo>
                    <a:pt x="8" y="64"/>
                  </a:lnTo>
                  <a:lnTo>
                    <a:pt x="1" y="76"/>
                  </a:lnTo>
                  <a:lnTo>
                    <a:pt x="1" y="76"/>
                  </a:lnTo>
                  <a:lnTo>
                    <a:pt x="0" y="78"/>
                  </a:lnTo>
                  <a:lnTo>
                    <a:pt x="1" y="79"/>
                  </a:lnTo>
                  <a:lnTo>
                    <a:pt x="2" y="81"/>
                  </a:lnTo>
                  <a:lnTo>
                    <a:pt x="3" y="82"/>
                  </a:lnTo>
                  <a:lnTo>
                    <a:pt x="4" y="83"/>
                  </a:lnTo>
                  <a:lnTo>
                    <a:pt x="6" y="83"/>
                  </a:lnTo>
                  <a:lnTo>
                    <a:pt x="8" y="82"/>
                  </a:lnTo>
                  <a:lnTo>
                    <a:pt x="9" y="80"/>
                  </a:lnTo>
                  <a:lnTo>
                    <a:pt x="9" y="80"/>
                  </a:lnTo>
                  <a:lnTo>
                    <a:pt x="15" y="70"/>
                  </a:lnTo>
                  <a:lnTo>
                    <a:pt x="23" y="60"/>
                  </a:lnTo>
                  <a:lnTo>
                    <a:pt x="31" y="51"/>
                  </a:lnTo>
                  <a:lnTo>
                    <a:pt x="39" y="42"/>
                  </a:lnTo>
                  <a:lnTo>
                    <a:pt x="58" y="25"/>
                  </a:lnTo>
                  <a:lnTo>
                    <a:pt x="77" y="9"/>
                  </a:lnTo>
                  <a:lnTo>
                    <a:pt x="77" y="9"/>
                  </a:lnTo>
                  <a:lnTo>
                    <a:pt x="78" y="7"/>
                  </a:lnTo>
                  <a:lnTo>
                    <a:pt x="79" y="6"/>
                  </a:lnTo>
                  <a:lnTo>
                    <a:pt x="78" y="2"/>
                  </a:lnTo>
                  <a:lnTo>
                    <a:pt x="77" y="1"/>
                  </a:lnTo>
                  <a:lnTo>
                    <a:pt x="75" y="0"/>
                  </a:lnTo>
                  <a:lnTo>
                    <a:pt x="74" y="0"/>
                  </a:lnTo>
                  <a:lnTo>
                    <a:pt x="72" y="1"/>
                  </a:lnTo>
                  <a:lnTo>
                    <a:pt x="72"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0" name="Freeform 982"/>
            <p:cNvSpPr/>
            <p:nvPr/>
          </p:nvSpPr>
          <p:spPr bwMode="auto">
            <a:xfrm>
              <a:off x="4122738" y="2492376"/>
              <a:ext cx="60325" cy="63500"/>
            </a:xfrm>
            <a:custGeom>
              <a:avLst/>
              <a:gdLst/>
              <a:ahLst/>
              <a:cxnLst>
                <a:cxn ang="0">
                  <a:pos x="106" y="1"/>
                </a:cxn>
                <a:cxn ang="0">
                  <a:pos x="106" y="1"/>
                </a:cxn>
                <a:cxn ang="0">
                  <a:pos x="44" y="63"/>
                </a:cxn>
                <a:cxn ang="0">
                  <a:pos x="44" y="63"/>
                </a:cxn>
                <a:cxn ang="0">
                  <a:pos x="20" y="87"/>
                </a:cxn>
                <a:cxn ang="0">
                  <a:pos x="10" y="99"/>
                </a:cxn>
                <a:cxn ang="0">
                  <a:pos x="4" y="105"/>
                </a:cxn>
                <a:cxn ang="0">
                  <a:pos x="0" y="113"/>
                </a:cxn>
                <a:cxn ang="0">
                  <a:pos x="0" y="113"/>
                </a:cxn>
                <a:cxn ang="0">
                  <a:pos x="0" y="115"/>
                </a:cxn>
                <a:cxn ang="0">
                  <a:pos x="0" y="117"/>
                </a:cxn>
                <a:cxn ang="0">
                  <a:pos x="2" y="119"/>
                </a:cxn>
                <a:cxn ang="0">
                  <a:pos x="4" y="120"/>
                </a:cxn>
                <a:cxn ang="0">
                  <a:pos x="6" y="120"/>
                </a:cxn>
                <a:cxn ang="0">
                  <a:pos x="7" y="119"/>
                </a:cxn>
                <a:cxn ang="0">
                  <a:pos x="8" y="118"/>
                </a:cxn>
                <a:cxn ang="0">
                  <a:pos x="8" y="118"/>
                </a:cxn>
                <a:cxn ang="0">
                  <a:pos x="13" y="110"/>
                </a:cxn>
                <a:cxn ang="0">
                  <a:pos x="18" y="103"/>
                </a:cxn>
                <a:cxn ang="0">
                  <a:pos x="30" y="90"/>
                </a:cxn>
                <a:cxn ang="0">
                  <a:pos x="55" y="65"/>
                </a:cxn>
                <a:cxn ang="0">
                  <a:pos x="55" y="65"/>
                </a:cxn>
                <a:cxn ang="0">
                  <a:pos x="113" y="7"/>
                </a:cxn>
                <a:cxn ang="0">
                  <a:pos x="113" y="7"/>
                </a:cxn>
                <a:cxn ang="0">
                  <a:pos x="114" y="6"/>
                </a:cxn>
                <a:cxn ang="0">
                  <a:pos x="114" y="4"/>
                </a:cxn>
                <a:cxn ang="0">
                  <a:pos x="114" y="2"/>
                </a:cxn>
                <a:cxn ang="0">
                  <a:pos x="113" y="1"/>
                </a:cxn>
                <a:cxn ang="0">
                  <a:pos x="111" y="0"/>
                </a:cxn>
                <a:cxn ang="0">
                  <a:pos x="110" y="0"/>
                </a:cxn>
                <a:cxn ang="0">
                  <a:pos x="108" y="0"/>
                </a:cxn>
                <a:cxn ang="0">
                  <a:pos x="106" y="1"/>
                </a:cxn>
                <a:cxn ang="0">
                  <a:pos x="106" y="1"/>
                </a:cxn>
              </a:cxnLst>
              <a:rect l="0" t="0" r="r" b="b"/>
              <a:pathLst>
                <a:path w="114" h="120">
                  <a:moveTo>
                    <a:pt x="106" y="1"/>
                  </a:moveTo>
                  <a:lnTo>
                    <a:pt x="106" y="1"/>
                  </a:lnTo>
                  <a:lnTo>
                    <a:pt x="44" y="63"/>
                  </a:lnTo>
                  <a:lnTo>
                    <a:pt x="44" y="63"/>
                  </a:lnTo>
                  <a:lnTo>
                    <a:pt x="20" y="87"/>
                  </a:lnTo>
                  <a:lnTo>
                    <a:pt x="10" y="99"/>
                  </a:lnTo>
                  <a:lnTo>
                    <a:pt x="4" y="105"/>
                  </a:lnTo>
                  <a:lnTo>
                    <a:pt x="0" y="113"/>
                  </a:lnTo>
                  <a:lnTo>
                    <a:pt x="0" y="113"/>
                  </a:lnTo>
                  <a:lnTo>
                    <a:pt x="0" y="115"/>
                  </a:lnTo>
                  <a:lnTo>
                    <a:pt x="0" y="117"/>
                  </a:lnTo>
                  <a:lnTo>
                    <a:pt x="2" y="119"/>
                  </a:lnTo>
                  <a:lnTo>
                    <a:pt x="4" y="120"/>
                  </a:lnTo>
                  <a:lnTo>
                    <a:pt x="6" y="120"/>
                  </a:lnTo>
                  <a:lnTo>
                    <a:pt x="7" y="119"/>
                  </a:lnTo>
                  <a:lnTo>
                    <a:pt x="8" y="118"/>
                  </a:lnTo>
                  <a:lnTo>
                    <a:pt x="8" y="118"/>
                  </a:lnTo>
                  <a:lnTo>
                    <a:pt x="13" y="110"/>
                  </a:lnTo>
                  <a:lnTo>
                    <a:pt x="18" y="103"/>
                  </a:lnTo>
                  <a:lnTo>
                    <a:pt x="30" y="90"/>
                  </a:lnTo>
                  <a:lnTo>
                    <a:pt x="55" y="65"/>
                  </a:lnTo>
                  <a:lnTo>
                    <a:pt x="55" y="65"/>
                  </a:lnTo>
                  <a:lnTo>
                    <a:pt x="113" y="7"/>
                  </a:lnTo>
                  <a:lnTo>
                    <a:pt x="113" y="7"/>
                  </a:lnTo>
                  <a:lnTo>
                    <a:pt x="114" y="6"/>
                  </a:lnTo>
                  <a:lnTo>
                    <a:pt x="114" y="4"/>
                  </a:lnTo>
                  <a:lnTo>
                    <a:pt x="114" y="2"/>
                  </a:lnTo>
                  <a:lnTo>
                    <a:pt x="113" y="1"/>
                  </a:lnTo>
                  <a:lnTo>
                    <a:pt x="111" y="0"/>
                  </a:lnTo>
                  <a:lnTo>
                    <a:pt x="110" y="0"/>
                  </a:lnTo>
                  <a:lnTo>
                    <a:pt x="108" y="0"/>
                  </a:lnTo>
                  <a:lnTo>
                    <a:pt x="106" y="1"/>
                  </a:lnTo>
                  <a:lnTo>
                    <a:pt x="106"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1" name="Freeform 983"/>
            <p:cNvSpPr/>
            <p:nvPr/>
          </p:nvSpPr>
          <p:spPr bwMode="auto">
            <a:xfrm>
              <a:off x="4133851" y="2506663"/>
              <a:ext cx="88900" cy="85725"/>
            </a:xfrm>
            <a:custGeom>
              <a:avLst/>
              <a:gdLst/>
              <a:ahLst/>
              <a:cxnLst>
                <a:cxn ang="0">
                  <a:pos x="161" y="1"/>
                </a:cxn>
                <a:cxn ang="0">
                  <a:pos x="161" y="1"/>
                </a:cxn>
                <a:cxn ang="0">
                  <a:pos x="141" y="21"/>
                </a:cxn>
                <a:cxn ang="0">
                  <a:pos x="122" y="41"/>
                </a:cxn>
                <a:cxn ang="0">
                  <a:pos x="82" y="79"/>
                </a:cxn>
                <a:cxn ang="0">
                  <a:pos x="41" y="118"/>
                </a:cxn>
                <a:cxn ang="0">
                  <a:pos x="2" y="156"/>
                </a:cxn>
                <a:cxn ang="0">
                  <a:pos x="2" y="156"/>
                </a:cxn>
                <a:cxn ang="0">
                  <a:pos x="0" y="158"/>
                </a:cxn>
                <a:cxn ang="0">
                  <a:pos x="0" y="160"/>
                </a:cxn>
                <a:cxn ang="0">
                  <a:pos x="1" y="161"/>
                </a:cxn>
                <a:cxn ang="0">
                  <a:pos x="2" y="163"/>
                </a:cxn>
                <a:cxn ang="0">
                  <a:pos x="3" y="164"/>
                </a:cxn>
                <a:cxn ang="0">
                  <a:pos x="5" y="164"/>
                </a:cxn>
                <a:cxn ang="0">
                  <a:pos x="6" y="164"/>
                </a:cxn>
                <a:cxn ang="0">
                  <a:pos x="8" y="163"/>
                </a:cxn>
                <a:cxn ang="0">
                  <a:pos x="8" y="163"/>
                </a:cxn>
                <a:cxn ang="0">
                  <a:pos x="49" y="125"/>
                </a:cxn>
                <a:cxn ang="0">
                  <a:pos x="89" y="87"/>
                </a:cxn>
                <a:cxn ang="0">
                  <a:pos x="128" y="48"/>
                </a:cxn>
                <a:cxn ang="0">
                  <a:pos x="148" y="29"/>
                </a:cxn>
                <a:cxn ang="0">
                  <a:pos x="167" y="8"/>
                </a:cxn>
                <a:cxn ang="0">
                  <a:pos x="167" y="8"/>
                </a:cxn>
                <a:cxn ang="0">
                  <a:pos x="168" y="6"/>
                </a:cxn>
                <a:cxn ang="0">
                  <a:pos x="168" y="4"/>
                </a:cxn>
                <a:cxn ang="0">
                  <a:pos x="168" y="3"/>
                </a:cxn>
                <a:cxn ang="0">
                  <a:pos x="167" y="1"/>
                </a:cxn>
                <a:cxn ang="0">
                  <a:pos x="165" y="0"/>
                </a:cxn>
                <a:cxn ang="0">
                  <a:pos x="164" y="0"/>
                </a:cxn>
                <a:cxn ang="0">
                  <a:pos x="162" y="0"/>
                </a:cxn>
                <a:cxn ang="0">
                  <a:pos x="161" y="1"/>
                </a:cxn>
                <a:cxn ang="0">
                  <a:pos x="161" y="1"/>
                </a:cxn>
              </a:cxnLst>
              <a:rect l="0" t="0" r="r" b="b"/>
              <a:pathLst>
                <a:path w="168" h="164">
                  <a:moveTo>
                    <a:pt x="161" y="1"/>
                  </a:moveTo>
                  <a:lnTo>
                    <a:pt x="161" y="1"/>
                  </a:lnTo>
                  <a:lnTo>
                    <a:pt x="141" y="21"/>
                  </a:lnTo>
                  <a:lnTo>
                    <a:pt x="122" y="41"/>
                  </a:lnTo>
                  <a:lnTo>
                    <a:pt x="82" y="79"/>
                  </a:lnTo>
                  <a:lnTo>
                    <a:pt x="41" y="118"/>
                  </a:lnTo>
                  <a:lnTo>
                    <a:pt x="2" y="156"/>
                  </a:lnTo>
                  <a:lnTo>
                    <a:pt x="2" y="156"/>
                  </a:lnTo>
                  <a:lnTo>
                    <a:pt x="0" y="158"/>
                  </a:lnTo>
                  <a:lnTo>
                    <a:pt x="0" y="160"/>
                  </a:lnTo>
                  <a:lnTo>
                    <a:pt x="1" y="161"/>
                  </a:lnTo>
                  <a:lnTo>
                    <a:pt x="2" y="163"/>
                  </a:lnTo>
                  <a:lnTo>
                    <a:pt x="3" y="164"/>
                  </a:lnTo>
                  <a:lnTo>
                    <a:pt x="5" y="164"/>
                  </a:lnTo>
                  <a:lnTo>
                    <a:pt x="6" y="164"/>
                  </a:lnTo>
                  <a:lnTo>
                    <a:pt x="8" y="163"/>
                  </a:lnTo>
                  <a:lnTo>
                    <a:pt x="8" y="163"/>
                  </a:lnTo>
                  <a:lnTo>
                    <a:pt x="49" y="125"/>
                  </a:lnTo>
                  <a:lnTo>
                    <a:pt x="89" y="87"/>
                  </a:lnTo>
                  <a:lnTo>
                    <a:pt x="128" y="48"/>
                  </a:lnTo>
                  <a:lnTo>
                    <a:pt x="148" y="29"/>
                  </a:lnTo>
                  <a:lnTo>
                    <a:pt x="167" y="8"/>
                  </a:lnTo>
                  <a:lnTo>
                    <a:pt x="167" y="8"/>
                  </a:lnTo>
                  <a:lnTo>
                    <a:pt x="168" y="6"/>
                  </a:lnTo>
                  <a:lnTo>
                    <a:pt x="168" y="4"/>
                  </a:lnTo>
                  <a:lnTo>
                    <a:pt x="168" y="3"/>
                  </a:lnTo>
                  <a:lnTo>
                    <a:pt x="167" y="1"/>
                  </a:lnTo>
                  <a:lnTo>
                    <a:pt x="165" y="0"/>
                  </a:lnTo>
                  <a:lnTo>
                    <a:pt x="164" y="0"/>
                  </a:lnTo>
                  <a:lnTo>
                    <a:pt x="162" y="0"/>
                  </a:lnTo>
                  <a:lnTo>
                    <a:pt x="161" y="1"/>
                  </a:lnTo>
                  <a:lnTo>
                    <a:pt x="161"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2" name="Freeform 984"/>
            <p:cNvSpPr/>
            <p:nvPr/>
          </p:nvSpPr>
          <p:spPr bwMode="auto">
            <a:xfrm>
              <a:off x="4135438" y="2541588"/>
              <a:ext cx="88900" cy="87313"/>
            </a:xfrm>
            <a:custGeom>
              <a:avLst/>
              <a:gdLst/>
              <a:ahLst/>
              <a:cxnLst>
                <a:cxn ang="0">
                  <a:pos x="162" y="1"/>
                </a:cxn>
                <a:cxn ang="0">
                  <a:pos x="162" y="1"/>
                </a:cxn>
                <a:cxn ang="0">
                  <a:pos x="150" y="9"/>
                </a:cxn>
                <a:cxn ang="0">
                  <a:pos x="140" y="19"/>
                </a:cxn>
                <a:cxn ang="0">
                  <a:pos x="119" y="37"/>
                </a:cxn>
                <a:cxn ang="0">
                  <a:pos x="81" y="78"/>
                </a:cxn>
                <a:cxn ang="0">
                  <a:pos x="81" y="78"/>
                </a:cxn>
                <a:cxn ang="0">
                  <a:pos x="71" y="88"/>
                </a:cxn>
                <a:cxn ang="0">
                  <a:pos x="58" y="97"/>
                </a:cxn>
                <a:cxn ang="0">
                  <a:pos x="47" y="107"/>
                </a:cxn>
                <a:cxn ang="0">
                  <a:pos x="35" y="116"/>
                </a:cxn>
                <a:cxn ang="0">
                  <a:pos x="35" y="116"/>
                </a:cxn>
                <a:cxn ang="0">
                  <a:pos x="26" y="126"/>
                </a:cxn>
                <a:cxn ang="0">
                  <a:pos x="17" y="136"/>
                </a:cxn>
                <a:cxn ang="0">
                  <a:pos x="8" y="147"/>
                </a:cxn>
                <a:cxn ang="0">
                  <a:pos x="1" y="158"/>
                </a:cxn>
                <a:cxn ang="0">
                  <a:pos x="1" y="158"/>
                </a:cxn>
                <a:cxn ang="0">
                  <a:pos x="0" y="160"/>
                </a:cxn>
                <a:cxn ang="0">
                  <a:pos x="0" y="162"/>
                </a:cxn>
                <a:cxn ang="0">
                  <a:pos x="1" y="163"/>
                </a:cxn>
                <a:cxn ang="0">
                  <a:pos x="2" y="165"/>
                </a:cxn>
                <a:cxn ang="0">
                  <a:pos x="4" y="165"/>
                </a:cxn>
                <a:cxn ang="0">
                  <a:pos x="6" y="165"/>
                </a:cxn>
                <a:cxn ang="0">
                  <a:pos x="7" y="165"/>
                </a:cxn>
                <a:cxn ang="0">
                  <a:pos x="9" y="163"/>
                </a:cxn>
                <a:cxn ang="0">
                  <a:pos x="9" y="163"/>
                </a:cxn>
                <a:cxn ang="0">
                  <a:pos x="17" y="152"/>
                </a:cxn>
                <a:cxn ang="0">
                  <a:pos x="25" y="142"/>
                </a:cxn>
                <a:cxn ang="0">
                  <a:pos x="33" y="132"/>
                </a:cxn>
                <a:cxn ang="0">
                  <a:pos x="43" y="123"/>
                </a:cxn>
                <a:cxn ang="0">
                  <a:pos x="62" y="106"/>
                </a:cxn>
                <a:cxn ang="0">
                  <a:pos x="82" y="89"/>
                </a:cxn>
                <a:cxn ang="0">
                  <a:pos x="82" y="89"/>
                </a:cxn>
                <a:cxn ang="0">
                  <a:pos x="92" y="80"/>
                </a:cxn>
                <a:cxn ang="0">
                  <a:pos x="103" y="69"/>
                </a:cxn>
                <a:cxn ang="0">
                  <a:pos x="120" y="49"/>
                </a:cxn>
                <a:cxn ang="0">
                  <a:pos x="120" y="49"/>
                </a:cxn>
                <a:cxn ang="0">
                  <a:pos x="132" y="38"/>
                </a:cxn>
                <a:cxn ang="0">
                  <a:pos x="142" y="28"/>
                </a:cxn>
                <a:cxn ang="0">
                  <a:pos x="166" y="9"/>
                </a:cxn>
                <a:cxn ang="0">
                  <a:pos x="166" y="9"/>
                </a:cxn>
                <a:cxn ang="0">
                  <a:pos x="168" y="7"/>
                </a:cxn>
                <a:cxn ang="0">
                  <a:pos x="168" y="6"/>
                </a:cxn>
                <a:cxn ang="0">
                  <a:pos x="167" y="2"/>
                </a:cxn>
                <a:cxn ang="0">
                  <a:pos x="166" y="1"/>
                </a:cxn>
                <a:cxn ang="0">
                  <a:pos x="165" y="0"/>
                </a:cxn>
                <a:cxn ang="0">
                  <a:pos x="163" y="0"/>
                </a:cxn>
                <a:cxn ang="0">
                  <a:pos x="162" y="1"/>
                </a:cxn>
                <a:cxn ang="0">
                  <a:pos x="162" y="1"/>
                </a:cxn>
              </a:cxnLst>
              <a:rect l="0" t="0" r="r" b="b"/>
              <a:pathLst>
                <a:path w="168" h="165">
                  <a:moveTo>
                    <a:pt x="162" y="1"/>
                  </a:moveTo>
                  <a:lnTo>
                    <a:pt x="162" y="1"/>
                  </a:lnTo>
                  <a:lnTo>
                    <a:pt x="150" y="9"/>
                  </a:lnTo>
                  <a:lnTo>
                    <a:pt x="140" y="19"/>
                  </a:lnTo>
                  <a:lnTo>
                    <a:pt x="119" y="37"/>
                  </a:lnTo>
                  <a:lnTo>
                    <a:pt x="81" y="78"/>
                  </a:lnTo>
                  <a:lnTo>
                    <a:pt x="81" y="78"/>
                  </a:lnTo>
                  <a:lnTo>
                    <a:pt x="71" y="88"/>
                  </a:lnTo>
                  <a:lnTo>
                    <a:pt x="58" y="97"/>
                  </a:lnTo>
                  <a:lnTo>
                    <a:pt x="47" y="107"/>
                  </a:lnTo>
                  <a:lnTo>
                    <a:pt x="35" y="116"/>
                  </a:lnTo>
                  <a:lnTo>
                    <a:pt x="35" y="116"/>
                  </a:lnTo>
                  <a:lnTo>
                    <a:pt x="26" y="126"/>
                  </a:lnTo>
                  <a:lnTo>
                    <a:pt x="17" y="136"/>
                  </a:lnTo>
                  <a:lnTo>
                    <a:pt x="8" y="147"/>
                  </a:lnTo>
                  <a:lnTo>
                    <a:pt x="1" y="158"/>
                  </a:lnTo>
                  <a:lnTo>
                    <a:pt x="1" y="158"/>
                  </a:lnTo>
                  <a:lnTo>
                    <a:pt x="0" y="160"/>
                  </a:lnTo>
                  <a:lnTo>
                    <a:pt x="0" y="162"/>
                  </a:lnTo>
                  <a:lnTo>
                    <a:pt x="1" y="163"/>
                  </a:lnTo>
                  <a:lnTo>
                    <a:pt x="2" y="165"/>
                  </a:lnTo>
                  <a:lnTo>
                    <a:pt x="4" y="165"/>
                  </a:lnTo>
                  <a:lnTo>
                    <a:pt x="6" y="165"/>
                  </a:lnTo>
                  <a:lnTo>
                    <a:pt x="7" y="165"/>
                  </a:lnTo>
                  <a:lnTo>
                    <a:pt x="9" y="163"/>
                  </a:lnTo>
                  <a:lnTo>
                    <a:pt x="9" y="163"/>
                  </a:lnTo>
                  <a:lnTo>
                    <a:pt x="17" y="152"/>
                  </a:lnTo>
                  <a:lnTo>
                    <a:pt x="25" y="142"/>
                  </a:lnTo>
                  <a:lnTo>
                    <a:pt x="33" y="132"/>
                  </a:lnTo>
                  <a:lnTo>
                    <a:pt x="43" y="123"/>
                  </a:lnTo>
                  <a:lnTo>
                    <a:pt x="62" y="106"/>
                  </a:lnTo>
                  <a:lnTo>
                    <a:pt x="82" y="89"/>
                  </a:lnTo>
                  <a:lnTo>
                    <a:pt x="82" y="89"/>
                  </a:lnTo>
                  <a:lnTo>
                    <a:pt x="92" y="80"/>
                  </a:lnTo>
                  <a:lnTo>
                    <a:pt x="103" y="69"/>
                  </a:lnTo>
                  <a:lnTo>
                    <a:pt x="120" y="49"/>
                  </a:lnTo>
                  <a:lnTo>
                    <a:pt x="120" y="49"/>
                  </a:lnTo>
                  <a:lnTo>
                    <a:pt x="132" y="38"/>
                  </a:lnTo>
                  <a:lnTo>
                    <a:pt x="142" y="28"/>
                  </a:lnTo>
                  <a:lnTo>
                    <a:pt x="166" y="9"/>
                  </a:lnTo>
                  <a:lnTo>
                    <a:pt x="166" y="9"/>
                  </a:lnTo>
                  <a:lnTo>
                    <a:pt x="168" y="7"/>
                  </a:lnTo>
                  <a:lnTo>
                    <a:pt x="168" y="6"/>
                  </a:lnTo>
                  <a:lnTo>
                    <a:pt x="167" y="2"/>
                  </a:lnTo>
                  <a:lnTo>
                    <a:pt x="166" y="1"/>
                  </a:lnTo>
                  <a:lnTo>
                    <a:pt x="165" y="0"/>
                  </a:lnTo>
                  <a:lnTo>
                    <a:pt x="163" y="0"/>
                  </a:lnTo>
                  <a:lnTo>
                    <a:pt x="162" y="1"/>
                  </a:lnTo>
                  <a:lnTo>
                    <a:pt x="162"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3" name="Freeform 985"/>
            <p:cNvSpPr/>
            <p:nvPr/>
          </p:nvSpPr>
          <p:spPr bwMode="auto">
            <a:xfrm>
              <a:off x="4129088" y="2597151"/>
              <a:ext cx="71438" cy="68263"/>
            </a:xfrm>
            <a:custGeom>
              <a:avLst/>
              <a:gdLst/>
              <a:ahLst/>
              <a:cxnLst>
                <a:cxn ang="0">
                  <a:pos x="125" y="1"/>
                </a:cxn>
                <a:cxn ang="0">
                  <a:pos x="125" y="1"/>
                </a:cxn>
                <a:cxn ang="0">
                  <a:pos x="108" y="14"/>
                </a:cxn>
                <a:cxn ang="0">
                  <a:pos x="94" y="29"/>
                </a:cxn>
                <a:cxn ang="0">
                  <a:pos x="65" y="60"/>
                </a:cxn>
                <a:cxn ang="0">
                  <a:pos x="65" y="60"/>
                </a:cxn>
                <a:cxn ang="0">
                  <a:pos x="49" y="75"/>
                </a:cxn>
                <a:cxn ang="0">
                  <a:pos x="34" y="91"/>
                </a:cxn>
                <a:cxn ang="0">
                  <a:pos x="1" y="121"/>
                </a:cxn>
                <a:cxn ang="0">
                  <a:pos x="1" y="121"/>
                </a:cxn>
                <a:cxn ang="0">
                  <a:pos x="0" y="122"/>
                </a:cxn>
                <a:cxn ang="0">
                  <a:pos x="0" y="124"/>
                </a:cxn>
                <a:cxn ang="0">
                  <a:pos x="0" y="126"/>
                </a:cxn>
                <a:cxn ang="0">
                  <a:pos x="1" y="127"/>
                </a:cxn>
                <a:cxn ang="0">
                  <a:pos x="3" y="128"/>
                </a:cxn>
                <a:cxn ang="0">
                  <a:pos x="4" y="129"/>
                </a:cxn>
                <a:cxn ang="0">
                  <a:pos x="6" y="128"/>
                </a:cxn>
                <a:cxn ang="0">
                  <a:pos x="8" y="127"/>
                </a:cxn>
                <a:cxn ang="0">
                  <a:pos x="8" y="127"/>
                </a:cxn>
                <a:cxn ang="0">
                  <a:pos x="38" y="100"/>
                </a:cxn>
                <a:cxn ang="0">
                  <a:pos x="67" y="71"/>
                </a:cxn>
                <a:cxn ang="0">
                  <a:pos x="67" y="71"/>
                </a:cxn>
                <a:cxn ang="0">
                  <a:pos x="98" y="38"/>
                </a:cxn>
                <a:cxn ang="0">
                  <a:pos x="115" y="22"/>
                </a:cxn>
                <a:cxn ang="0">
                  <a:pos x="131" y="7"/>
                </a:cxn>
                <a:cxn ang="0">
                  <a:pos x="131" y="7"/>
                </a:cxn>
                <a:cxn ang="0">
                  <a:pos x="132" y="6"/>
                </a:cxn>
                <a:cxn ang="0">
                  <a:pos x="133" y="4"/>
                </a:cxn>
                <a:cxn ang="0">
                  <a:pos x="132" y="2"/>
                </a:cxn>
                <a:cxn ang="0">
                  <a:pos x="131" y="1"/>
                </a:cxn>
                <a:cxn ang="0">
                  <a:pos x="128" y="0"/>
                </a:cxn>
                <a:cxn ang="0">
                  <a:pos x="127" y="0"/>
                </a:cxn>
                <a:cxn ang="0">
                  <a:pos x="125" y="1"/>
                </a:cxn>
                <a:cxn ang="0">
                  <a:pos x="125" y="1"/>
                </a:cxn>
              </a:cxnLst>
              <a:rect l="0" t="0" r="r" b="b"/>
              <a:pathLst>
                <a:path w="133" h="129">
                  <a:moveTo>
                    <a:pt x="125" y="1"/>
                  </a:moveTo>
                  <a:lnTo>
                    <a:pt x="125" y="1"/>
                  </a:lnTo>
                  <a:lnTo>
                    <a:pt x="108" y="14"/>
                  </a:lnTo>
                  <a:lnTo>
                    <a:pt x="94" y="29"/>
                  </a:lnTo>
                  <a:lnTo>
                    <a:pt x="65" y="60"/>
                  </a:lnTo>
                  <a:lnTo>
                    <a:pt x="65" y="60"/>
                  </a:lnTo>
                  <a:lnTo>
                    <a:pt x="49" y="75"/>
                  </a:lnTo>
                  <a:lnTo>
                    <a:pt x="34" y="91"/>
                  </a:lnTo>
                  <a:lnTo>
                    <a:pt x="1" y="121"/>
                  </a:lnTo>
                  <a:lnTo>
                    <a:pt x="1" y="121"/>
                  </a:lnTo>
                  <a:lnTo>
                    <a:pt x="0" y="122"/>
                  </a:lnTo>
                  <a:lnTo>
                    <a:pt x="0" y="124"/>
                  </a:lnTo>
                  <a:lnTo>
                    <a:pt x="0" y="126"/>
                  </a:lnTo>
                  <a:lnTo>
                    <a:pt x="1" y="127"/>
                  </a:lnTo>
                  <a:lnTo>
                    <a:pt x="3" y="128"/>
                  </a:lnTo>
                  <a:lnTo>
                    <a:pt x="4" y="129"/>
                  </a:lnTo>
                  <a:lnTo>
                    <a:pt x="6" y="128"/>
                  </a:lnTo>
                  <a:lnTo>
                    <a:pt x="8" y="127"/>
                  </a:lnTo>
                  <a:lnTo>
                    <a:pt x="8" y="127"/>
                  </a:lnTo>
                  <a:lnTo>
                    <a:pt x="38" y="100"/>
                  </a:lnTo>
                  <a:lnTo>
                    <a:pt x="67" y="71"/>
                  </a:lnTo>
                  <a:lnTo>
                    <a:pt x="67" y="71"/>
                  </a:lnTo>
                  <a:lnTo>
                    <a:pt x="98" y="38"/>
                  </a:lnTo>
                  <a:lnTo>
                    <a:pt x="115" y="22"/>
                  </a:lnTo>
                  <a:lnTo>
                    <a:pt x="131" y="7"/>
                  </a:lnTo>
                  <a:lnTo>
                    <a:pt x="131" y="7"/>
                  </a:lnTo>
                  <a:lnTo>
                    <a:pt x="132" y="6"/>
                  </a:lnTo>
                  <a:lnTo>
                    <a:pt x="133" y="4"/>
                  </a:lnTo>
                  <a:lnTo>
                    <a:pt x="132" y="2"/>
                  </a:lnTo>
                  <a:lnTo>
                    <a:pt x="131" y="1"/>
                  </a:lnTo>
                  <a:lnTo>
                    <a:pt x="128" y="0"/>
                  </a:lnTo>
                  <a:lnTo>
                    <a:pt x="127" y="0"/>
                  </a:lnTo>
                  <a:lnTo>
                    <a:pt x="125" y="1"/>
                  </a:lnTo>
                  <a:lnTo>
                    <a:pt x="12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4" name="Freeform 986"/>
            <p:cNvSpPr/>
            <p:nvPr/>
          </p:nvSpPr>
          <p:spPr bwMode="auto">
            <a:xfrm>
              <a:off x="4129088" y="2630488"/>
              <a:ext cx="71438" cy="66675"/>
            </a:xfrm>
            <a:custGeom>
              <a:avLst/>
              <a:gdLst/>
              <a:ahLst/>
              <a:cxnLst>
                <a:cxn ang="0">
                  <a:pos x="125" y="1"/>
                </a:cxn>
                <a:cxn ang="0">
                  <a:pos x="125" y="1"/>
                </a:cxn>
                <a:cxn ang="0">
                  <a:pos x="92" y="28"/>
                </a:cxn>
                <a:cxn ang="0">
                  <a:pos x="59" y="57"/>
                </a:cxn>
                <a:cxn ang="0">
                  <a:pos x="43" y="71"/>
                </a:cxn>
                <a:cxn ang="0">
                  <a:pos x="29" y="86"/>
                </a:cxn>
                <a:cxn ang="0">
                  <a:pos x="14" y="103"/>
                </a:cxn>
                <a:cxn ang="0">
                  <a:pos x="1" y="119"/>
                </a:cxn>
                <a:cxn ang="0">
                  <a:pos x="1" y="119"/>
                </a:cxn>
                <a:cxn ang="0">
                  <a:pos x="0" y="121"/>
                </a:cxn>
                <a:cxn ang="0">
                  <a:pos x="0" y="122"/>
                </a:cxn>
                <a:cxn ang="0">
                  <a:pos x="1" y="124"/>
                </a:cxn>
                <a:cxn ang="0">
                  <a:pos x="2" y="125"/>
                </a:cxn>
                <a:cxn ang="0">
                  <a:pos x="5" y="125"/>
                </a:cxn>
                <a:cxn ang="0">
                  <a:pos x="7" y="125"/>
                </a:cxn>
                <a:cxn ang="0">
                  <a:pos x="9" y="124"/>
                </a:cxn>
                <a:cxn ang="0">
                  <a:pos x="9" y="124"/>
                </a:cxn>
                <a:cxn ang="0">
                  <a:pos x="21" y="108"/>
                </a:cxn>
                <a:cxn ang="0">
                  <a:pos x="36" y="92"/>
                </a:cxn>
                <a:cxn ang="0">
                  <a:pos x="51" y="77"/>
                </a:cxn>
                <a:cxn ang="0">
                  <a:pos x="67" y="62"/>
                </a:cxn>
                <a:cxn ang="0">
                  <a:pos x="99" y="34"/>
                </a:cxn>
                <a:cxn ang="0">
                  <a:pos x="131" y="7"/>
                </a:cxn>
                <a:cxn ang="0">
                  <a:pos x="131" y="7"/>
                </a:cxn>
                <a:cxn ang="0">
                  <a:pos x="132" y="6"/>
                </a:cxn>
                <a:cxn ang="0">
                  <a:pos x="133" y="4"/>
                </a:cxn>
                <a:cxn ang="0">
                  <a:pos x="132" y="3"/>
                </a:cxn>
                <a:cxn ang="0">
                  <a:pos x="131" y="1"/>
                </a:cxn>
                <a:cxn ang="0">
                  <a:pos x="128" y="0"/>
                </a:cxn>
                <a:cxn ang="0">
                  <a:pos x="126" y="0"/>
                </a:cxn>
                <a:cxn ang="0">
                  <a:pos x="125" y="1"/>
                </a:cxn>
                <a:cxn ang="0">
                  <a:pos x="125" y="1"/>
                </a:cxn>
              </a:cxnLst>
              <a:rect l="0" t="0" r="r" b="b"/>
              <a:pathLst>
                <a:path w="133" h="125">
                  <a:moveTo>
                    <a:pt x="125" y="1"/>
                  </a:moveTo>
                  <a:lnTo>
                    <a:pt x="125" y="1"/>
                  </a:lnTo>
                  <a:lnTo>
                    <a:pt x="92" y="28"/>
                  </a:lnTo>
                  <a:lnTo>
                    <a:pt x="59" y="57"/>
                  </a:lnTo>
                  <a:lnTo>
                    <a:pt x="43" y="71"/>
                  </a:lnTo>
                  <a:lnTo>
                    <a:pt x="29" y="86"/>
                  </a:lnTo>
                  <a:lnTo>
                    <a:pt x="14" y="103"/>
                  </a:lnTo>
                  <a:lnTo>
                    <a:pt x="1" y="119"/>
                  </a:lnTo>
                  <a:lnTo>
                    <a:pt x="1" y="119"/>
                  </a:lnTo>
                  <a:lnTo>
                    <a:pt x="0" y="121"/>
                  </a:lnTo>
                  <a:lnTo>
                    <a:pt x="0" y="122"/>
                  </a:lnTo>
                  <a:lnTo>
                    <a:pt x="1" y="124"/>
                  </a:lnTo>
                  <a:lnTo>
                    <a:pt x="2" y="125"/>
                  </a:lnTo>
                  <a:lnTo>
                    <a:pt x="5" y="125"/>
                  </a:lnTo>
                  <a:lnTo>
                    <a:pt x="7" y="125"/>
                  </a:lnTo>
                  <a:lnTo>
                    <a:pt x="9" y="124"/>
                  </a:lnTo>
                  <a:lnTo>
                    <a:pt x="9" y="124"/>
                  </a:lnTo>
                  <a:lnTo>
                    <a:pt x="21" y="108"/>
                  </a:lnTo>
                  <a:lnTo>
                    <a:pt x="36" y="92"/>
                  </a:lnTo>
                  <a:lnTo>
                    <a:pt x="51" y="77"/>
                  </a:lnTo>
                  <a:lnTo>
                    <a:pt x="67" y="62"/>
                  </a:lnTo>
                  <a:lnTo>
                    <a:pt x="99" y="34"/>
                  </a:lnTo>
                  <a:lnTo>
                    <a:pt x="131" y="7"/>
                  </a:lnTo>
                  <a:lnTo>
                    <a:pt x="131" y="7"/>
                  </a:lnTo>
                  <a:lnTo>
                    <a:pt x="132" y="6"/>
                  </a:lnTo>
                  <a:lnTo>
                    <a:pt x="133" y="4"/>
                  </a:lnTo>
                  <a:lnTo>
                    <a:pt x="132" y="3"/>
                  </a:lnTo>
                  <a:lnTo>
                    <a:pt x="131" y="1"/>
                  </a:lnTo>
                  <a:lnTo>
                    <a:pt x="128" y="0"/>
                  </a:lnTo>
                  <a:lnTo>
                    <a:pt x="126" y="0"/>
                  </a:lnTo>
                  <a:lnTo>
                    <a:pt x="125" y="1"/>
                  </a:lnTo>
                  <a:lnTo>
                    <a:pt x="12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5" name="Freeform 987"/>
            <p:cNvSpPr/>
            <p:nvPr/>
          </p:nvSpPr>
          <p:spPr bwMode="auto">
            <a:xfrm>
              <a:off x="4127501" y="2670176"/>
              <a:ext cx="55563" cy="55563"/>
            </a:xfrm>
            <a:custGeom>
              <a:avLst/>
              <a:gdLst/>
              <a:ahLst/>
              <a:cxnLst>
                <a:cxn ang="0">
                  <a:pos x="97" y="1"/>
                </a:cxn>
                <a:cxn ang="0">
                  <a:pos x="97" y="1"/>
                </a:cxn>
                <a:cxn ang="0">
                  <a:pos x="82" y="10"/>
                </a:cxn>
                <a:cxn ang="0">
                  <a:pos x="69" y="20"/>
                </a:cxn>
                <a:cxn ang="0">
                  <a:pos x="55" y="32"/>
                </a:cxn>
                <a:cxn ang="0">
                  <a:pos x="43" y="43"/>
                </a:cxn>
                <a:cxn ang="0">
                  <a:pos x="32" y="56"/>
                </a:cxn>
                <a:cxn ang="0">
                  <a:pos x="20" y="69"/>
                </a:cxn>
                <a:cxn ang="0">
                  <a:pos x="10" y="82"/>
                </a:cxn>
                <a:cxn ang="0">
                  <a:pos x="1" y="97"/>
                </a:cxn>
                <a:cxn ang="0">
                  <a:pos x="1" y="97"/>
                </a:cxn>
                <a:cxn ang="0">
                  <a:pos x="0" y="99"/>
                </a:cxn>
                <a:cxn ang="0">
                  <a:pos x="0" y="100"/>
                </a:cxn>
                <a:cxn ang="0">
                  <a:pos x="1" y="102"/>
                </a:cxn>
                <a:cxn ang="0">
                  <a:pos x="2" y="103"/>
                </a:cxn>
                <a:cxn ang="0">
                  <a:pos x="4" y="104"/>
                </a:cxn>
                <a:cxn ang="0">
                  <a:pos x="6" y="104"/>
                </a:cxn>
                <a:cxn ang="0">
                  <a:pos x="7" y="103"/>
                </a:cxn>
                <a:cxn ang="0">
                  <a:pos x="9" y="102"/>
                </a:cxn>
                <a:cxn ang="0">
                  <a:pos x="9" y="102"/>
                </a:cxn>
                <a:cxn ang="0">
                  <a:pos x="17" y="88"/>
                </a:cxn>
                <a:cxn ang="0">
                  <a:pos x="27" y="75"/>
                </a:cxn>
                <a:cxn ang="0">
                  <a:pos x="39" y="62"/>
                </a:cxn>
                <a:cxn ang="0">
                  <a:pos x="50" y="50"/>
                </a:cxn>
                <a:cxn ang="0">
                  <a:pos x="62" y="38"/>
                </a:cxn>
                <a:cxn ang="0">
                  <a:pos x="75" y="28"/>
                </a:cxn>
                <a:cxn ang="0">
                  <a:pos x="88" y="17"/>
                </a:cxn>
                <a:cxn ang="0">
                  <a:pos x="102" y="8"/>
                </a:cxn>
                <a:cxn ang="0">
                  <a:pos x="102" y="8"/>
                </a:cxn>
                <a:cxn ang="0">
                  <a:pos x="103" y="7"/>
                </a:cxn>
                <a:cxn ang="0">
                  <a:pos x="104" y="5"/>
                </a:cxn>
                <a:cxn ang="0">
                  <a:pos x="104" y="4"/>
                </a:cxn>
                <a:cxn ang="0">
                  <a:pos x="103" y="2"/>
                </a:cxn>
                <a:cxn ang="0">
                  <a:pos x="102" y="1"/>
                </a:cxn>
                <a:cxn ang="0">
                  <a:pos x="101" y="0"/>
                </a:cxn>
                <a:cxn ang="0">
                  <a:pos x="99" y="0"/>
                </a:cxn>
                <a:cxn ang="0">
                  <a:pos x="97" y="1"/>
                </a:cxn>
                <a:cxn ang="0">
                  <a:pos x="97" y="1"/>
                </a:cxn>
              </a:cxnLst>
              <a:rect l="0" t="0" r="r" b="b"/>
              <a:pathLst>
                <a:path w="104" h="104">
                  <a:moveTo>
                    <a:pt x="97" y="1"/>
                  </a:moveTo>
                  <a:lnTo>
                    <a:pt x="97" y="1"/>
                  </a:lnTo>
                  <a:lnTo>
                    <a:pt x="82" y="10"/>
                  </a:lnTo>
                  <a:lnTo>
                    <a:pt x="69" y="20"/>
                  </a:lnTo>
                  <a:lnTo>
                    <a:pt x="55" y="32"/>
                  </a:lnTo>
                  <a:lnTo>
                    <a:pt x="43" y="43"/>
                  </a:lnTo>
                  <a:lnTo>
                    <a:pt x="32" y="56"/>
                  </a:lnTo>
                  <a:lnTo>
                    <a:pt x="20" y="69"/>
                  </a:lnTo>
                  <a:lnTo>
                    <a:pt x="10" y="82"/>
                  </a:lnTo>
                  <a:lnTo>
                    <a:pt x="1" y="97"/>
                  </a:lnTo>
                  <a:lnTo>
                    <a:pt x="1" y="97"/>
                  </a:lnTo>
                  <a:lnTo>
                    <a:pt x="0" y="99"/>
                  </a:lnTo>
                  <a:lnTo>
                    <a:pt x="0" y="100"/>
                  </a:lnTo>
                  <a:lnTo>
                    <a:pt x="1" y="102"/>
                  </a:lnTo>
                  <a:lnTo>
                    <a:pt x="2" y="103"/>
                  </a:lnTo>
                  <a:lnTo>
                    <a:pt x="4" y="104"/>
                  </a:lnTo>
                  <a:lnTo>
                    <a:pt x="6" y="104"/>
                  </a:lnTo>
                  <a:lnTo>
                    <a:pt x="7" y="103"/>
                  </a:lnTo>
                  <a:lnTo>
                    <a:pt x="9" y="102"/>
                  </a:lnTo>
                  <a:lnTo>
                    <a:pt x="9" y="102"/>
                  </a:lnTo>
                  <a:lnTo>
                    <a:pt x="17" y="88"/>
                  </a:lnTo>
                  <a:lnTo>
                    <a:pt x="27" y="75"/>
                  </a:lnTo>
                  <a:lnTo>
                    <a:pt x="39" y="62"/>
                  </a:lnTo>
                  <a:lnTo>
                    <a:pt x="50" y="50"/>
                  </a:lnTo>
                  <a:lnTo>
                    <a:pt x="62" y="38"/>
                  </a:lnTo>
                  <a:lnTo>
                    <a:pt x="75" y="28"/>
                  </a:lnTo>
                  <a:lnTo>
                    <a:pt x="88" y="17"/>
                  </a:lnTo>
                  <a:lnTo>
                    <a:pt x="102" y="8"/>
                  </a:lnTo>
                  <a:lnTo>
                    <a:pt x="102" y="8"/>
                  </a:lnTo>
                  <a:lnTo>
                    <a:pt x="103" y="7"/>
                  </a:lnTo>
                  <a:lnTo>
                    <a:pt x="104" y="5"/>
                  </a:lnTo>
                  <a:lnTo>
                    <a:pt x="104" y="4"/>
                  </a:lnTo>
                  <a:lnTo>
                    <a:pt x="103" y="2"/>
                  </a:lnTo>
                  <a:lnTo>
                    <a:pt x="102" y="1"/>
                  </a:lnTo>
                  <a:lnTo>
                    <a:pt x="101" y="0"/>
                  </a:lnTo>
                  <a:lnTo>
                    <a:pt x="99" y="0"/>
                  </a:lnTo>
                  <a:lnTo>
                    <a:pt x="97" y="1"/>
                  </a:lnTo>
                  <a:lnTo>
                    <a:pt x="97"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6" name="Freeform 988"/>
            <p:cNvSpPr/>
            <p:nvPr/>
          </p:nvSpPr>
          <p:spPr bwMode="auto">
            <a:xfrm>
              <a:off x="4213226" y="2727326"/>
              <a:ext cx="26988" cy="46038"/>
            </a:xfrm>
            <a:custGeom>
              <a:avLst/>
              <a:gdLst/>
              <a:ahLst/>
              <a:cxnLst>
                <a:cxn ang="0">
                  <a:pos x="42" y="3"/>
                </a:cxn>
                <a:cxn ang="0">
                  <a:pos x="42" y="3"/>
                </a:cxn>
                <a:cxn ang="0">
                  <a:pos x="37" y="14"/>
                </a:cxn>
                <a:cxn ang="0">
                  <a:pos x="32" y="24"/>
                </a:cxn>
                <a:cxn ang="0">
                  <a:pos x="21" y="43"/>
                </a:cxn>
                <a:cxn ang="0">
                  <a:pos x="10" y="63"/>
                </a:cxn>
                <a:cxn ang="0">
                  <a:pos x="4" y="73"/>
                </a:cxn>
                <a:cxn ang="0">
                  <a:pos x="0" y="83"/>
                </a:cxn>
                <a:cxn ang="0">
                  <a:pos x="0" y="83"/>
                </a:cxn>
                <a:cxn ang="0">
                  <a:pos x="0" y="85"/>
                </a:cxn>
                <a:cxn ang="0">
                  <a:pos x="1" y="86"/>
                </a:cxn>
                <a:cxn ang="0">
                  <a:pos x="2" y="88"/>
                </a:cxn>
                <a:cxn ang="0">
                  <a:pos x="3" y="88"/>
                </a:cxn>
                <a:cxn ang="0">
                  <a:pos x="5" y="88"/>
                </a:cxn>
                <a:cxn ang="0">
                  <a:pos x="7" y="88"/>
                </a:cxn>
                <a:cxn ang="0">
                  <a:pos x="8" y="87"/>
                </a:cxn>
                <a:cxn ang="0">
                  <a:pos x="10" y="85"/>
                </a:cxn>
                <a:cxn ang="0">
                  <a:pos x="10" y="85"/>
                </a:cxn>
                <a:cxn ang="0">
                  <a:pos x="14" y="75"/>
                </a:cxn>
                <a:cxn ang="0">
                  <a:pos x="19" y="65"/>
                </a:cxn>
                <a:cxn ang="0">
                  <a:pos x="30" y="46"/>
                </a:cxn>
                <a:cxn ang="0">
                  <a:pos x="42" y="26"/>
                </a:cxn>
                <a:cxn ang="0">
                  <a:pos x="47" y="17"/>
                </a:cxn>
                <a:cxn ang="0">
                  <a:pos x="51" y="7"/>
                </a:cxn>
                <a:cxn ang="0">
                  <a:pos x="51" y="7"/>
                </a:cxn>
                <a:cxn ang="0">
                  <a:pos x="51" y="5"/>
                </a:cxn>
                <a:cxn ang="0">
                  <a:pos x="50" y="2"/>
                </a:cxn>
                <a:cxn ang="0">
                  <a:pos x="49" y="1"/>
                </a:cxn>
                <a:cxn ang="0">
                  <a:pos x="48" y="0"/>
                </a:cxn>
                <a:cxn ang="0">
                  <a:pos x="46" y="0"/>
                </a:cxn>
                <a:cxn ang="0">
                  <a:pos x="44" y="0"/>
                </a:cxn>
                <a:cxn ang="0">
                  <a:pos x="43" y="2"/>
                </a:cxn>
                <a:cxn ang="0">
                  <a:pos x="42" y="3"/>
                </a:cxn>
                <a:cxn ang="0">
                  <a:pos x="42" y="3"/>
                </a:cxn>
              </a:cxnLst>
              <a:rect l="0" t="0" r="r" b="b"/>
              <a:pathLst>
                <a:path w="51" h="88">
                  <a:moveTo>
                    <a:pt x="42" y="3"/>
                  </a:moveTo>
                  <a:lnTo>
                    <a:pt x="42" y="3"/>
                  </a:lnTo>
                  <a:lnTo>
                    <a:pt x="37" y="14"/>
                  </a:lnTo>
                  <a:lnTo>
                    <a:pt x="32" y="24"/>
                  </a:lnTo>
                  <a:lnTo>
                    <a:pt x="21" y="43"/>
                  </a:lnTo>
                  <a:lnTo>
                    <a:pt x="10" y="63"/>
                  </a:lnTo>
                  <a:lnTo>
                    <a:pt x="4" y="73"/>
                  </a:lnTo>
                  <a:lnTo>
                    <a:pt x="0" y="83"/>
                  </a:lnTo>
                  <a:lnTo>
                    <a:pt x="0" y="83"/>
                  </a:lnTo>
                  <a:lnTo>
                    <a:pt x="0" y="85"/>
                  </a:lnTo>
                  <a:lnTo>
                    <a:pt x="1" y="86"/>
                  </a:lnTo>
                  <a:lnTo>
                    <a:pt x="2" y="88"/>
                  </a:lnTo>
                  <a:lnTo>
                    <a:pt x="3" y="88"/>
                  </a:lnTo>
                  <a:lnTo>
                    <a:pt x="5" y="88"/>
                  </a:lnTo>
                  <a:lnTo>
                    <a:pt x="7" y="88"/>
                  </a:lnTo>
                  <a:lnTo>
                    <a:pt x="8" y="87"/>
                  </a:lnTo>
                  <a:lnTo>
                    <a:pt x="10" y="85"/>
                  </a:lnTo>
                  <a:lnTo>
                    <a:pt x="10" y="85"/>
                  </a:lnTo>
                  <a:lnTo>
                    <a:pt x="14" y="75"/>
                  </a:lnTo>
                  <a:lnTo>
                    <a:pt x="19" y="65"/>
                  </a:lnTo>
                  <a:lnTo>
                    <a:pt x="30" y="46"/>
                  </a:lnTo>
                  <a:lnTo>
                    <a:pt x="42" y="26"/>
                  </a:lnTo>
                  <a:lnTo>
                    <a:pt x="47" y="17"/>
                  </a:lnTo>
                  <a:lnTo>
                    <a:pt x="51" y="7"/>
                  </a:lnTo>
                  <a:lnTo>
                    <a:pt x="51" y="7"/>
                  </a:lnTo>
                  <a:lnTo>
                    <a:pt x="51" y="5"/>
                  </a:lnTo>
                  <a:lnTo>
                    <a:pt x="50" y="2"/>
                  </a:lnTo>
                  <a:lnTo>
                    <a:pt x="49" y="1"/>
                  </a:lnTo>
                  <a:lnTo>
                    <a:pt x="48" y="0"/>
                  </a:lnTo>
                  <a:lnTo>
                    <a:pt x="46" y="0"/>
                  </a:lnTo>
                  <a:lnTo>
                    <a:pt x="44" y="0"/>
                  </a:lnTo>
                  <a:lnTo>
                    <a:pt x="43" y="2"/>
                  </a:lnTo>
                  <a:lnTo>
                    <a:pt x="42" y="3"/>
                  </a:lnTo>
                  <a:lnTo>
                    <a:pt x="4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7" name="Freeform 989"/>
            <p:cNvSpPr/>
            <p:nvPr/>
          </p:nvSpPr>
          <p:spPr bwMode="auto">
            <a:xfrm>
              <a:off x="4268788" y="2722563"/>
              <a:ext cx="44450" cy="61913"/>
            </a:xfrm>
            <a:custGeom>
              <a:avLst/>
              <a:gdLst/>
              <a:ahLst/>
              <a:cxnLst>
                <a:cxn ang="0">
                  <a:pos x="74" y="1"/>
                </a:cxn>
                <a:cxn ang="0">
                  <a:pos x="74" y="1"/>
                </a:cxn>
                <a:cxn ang="0">
                  <a:pos x="51" y="23"/>
                </a:cxn>
                <a:cxn ang="0">
                  <a:pos x="40" y="35"/>
                </a:cxn>
                <a:cxn ang="0">
                  <a:pos x="30" y="48"/>
                </a:cxn>
                <a:cxn ang="0">
                  <a:pos x="30" y="48"/>
                </a:cxn>
                <a:cxn ang="0">
                  <a:pos x="21" y="62"/>
                </a:cxn>
                <a:cxn ang="0">
                  <a:pos x="13" y="78"/>
                </a:cxn>
                <a:cxn ang="0">
                  <a:pos x="6" y="94"/>
                </a:cxn>
                <a:cxn ang="0">
                  <a:pos x="0" y="111"/>
                </a:cxn>
                <a:cxn ang="0">
                  <a:pos x="0" y="111"/>
                </a:cxn>
                <a:cxn ang="0">
                  <a:pos x="0" y="113"/>
                </a:cxn>
                <a:cxn ang="0">
                  <a:pos x="0" y="115"/>
                </a:cxn>
                <a:cxn ang="0">
                  <a:pos x="2" y="116"/>
                </a:cxn>
                <a:cxn ang="0">
                  <a:pos x="3" y="117"/>
                </a:cxn>
                <a:cxn ang="0">
                  <a:pos x="5" y="117"/>
                </a:cxn>
                <a:cxn ang="0">
                  <a:pos x="7" y="116"/>
                </a:cxn>
                <a:cxn ang="0">
                  <a:pos x="8" y="115"/>
                </a:cxn>
                <a:cxn ang="0">
                  <a:pos x="9" y="114"/>
                </a:cxn>
                <a:cxn ang="0">
                  <a:pos x="9" y="114"/>
                </a:cxn>
                <a:cxn ang="0">
                  <a:pos x="15" y="96"/>
                </a:cxn>
                <a:cxn ang="0">
                  <a:pos x="23" y="79"/>
                </a:cxn>
                <a:cxn ang="0">
                  <a:pos x="31" y="62"/>
                </a:cxn>
                <a:cxn ang="0">
                  <a:pos x="36" y="55"/>
                </a:cxn>
                <a:cxn ang="0">
                  <a:pos x="41" y="48"/>
                </a:cxn>
                <a:cxn ang="0">
                  <a:pos x="41" y="48"/>
                </a:cxn>
                <a:cxn ang="0">
                  <a:pos x="51" y="37"/>
                </a:cxn>
                <a:cxn ang="0">
                  <a:pos x="61" y="27"/>
                </a:cxn>
                <a:cxn ang="0">
                  <a:pos x="81" y="8"/>
                </a:cxn>
                <a:cxn ang="0">
                  <a:pos x="81" y="8"/>
                </a:cxn>
                <a:cxn ang="0">
                  <a:pos x="82" y="6"/>
                </a:cxn>
                <a:cxn ang="0">
                  <a:pos x="83" y="4"/>
                </a:cxn>
                <a:cxn ang="0">
                  <a:pos x="82" y="3"/>
                </a:cxn>
                <a:cxn ang="0">
                  <a:pos x="81" y="1"/>
                </a:cxn>
                <a:cxn ang="0">
                  <a:pos x="80" y="0"/>
                </a:cxn>
                <a:cxn ang="0">
                  <a:pos x="78" y="0"/>
                </a:cxn>
                <a:cxn ang="0">
                  <a:pos x="76" y="0"/>
                </a:cxn>
                <a:cxn ang="0">
                  <a:pos x="74" y="1"/>
                </a:cxn>
                <a:cxn ang="0">
                  <a:pos x="74" y="1"/>
                </a:cxn>
              </a:cxnLst>
              <a:rect l="0" t="0" r="r" b="b"/>
              <a:pathLst>
                <a:path w="83" h="117">
                  <a:moveTo>
                    <a:pt x="74" y="1"/>
                  </a:moveTo>
                  <a:lnTo>
                    <a:pt x="74" y="1"/>
                  </a:lnTo>
                  <a:lnTo>
                    <a:pt x="51" y="23"/>
                  </a:lnTo>
                  <a:lnTo>
                    <a:pt x="40" y="35"/>
                  </a:lnTo>
                  <a:lnTo>
                    <a:pt x="30" y="48"/>
                  </a:lnTo>
                  <a:lnTo>
                    <a:pt x="30" y="48"/>
                  </a:lnTo>
                  <a:lnTo>
                    <a:pt x="21" y="62"/>
                  </a:lnTo>
                  <a:lnTo>
                    <a:pt x="13" y="78"/>
                  </a:lnTo>
                  <a:lnTo>
                    <a:pt x="6" y="94"/>
                  </a:lnTo>
                  <a:lnTo>
                    <a:pt x="0" y="111"/>
                  </a:lnTo>
                  <a:lnTo>
                    <a:pt x="0" y="111"/>
                  </a:lnTo>
                  <a:lnTo>
                    <a:pt x="0" y="113"/>
                  </a:lnTo>
                  <a:lnTo>
                    <a:pt x="0" y="115"/>
                  </a:lnTo>
                  <a:lnTo>
                    <a:pt x="2" y="116"/>
                  </a:lnTo>
                  <a:lnTo>
                    <a:pt x="3" y="117"/>
                  </a:lnTo>
                  <a:lnTo>
                    <a:pt x="5" y="117"/>
                  </a:lnTo>
                  <a:lnTo>
                    <a:pt x="7" y="116"/>
                  </a:lnTo>
                  <a:lnTo>
                    <a:pt x="8" y="115"/>
                  </a:lnTo>
                  <a:lnTo>
                    <a:pt x="9" y="114"/>
                  </a:lnTo>
                  <a:lnTo>
                    <a:pt x="9" y="114"/>
                  </a:lnTo>
                  <a:lnTo>
                    <a:pt x="15" y="96"/>
                  </a:lnTo>
                  <a:lnTo>
                    <a:pt x="23" y="79"/>
                  </a:lnTo>
                  <a:lnTo>
                    <a:pt x="31" y="62"/>
                  </a:lnTo>
                  <a:lnTo>
                    <a:pt x="36" y="55"/>
                  </a:lnTo>
                  <a:lnTo>
                    <a:pt x="41" y="48"/>
                  </a:lnTo>
                  <a:lnTo>
                    <a:pt x="41" y="48"/>
                  </a:lnTo>
                  <a:lnTo>
                    <a:pt x="51" y="37"/>
                  </a:lnTo>
                  <a:lnTo>
                    <a:pt x="61" y="27"/>
                  </a:lnTo>
                  <a:lnTo>
                    <a:pt x="81" y="8"/>
                  </a:lnTo>
                  <a:lnTo>
                    <a:pt x="81" y="8"/>
                  </a:lnTo>
                  <a:lnTo>
                    <a:pt x="82" y="6"/>
                  </a:lnTo>
                  <a:lnTo>
                    <a:pt x="83" y="4"/>
                  </a:lnTo>
                  <a:lnTo>
                    <a:pt x="82" y="3"/>
                  </a:lnTo>
                  <a:lnTo>
                    <a:pt x="81" y="1"/>
                  </a:lnTo>
                  <a:lnTo>
                    <a:pt x="80" y="0"/>
                  </a:lnTo>
                  <a:lnTo>
                    <a:pt x="78" y="0"/>
                  </a:lnTo>
                  <a:lnTo>
                    <a:pt x="76" y="0"/>
                  </a:lnTo>
                  <a:lnTo>
                    <a:pt x="74" y="1"/>
                  </a:lnTo>
                  <a:lnTo>
                    <a:pt x="74"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8" name="Freeform 990"/>
            <p:cNvSpPr/>
            <p:nvPr/>
          </p:nvSpPr>
          <p:spPr bwMode="auto">
            <a:xfrm>
              <a:off x="4346576" y="2727326"/>
              <a:ext cx="36513" cy="47625"/>
            </a:xfrm>
            <a:custGeom>
              <a:avLst/>
              <a:gdLst/>
              <a:ahLst/>
              <a:cxnLst>
                <a:cxn ang="0">
                  <a:pos x="61" y="2"/>
                </a:cxn>
                <a:cxn ang="0">
                  <a:pos x="61" y="2"/>
                </a:cxn>
                <a:cxn ang="0">
                  <a:pos x="57" y="9"/>
                </a:cxn>
                <a:cxn ang="0">
                  <a:pos x="52" y="15"/>
                </a:cxn>
                <a:cxn ang="0">
                  <a:pos x="42" y="26"/>
                </a:cxn>
                <a:cxn ang="0">
                  <a:pos x="32" y="37"/>
                </a:cxn>
                <a:cxn ang="0">
                  <a:pos x="23" y="48"/>
                </a:cxn>
                <a:cxn ang="0">
                  <a:pos x="23" y="48"/>
                </a:cxn>
                <a:cxn ang="0">
                  <a:pos x="16" y="59"/>
                </a:cxn>
                <a:cxn ang="0">
                  <a:pos x="12" y="66"/>
                </a:cxn>
                <a:cxn ang="0">
                  <a:pos x="8" y="70"/>
                </a:cxn>
                <a:cxn ang="0">
                  <a:pos x="8" y="70"/>
                </a:cxn>
                <a:cxn ang="0">
                  <a:pos x="3" y="76"/>
                </a:cxn>
                <a:cxn ang="0">
                  <a:pos x="1" y="79"/>
                </a:cxn>
                <a:cxn ang="0">
                  <a:pos x="0" y="83"/>
                </a:cxn>
                <a:cxn ang="0">
                  <a:pos x="0" y="83"/>
                </a:cxn>
                <a:cxn ang="0">
                  <a:pos x="0" y="85"/>
                </a:cxn>
                <a:cxn ang="0">
                  <a:pos x="1" y="86"/>
                </a:cxn>
                <a:cxn ang="0">
                  <a:pos x="2" y="88"/>
                </a:cxn>
                <a:cxn ang="0">
                  <a:pos x="4" y="88"/>
                </a:cxn>
                <a:cxn ang="0">
                  <a:pos x="5" y="89"/>
                </a:cxn>
                <a:cxn ang="0">
                  <a:pos x="7" y="88"/>
                </a:cxn>
                <a:cxn ang="0">
                  <a:pos x="8" y="87"/>
                </a:cxn>
                <a:cxn ang="0">
                  <a:pos x="9" y="85"/>
                </a:cxn>
                <a:cxn ang="0">
                  <a:pos x="9" y="85"/>
                </a:cxn>
                <a:cxn ang="0">
                  <a:pos x="11" y="81"/>
                </a:cxn>
                <a:cxn ang="0">
                  <a:pos x="13" y="79"/>
                </a:cxn>
                <a:cxn ang="0">
                  <a:pos x="17" y="76"/>
                </a:cxn>
                <a:cxn ang="0">
                  <a:pos x="19" y="73"/>
                </a:cxn>
                <a:cxn ang="0">
                  <a:pos x="19" y="73"/>
                </a:cxn>
                <a:cxn ang="0">
                  <a:pos x="22" y="67"/>
                </a:cxn>
                <a:cxn ang="0">
                  <a:pos x="26" y="60"/>
                </a:cxn>
                <a:cxn ang="0">
                  <a:pos x="34" y="49"/>
                </a:cxn>
                <a:cxn ang="0">
                  <a:pos x="34" y="49"/>
                </a:cxn>
                <a:cxn ang="0">
                  <a:pos x="42" y="38"/>
                </a:cxn>
                <a:cxn ang="0">
                  <a:pos x="52" y="28"/>
                </a:cxn>
                <a:cxn ang="0">
                  <a:pos x="61" y="18"/>
                </a:cxn>
                <a:cxn ang="0">
                  <a:pos x="65" y="13"/>
                </a:cxn>
                <a:cxn ang="0">
                  <a:pos x="68" y="8"/>
                </a:cxn>
                <a:cxn ang="0">
                  <a:pos x="68" y="8"/>
                </a:cxn>
                <a:cxn ang="0">
                  <a:pos x="69" y="6"/>
                </a:cxn>
                <a:cxn ang="0">
                  <a:pos x="69" y="3"/>
                </a:cxn>
                <a:cxn ang="0">
                  <a:pos x="68" y="2"/>
                </a:cxn>
                <a:cxn ang="0">
                  <a:pos x="67" y="1"/>
                </a:cxn>
                <a:cxn ang="0">
                  <a:pos x="65" y="0"/>
                </a:cxn>
                <a:cxn ang="0">
                  <a:pos x="63" y="0"/>
                </a:cxn>
                <a:cxn ang="0">
                  <a:pos x="62" y="1"/>
                </a:cxn>
                <a:cxn ang="0">
                  <a:pos x="61" y="2"/>
                </a:cxn>
                <a:cxn ang="0">
                  <a:pos x="61" y="2"/>
                </a:cxn>
              </a:cxnLst>
              <a:rect l="0" t="0" r="r" b="b"/>
              <a:pathLst>
                <a:path w="69" h="89">
                  <a:moveTo>
                    <a:pt x="61" y="2"/>
                  </a:moveTo>
                  <a:lnTo>
                    <a:pt x="61" y="2"/>
                  </a:lnTo>
                  <a:lnTo>
                    <a:pt x="57" y="9"/>
                  </a:lnTo>
                  <a:lnTo>
                    <a:pt x="52" y="15"/>
                  </a:lnTo>
                  <a:lnTo>
                    <a:pt x="42" y="26"/>
                  </a:lnTo>
                  <a:lnTo>
                    <a:pt x="32" y="37"/>
                  </a:lnTo>
                  <a:lnTo>
                    <a:pt x="23" y="48"/>
                  </a:lnTo>
                  <a:lnTo>
                    <a:pt x="23" y="48"/>
                  </a:lnTo>
                  <a:lnTo>
                    <a:pt x="16" y="59"/>
                  </a:lnTo>
                  <a:lnTo>
                    <a:pt x="12" y="66"/>
                  </a:lnTo>
                  <a:lnTo>
                    <a:pt x="8" y="70"/>
                  </a:lnTo>
                  <a:lnTo>
                    <a:pt x="8" y="70"/>
                  </a:lnTo>
                  <a:lnTo>
                    <a:pt x="3" y="76"/>
                  </a:lnTo>
                  <a:lnTo>
                    <a:pt x="1" y="79"/>
                  </a:lnTo>
                  <a:lnTo>
                    <a:pt x="0" y="83"/>
                  </a:lnTo>
                  <a:lnTo>
                    <a:pt x="0" y="83"/>
                  </a:lnTo>
                  <a:lnTo>
                    <a:pt x="0" y="85"/>
                  </a:lnTo>
                  <a:lnTo>
                    <a:pt x="1" y="86"/>
                  </a:lnTo>
                  <a:lnTo>
                    <a:pt x="2" y="88"/>
                  </a:lnTo>
                  <a:lnTo>
                    <a:pt x="4" y="88"/>
                  </a:lnTo>
                  <a:lnTo>
                    <a:pt x="5" y="89"/>
                  </a:lnTo>
                  <a:lnTo>
                    <a:pt x="7" y="88"/>
                  </a:lnTo>
                  <a:lnTo>
                    <a:pt x="8" y="87"/>
                  </a:lnTo>
                  <a:lnTo>
                    <a:pt x="9" y="85"/>
                  </a:lnTo>
                  <a:lnTo>
                    <a:pt x="9" y="85"/>
                  </a:lnTo>
                  <a:lnTo>
                    <a:pt x="11" y="81"/>
                  </a:lnTo>
                  <a:lnTo>
                    <a:pt x="13" y="79"/>
                  </a:lnTo>
                  <a:lnTo>
                    <a:pt x="17" y="76"/>
                  </a:lnTo>
                  <a:lnTo>
                    <a:pt x="19" y="73"/>
                  </a:lnTo>
                  <a:lnTo>
                    <a:pt x="19" y="73"/>
                  </a:lnTo>
                  <a:lnTo>
                    <a:pt x="22" y="67"/>
                  </a:lnTo>
                  <a:lnTo>
                    <a:pt x="26" y="60"/>
                  </a:lnTo>
                  <a:lnTo>
                    <a:pt x="34" y="49"/>
                  </a:lnTo>
                  <a:lnTo>
                    <a:pt x="34" y="49"/>
                  </a:lnTo>
                  <a:lnTo>
                    <a:pt x="42" y="38"/>
                  </a:lnTo>
                  <a:lnTo>
                    <a:pt x="52" y="28"/>
                  </a:lnTo>
                  <a:lnTo>
                    <a:pt x="61" y="18"/>
                  </a:lnTo>
                  <a:lnTo>
                    <a:pt x="65" y="13"/>
                  </a:lnTo>
                  <a:lnTo>
                    <a:pt x="68" y="8"/>
                  </a:lnTo>
                  <a:lnTo>
                    <a:pt x="68" y="8"/>
                  </a:lnTo>
                  <a:lnTo>
                    <a:pt x="69" y="6"/>
                  </a:lnTo>
                  <a:lnTo>
                    <a:pt x="69" y="3"/>
                  </a:lnTo>
                  <a:lnTo>
                    <a:pt x="68" y="2"/>
                  </a:lnTo>
                  <a:lnTo>
                    <a:pt x="67" y="1"/>
                  </a:lnTo>
                  <a:lnTo>
                    <a:pt x="65" y="0"/>
                  </a:lnTo>
                  <a:lnTo>
                    <a:pt x="63" y="0"/>
                  </a:lnTo>
                  <a:lnTo>
                    <a:pt x="62" y="1"/>
                  </a:lnTo>
                  <a:lnTo>
                    <a:pt x="61" y="2"/>
                  </a:lnTo>
                  <a:lnTo>
                    <a:pt x="6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9" name="Freeform 991"/>
            <p:cNvSpPr/>
            <p:nvPr/>
          </p:nvSpPr>
          <p:spPr bwMode="auto">
            <a:xfrm>
              <a:off x="4402138" y="2727326"/>
              <a:ext cx="28575" cy="49213"/>
            </a:xfrm>
            <a:custGeom>
              <a:avLst/>
              <a:gdLst/>
              <a:ahLst/>
              <a:cxnLst>
                <a:cxn ang="0">
                  <a:pos x="44" y="6"/>
                </a:cxn>
                <a:cxn ang="0">
                  <a:pos x="44" y="6"/>
                </a:cxn>
                <a:cxn ang="0">
                  <a:pos x="43" y="10"/>
                </a:cxn>
                <a:cxn ang="0">
                  <a:pos x="42" y="12"/>
                </a:cxn>
                <a:cxn ang="0">
                  <a:pos x="41" y="14"/>
                </a:cxn>
                <a:cxn ang="0">
                  <a:pos x="40" y="15"/>
                </a:cxn>
                <a:cxn ang="0">
                  <a:pos x="37" y="17"/>
                </a:cxn>
                <a:cxn ang="0">
                  <a:pos x="36" y="18"/>
                </a:cxn>
                <a:cxn ang="0">
                  <a:pos x="35" y="20"/>
                </a:cxn>
                <a:cxn ang="0">
                  <a:pos x="35" y="20"/>
                </a:cxn>
                <a:cxn ang="0">
                  <a:pos x="31" y="25"/>
                </a:cxn>
                <a:cxn ang="0">
                  <a:pos x="27" y="30"/>
                </a:cxn>
                <a:cxn ang="0">
                  <a:pos x="22" y="36"/>
                </a:cxn>
                <a:cxn ang="0">
                  <a:pos x="19" y="41"/>
                </a:cxn>
                <a:cxn ang="0">
                  <a:pos x="19" y="41"/>
                </a:cxn>
                <a:cxn ang="0">
                  <a:pos x="14" y="52"/>
                </a:cxn>
                <a:cxn ang="0">
                  <a:pos x="10" y="64"/>
                </a:cxn>
                <a:cxn ang="0">
                  <a:pos x="6" y="75"/>
                </a:cxn>
                <a:cxn ang="0">
                  <a:pos x="0" y="85"/>
                </a:cxn>
                <a:cxn ang="0">
                  <a:pos x="0" y="85"/>
                </a:cxn>
                <a:cxn ang="0">
                  <a:pos x="0" y="87"/>
                </a:cxn>
                <a:cxn ang="0">
                  <a:pos x="0" y="88"/>
                </a:cxn>
                <a:cxn ang="0">
                  <a:pos x="1" y="91"/>
                </a:cxn>
                <a:cxn ang="0">
                  <a:pos x="2" y="92"/>
                </a:cxn>
                <a:cxn ang="0">
                  <a:pos x="4" y="92"/>
                </a:cxn>
                <a:cxn ang="0">
                  <a:pos x="5" y="92"/>
                </a:cxn>
                <a:cxn ang="0">
                  <a:pos x="7" y="92"/>
                </a:cxn>
                <a:cxn ang="0">
                  <a:pos x="8" y="89"/>
                </a:cxn>
                <a:cxn ang="0">
                  <a:pos x="8" y="89"/>
                </a:cxn>
                <a:cxn ang="0">
                  <a:pos x="12" y="83"/>
                </a:cxn>
                <a:cxn ang="0">
                  <a:pos x="15" y="77"/>
                </a:cxn>
                <a:cxn ang="0">
                  <a:pos x="21" y="63"/>
                </a:cxn>
                <a:cxn ang="0">
                  <a:pos x="28" y="49"/>
                </a:cxn>
                <a:cxn ang="0">
                  <a:pos x="31" y="43"/>
                </a:cxn>
                <a:cxn ang="0">
                  <a:pos x="36" y="37"/>
                </a:cxn>
                <a:cxn ang="0">
                  <a:pos x="36" y="37"/>
                </a:cxn>
                <a:cxn ang="0">
                  <a:pos x="41" y="29"/>
                </a:cxn>
                <a:cxn ang="0">
                  <a:pos x="47" y="22"/>
                </a:cxn>
                <a:cxn ang="0">
                  <a:pos x="51" y="14"/>
                </a:cxn>
                <a:cxn ang="0">
                  <a:pos x="53" y="10"/>
                </a:cxn>
                <a:cxn ang="0">
                  <a:pos x="54" y="6"/>
                </a:cxn>
                <a:cxn ang="0">
                  <a:pos x="54" y="6"/>
                </a:cxn>
                <a:cxn ang="0">
                  <a:pos x="54" y="3"/>
                </a:cxn>
                <a:cxn ang="0">
                  <a:pos x="53" y="1"/>
                </a:cxn>
                <a:cxn ang="0">
                  <a:pos x="50" y="0"/>
                </a:cxn>
                <a:cxn ang="0">
                  <a:pos x="49" y="0"/>
                </a:cxn>
                <a:cxn ang="0">
                  <a:pos x="45" y="1"/>
                </a:cxn>
                <a:cxn ang="0">
                  <a:pos x="44" y="3"/>
                </a:cxn>
                <a:cxn ang="0">
                  <a:pos x="44" y="6"/>
                </a:cxn>
                <a:cxn ang="0">
                  <a:pos x="44" y="6"/>
                </a:cxn>
              </a:cxnLst>
              <a:rect l="0" t="0" r="r" b="b"/>
              <a:pathLst>
                <a:path w="54" h="92">
                  <a:moveTo>
                    <a:pt x="44" y="6"/>
                  </a:moveTo>
                  <a:lnTo>
                    <a:pt x="44" y="6"/>
                  </a:lnTo>
                  <a:lnTo>
                    <a:pt x="43" y="10"/>
                  </a:lnTo>
                  <a:lnTo>
                    <a:pt x="42" y="12"/>
                  </a:lnTo>
                  <a:lnTo>
                    <a:pt x="41" y="14"/>
                  </a:lnTo>
                  <a:lnTo>
                    <a:pt x="40" y="15"/>
                  </a:lnTo>
                  <a:lnTo>
                    <a:pt x="37" y="17"/>
                  </a:lnTo>
                  <a:lnTo>
                    <a:pt x="36" y="18"/>
                  </a:lnTo>
                  <a:lnTo>
                    <a:pt x="35" y="20"/>
                  </a:lnTo>
                  <a:lnTo>
                    <a:pt x="35" y="20"/>
                  </a:lnTo>
                  <a:lnTo>
                    <a:pt x="31" y="25"/>
                  </a:lnTo>
                  <a:lnTo>
                    <a:pt x="27" y="30"/>
                  </a:lnTo>
                  <a:lnTo>
                    <a:pt x="22" y="36"/>
                  </a:lnTo>
                  <a:lnTo>
                    <a:pt x="19" y="41"/>
                  </a:lnTo>
                  <a:lnTo>
                    <a:pt x="19" y="41"/>
                  </a:lnTo>
                  <a:lnTo>
                    <a:pt x="14" y="52"/>
                  </a:lnTo>
                  <a:lnTo>
                    <a:pt x="10" y="64"/>
                  </a:lnTo>
                  <a:lnTo>
                    <a:pt x="6" y="75"/>
                  </a:lnTo>
                  <a:lnTo>
                    <a:pt x="0" y="85"/>
                  </a:lnTo>
                  <a:lnTo>
                    <a:pt x="0" y="85"/>
                  </a:lnTo>
                  <a:lnTo>
                    <a:pt x="0" y="87"/>
                  </a:lnTo>
                  <a:lnTo>
                    <a:pt x="0" y="88"/>
                  </a:lnTo>
                  <a:lnTo>
                    <a:pt x="1" y="91"/>
                  </a:lnTo>
                  <a:lnTo>
                    <a:pt x="2" y="92"/>
                  </a:lnTo>
                  <a:lnTo>
                    <a:pt x="4" y="92"/>
                  </a:lnTo>
                  <a:lnTo>
                    <a:pt x="5" y="92"/>
                  </a:lnTo>
                  <a:lnTo>
                    <a:pt x="7" y="92"/>
                  </a:lnTo>
                  <a:lnTo>
                    <a:pt x="8" y="89"/>
                  </a:lnTo>
                  <a:lnTo>
                    <a:pt x="8" y="89"/>
                  </a:lnTo>
                  <a:lnTo>
                    <a:pt x="12" y="83"/>
                  </a:lnTo>
                  <a:lnTo>
                    <a:pt x="15" y="77"/>
                  </a:lnTo>
                  <a:lnTo>
                    <a:pt x="21" y="63"/>
                  </a:lnTo>
                  <a:lnTo>
                    <a:pt x="28" y="49"/>
                  </a:lnTo>
                  <a:lnTo>
                    <a:pt x="31" y="43"/>
                  </a:lnTo>
                  <a:lnTo>
                    <a:pt x="36" y="37"/>
                  </a:lnTo>
                  <a:lnTo>
                    <a:pt x="36" y="37"/>
                  </a:lnTo>
                  <a:lnTo>
                    <a:pt x="41" y="29"/>
                  </a:lnTo>
                  <a:lnTo>
                    <a:pt x="47" y="22"/>
                  </a:lnTo>
                  <a:lnTo>
                    <a:pt x="51" y="14"/>
                  </a:lnTo>
                  <a:lnTo>
                    <a:pt x="53" y="10"/>
                  </a:lnTo>
                  <a:lnTo>
                    <a:pt x="54" y="6"/>
                  </a:lnTo>
                  <a:lnTo>
                    <a:pt x="54" y="6"/>
                  </a:lnTo>
                  <a:lnTo>
                    <a:pt x="54" y="3"/>
                  </a:lnTo>
                  <a:lnTo>
                    <a:pt x="53" y="1"/>
                  </a:lnTo>
                  <a:lnTo>
                    <a:pt x="50" y="0"/>
                  </a:lnTo>
                  <a:lnTo>
                    <a:pt x="49" y="0"/>
                  </a:lnTo>
                  <a:lnTo>
                    <a:pt x="45" y="1"/>
                  </a:lnTo>
                  <a:lnTo>
                    <a:pt x="44" y="3"/>
                  </a:lnTo>
                  <a:lnTo>
                    <a:pt x="44" y="6"/>
                  </a:lnTo>
                  <a:lnTo>
                    <a:pt x="44" y="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0" name="Freeform 992"/>
            <p:cNvSpPr/>
            <p:nvPr/>
          </p:nvSpPr>
          <p:spPr bwMode="auto">
            <a:xfrm>
              <a:off x="4464051" y="2733676"/>
              <a:ext cx="26988" cy="36513"/>
            </a:xfrm>
            <a:custGeom>
              <a:avLst/>
              <a:gdLst/>
              <a:ahLst/>
              <a:cxnLst>
                <a:cxn ang="0">
                  <a:pos x="41" y="2"/>
                </a:cxn>
                <a:cxn ang="0">
                  <a:pos x="41" y="2"/>
                </a:cxn>
                <a:cxn ang="0">
                  <a:pos x="37" y="10"/>
                </a:cxn>
                <a:cxn ang="0">
                  <a:pos x="32" y="18"/>
                </a:cxn>
                <a:cxn ang="0">
                  <a:pos x="21" y="33"/>
                </a:cxn>
                <a:cxn ang="0">
                  <a:pos x="21" y="33"/>
                </a:cxn>
                <a:cxn ang="0">
                  <a:pos x="10" y="48"/>
                </a:cxn>
                <a:cxn ang="0">
                  <a:pos x="1" y="65"/>
                </a:cxn>
                <a:cxn ang="0">
                  <a:pos x="1" y="65"/>
                </a:cxn>
                <a:cxn ang="0">
                  <a:pos x="0" y="66"/>
                </a:cxn>
                <a:cxn ang="0">
                  <a:pos x="0" y="68"/>
                </a:cxn>
                <a:cxn ang="0">
                  <a:pos x="1" y="70"/>
                </a:cxn>
                <a:cxn ang="0">
                  <a:pos x="3" y="71"/>
                </a:cxn>
                <a:cxn ang="0">
                  <a:pos x="4" y="71"/>
                </a:cxn>
                <a:cxn ang="0">
                  <a:pos x="6" y="71"/>
                </a:cxn>
                <a:cxn ang="0">
                  <a:pos x="7" y="71"/>
                </a:cxn>
                <a:cxn ang="0">
                  <a:pos x="9" y="69"/>
                </a:cxn>
                <a:cxn ang="0">
                  <a:pos x="9" y="69"/>
                </a:cxn>
                <a:cxn ang="0">
                  <a:pos x="18" y="54"/>
                </a:cxn>
                <a:cxn ang="0">
                  <a:pos x="29" y="37"/>
                </a:cxn>
                <a:cxn ang="0">
                  <a:pos x="29" y="37"/>
                </a:cxn>
                <a:cxn ang="0">
                  <a:pos x="40" y="21"/>
                </a:cxn>
                <a:cxn ang="0">
                  <a:pos x="46" y="13"/>
                </a:cxn>
                <a:cxn ang="0">
                  <a:pos x="51" y="5"/>
                </a:cxn>
                <a:cxn ang="0">
                  <a:pos x="51" y="5"/>
                </a:cxn>
                <a:cxn ang="0">
                  <a:pos x="51" y="3"/>
                </a:cxn>
                <a:cxn ang="0">
                  <a:pos x="51" y="1"/>
                </a:cxn>
                <a:cxn ang="0">
                  <a:pos x="50" y="0"/>
                </a:cxn>
                <a:cxn ang="0">
                  <a:pos x="47" y="0"/>
                </a:cxn>
                <a:cxn ang="0">
                  <a:pos x="44" y="0"/>
                </a:cxn>
                <a:cxn ang="0">
                  <a:pos x="42" y="1"/>
                </a:cxn>
                <a:cxn ang="0">
                  <a:pos x="41" y="2"/>
                </a:cxn>
                <a:cxn ang="0">
                  <a:pos x="41" y="2"/>
                </a:cxn>
              </a:cxnLst>
              <a:rect l="0" t="0" r="r" b="b"/>
              <a:pathLst>
                <a:path w="51" h="71">
                  <a:moveTo>
                    <a:pt x="41" y="2"/>
                  </a:moveTo>
                  <a:lnTo>
                    <a:pt x="41" y="2"/>
                  </a:lnTo>
                  <a:lnTo>
                    <a:pt x="37" y="10"/>
                  </a:lnTo>
                  <a:lnTo>
                    <a:pt x="32" y="18"/>
                  </a:lnTo>
                  <a:lnTo>
                    <a:pt x="21" y="33"/>
                  </a:lnTo>
                  <a:lnTo>
                    <a:pt x="21" y="33"/>
                  </a:lnTo>
                  <a:lnTo>
                    <a:pt x="10" y="48"/>
                  </a:lnTo>
                  <a:lnTo>
                    <a:pt x="1" y="65"/>
                  </a:lnTo>
                  <a:lnTo>
                    <a:pt x="1" y="65"/>
                  </a:lnTo>
                  <a:lnTo>
                    <a:pt x="0" y="66"/>
                  </a:lnTo>
                  <a:lnTo>
                    <a:pt x="0" y="68"/>
                  </a:lnTo>
                  <a:lnTo>
                    <a:pt x="1" y="70"/>
                  </a:lnTo>
                  <a:lnTo>
                    <a:pt x="3" y="71"/>
                  </a:lnTo>
                  <a:lnTo>
                    <a:pt x="4" y="71"/>
                  </a:lnTo>
                  <a:lnTo>
                    <a:pt x="6" y="71"/>
                  </a:lnTo>
                  <a:lnTo>
                    <a:pt x="7" y="71"/>
                  </a:lnTo>
                  <a:lnTo>
                    <a:pt x="9" y="69"/>
                  </a:lnTo>
                  <a:lnTo>
                    <a:pt x="9" y="69"/>
                  </a:lnTo>
                  <a:lnTo>
                    <a:pt x="18" y="54"/>
                  </a:lnTo>
                  <a:lnTo>
                    <a:pt x="29" y="37"/>
                  </a:lnTo>
                  <a:lnTo>
                    <a:pt x="29" y="37"/>
                  </a:lnTo>
                  <a:lnTo>
                    <a:pt x="40" y="21"/>
                  </a:lnTo>
                  <a:lnTo>
                    <a:pt x="46" y="13"/>
                  </a:lnTo>
                  <a:lnTo>
                    <a:pt x="51" y="5"/>
                  </a:lnTo>
                  <a:lnTo>
                    <a:pt x="51" y="5"/>
                  </a:lnTo>
                  <a:lnTo>
                    <a:pt x="51" y="3"/>
                  </a:lnTo>
                  <a:lnTo>
                    <a:pt x="51" y="1"/>
                  </a:lnTo>
                  <a:lnTo>
                    <a:pt x="50" y="0"/>
                  </a:lnTo>
                  <a:lnTo>
                    <a:pt x="47" y="0"/>
                  </a:lnTo>
                  <a:lnTo>
                    <a:pt x="44" y="0"/>
                  </a:lnTo>
                  <a:lnTo>
                    <a:pt x="42" y="1"/>
                  </a:lnTo>
                  <a:lnTo>
                    <a:pt x="41" y="2"/>
                  </a:lnTo>
                  <a:lnTo>
                    <a:pt x="4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1" name="Freeform 993"/>
            <p:cNvSpPr/>
            <p:nvPr/>
          </p:nvSpPr>
          <p:spPr bwMode="auto">
            <a:xfrm>
              <a:off x="4532313" y="2736851"/>
              <a:ext cx="30163" cy="42863"/>
            </a:xfrm>
            <a:custGeom>
              <a:avLst/>
              <a:gdLst/>
              <a:ahLst/>
              <a:cxnLst>
                <a:cxn ang="0">
                  <a:pos x="49" y="3"/>
                </a:cxn>
                <a:cxn ang="0">
                  <a:pos x="49" y="3"/>
                </a:cxn>
                <a:cxn ang="0">
                  <a:pos x="43" y="13"/>
                </a:cxn>
                <a:cxn ang="0">
                  <a:pos x="37" y="24"/>
                </a:cxn>
                <a:cxn ang="0">
                  <a:pos x="29" y="34"/>
                </a:cxn>
                <a:cxn ang="0">
                  <a:pos x="22" y="43"/>
                </a:cxn>
                <a:cxn ang="0">
                  <a:pos x="22" y="43"/>
                </a:cxn>
                <a:cxn ang="0">
                  <a:pos x="15" y="50"/>
                </a:cxn>
                <a:cxn ang="0">
                  <a:pos x="10" y="57"/>
                </a:cxn>
                <a:cxn ang="0">
                  <a:pos x="4" y="65"/>
                </a:cxn>
                <a:cxn ang="0">
                  <a:pos x="1" y="74"/>
                </a:cxn>
                <a:cxn ang="0">
                  <a:pos x="1" y="74"/>
                </a:cxn>
                <a:cxn ang="0">
                  <a:pos x="0" y="76"/>
                </a:cxn>
                <a:cxn ang="0">
                  <a:pos x="1" y="78"/>
                </a:cxn>
                <a:cxn ang="0">
                  <a:pos x="2" y="79"/>
                </a:cxn>
                <a:cxn ang="0">
                  <a:pos x="4" y="79"/>
                </a:cxn>
                <a:cxn ang="0">
                  <a:pos x="6" y="80"/>
                </a:cxn>
                <a:cxn ang="0">
                  <a:pos x="8" y="79"/>
                </a:cxn>
                <a:cxn ang="0">
                  <a:pos x="9" y="78"/>
                </a:cxn>
                <a:cxn ang="0">
                  <a:pos x="10" y="76"/>
                </a:cxn>
                <a:cxn ang="0">
                  <a:pos x="10" y="76"/>
                </a:cxn>
                <a:cxn ang="0">
                  <a:pos x="13" y="70"/>
                </a:cxn>
                <a:cxn ang="0">
                  <a:pos x="15" y="65"/>
                </a:cxn>
                <a:cxn ang="0">
                  <a:pos x="22" y="56"/>
                </a:cxn>
                <a:cxn ang="0">
                  <a:pos x="22" y="56"/>
                </a:cxn>
                <a:cxn ang="0">
                  <a:pos x="29" y="50"/>
                </a:cxn>
                <a:cxn ang="0">
                  <a:pos x="32" y="46"/>
                </a:cxn>
                <a:cxn ang="0">
                  <a:pos x="35" y="43"/>
                </a:cxn>
                <a:cxn ang="0">
                  <a:pos x="35" y="43"/>
                </a:cxn>
                <a:cxn ang="0">
                  <a:pos x="41" y="33"/>
                </a:cxn>
                <a:cxn ang="0">
                  <a:pos x="46" y="25"/>
                </a:cxn>
                <a:cxn ang="0">
                  <a:pos x="52" y="17"/>
                </a:cxn>
                <a:cxn ang="0">
                  <a:pos x="57" y="7"/>
                </a:cxn>
                <a:cxn ang="0">
                  <a:pos x="57" y="7"/>
                </a:cxn>
                <a:cxn ang="0">
                  <a:pos x="57" y="5"/>
                </a:cxn>
                <a:cxn ang="0">
                  <a:pos x="57" y="4"/>
                </a:cxn>
                <a:cxn ang="0">
                  <a:pos x="56" y="2"/>
                </a:cxn>
                <a:cxn ang="0">
                  <a:pos x="55" y="1"/>
                </a:cxn>
                <a:cxn ang="0">
                  <a:pos x="53" y="0"/>
                </a:cxn>
                <a:cxn ang="0">
                  <a:pos x="52" y="0"/>
                </a:cxn>
                <a:cxn ang="0">
                  <a:pos x="50" y="1"/>
                </a:cxn>
                <a:cxn ang="0">
                  <a:pos x="49" y="3"/>
                </a:cxn>
                <a:cxn ang="0">
                  <a:pos x="49" y="3"/>
                </a:cxn>
              </a:cxnLst>
              <a:rect l="0" t="0" r="r" b="b"/>
              <a:pathLst>
                <a:path w="57" h="80">
                  <a:moveTo>
                    <a:pt x="49" y="3"/>
                  </a:moveTo>
                  <a:lnTo>
                    <a:pt x="49" y="3"/>
                  </a:lnTo>
                  <a:lnTo>
                    <a:pt x="43" y="13"/>
                  </a:lnTo>
                  <a:lnTo>
                    <a:pt x="37" y="24"/>
                  </a:lnTo>
                  <a:lnTo>
                    <a:pt x="29" y="34"/>
                  </a:lnTo>
                  <a:lnTo>
                    <a:pt x="22" y="43"/>
                  </a:lnTo>
                  <a:lnTo>
                    <a:pt x="22" y="43"/>
                  </a:lnTo>
                  <a:lnTo>
                    <a:pt x="15" y="50"/>
                  </a:lnTo>
                  <a:lnTo>
                    <a:pt x="10" y="57"/>
                  </a:lnTo>
                  <a:lnTo>
                    <a:pt x="4" y="65"/>
                  </a:lnTo>
                  <a:lnTo>
                    <a:pt x="1" y="74"/>
                  </a:lnTo>
                  <a:lnTo>
                    <a:pt x="1" y="74"/>
                  </a:lnTo>
                  <a:lnTo>
                    <a:pt x="0" y="76"/>
                  </a:lnTo>
                  <a:lnTo>
                    <a:pt x="1" y="78"/>
                  </a:lnTo>
                  <a:lnTo>
                    <a:pt x="2" y="79"/>
                  </a:lnTo>
                  <a:lnTo>
                    <a:pt x="4" y="79"/>
                  </a:lnTo>
                  <a:lnTo>
                    <a:pt x="6" y="80"/>
                  </a:lnTo>
                  <a:lnTo>
                    <a:pt x="8" y="79"/>
                  </a:lnTo>
                  <a:lnTo>
                    <a:pt x="9" y="78"/>
                  </a:lnTo>
                  <a:lnTo>
                    <a:pt x="10" y="76"/>
                  </a:lnTo>
                  <a:lnTo>
                    <a:pt x="10" y="76"/>
                  </a:lnTo>
                  <a:lnTo>
                    <a:pt x="13" y="70"/>
                  </a:lnTo>
                  <a:lnTo>
                    <a:pt x="15" y="65"/>
                  </a:lnTo>
                  <a:lnTo>
                    <a:pt x="22" y="56"/>
                  </a:lnTo>
                  <a:lnTo>
                    <a:pt x="22" y="56"/>
                  </a:lnTo>
                  <a:lnTo>
                    <a:pt x="29" y="50"/>
                  </a:lnTo>
                  <a:lnTo>
                    <a:pt x="32" y="46"/>
                  </a:lnTo>
                  <a:lnTo>
                    <a:pt x="35" y="43"/>
                  </a:lnTo>
                  <a:lnTo>
                    <a:pt x="35" y="43"/>
                  </a:lnTo>
                  <a:lnTo>
                    <a:pt x="41" y="33"/>
                  </a:lnTo>
                  <a:lnTo>
                    <a:pt x="46" y="25"/>
                  </a:lnTo>
                  <a:lnTo>
                    <a:pt x="52" y="17"/>
                  </a:lnTo>
                  <a:lnTo>
                    <a:pt x="57" y="7"/>
                  </a:lnTo>
                  <a:lnTo>
                    <a:pt x="57" y="7"/>
                  </a:lnTo>
                  <a:lnTo>
                    <a:pt x="57" y="5"/>
                  </a:lnTo>
                  <a:lnTo>
                    <a:pt x="57" y="4"/>
                  </a:lnTo>
                  <a:lnTo>
                    <a:pt x="56" y="2"/>
                  </a:lnTo>
                  <a:lnTo>
                    <a:pt x="55" y="1"/>
                  </a:lnTo>
                  <a:lnTo>
                    <a:pt x="53" y="0"/>
                  </a:lnTo>
                  <a:lnTo>
                    <a:pt x="52" y="0"/>
                  </a:lnTo>
                  <a:lnTo>
                    <a:pt x="50" y="1"/>
                  </a:lnTo>
                  <a:lnTo>
                    <a:pt x="49" y="3"/>
                  </a:lnTo>
                  <a:lnTo>
                    <a:pt x="4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2" name="Freeform 994"/>
            <p:cNvSpPr/>
            <p:nvPr/>
          </p:nvSpPr>
          <p:spPr bwMode="auto">
            <a:xfrm>
              <a:off x="4589463" y="2735263"/>
              <a:ext cx="22225" cy="34925"/>
            </a:xfrm>
            <a:custGeom>
              <a:avLst/>
              <a:gdLst/>
              <a:ahLst/>
              <a:cxnLst>
                <a:cxn ang="0">
                  <a:pos x="33" y="2"/>
                </a:cxn>
                <a:cxn ang="0">
                  <a:pos x="33" y="2"/>
                </a:cxn>
                <a:cxn ang="0">
                  <a:pos x="24" y="16"/>
                </a:cxn>
                <a:cxn ang="0">
                  <a:pos x="16" y="31"/>
                </a:cxn>
                <a:cxn ang="0">
                  <a:pos x="7" y="46"/>
                </a:cxn>
                <a:cxn ang="0">
                  <a:pos x="1" y="61"/>
                </a:cxn>
                <a:cxn ang="0">
                  <a:pos x="1" y="61"/>
                </a:cxn>
                <a:cxn ang="0">
                  <a:pos x="0" y="63"/>
                </a:cxn>
                <a:cxn ang="0">
                  <a:pos x="1" y="64"/>
                </a:cxn>
                <a:cxn ang="0">
                  <a:pos x="2" y="65"/>
                </a:cxn>
                <a:cxn ang="0">
                  <a:pos x="4" y="66"/>
                </a:cxn>
                <a:cxn ang="0">
                  <a:pos x="7" y="66"/>
                </a:cxn>
                <a:cxn ang="0">
                  <a:pos x="8" y="65"/>
                </a:cxn>
                <a:cxn ang="0">
                  <a:pos x="10" y="63"/>
                </a:cxn>
                <a:cxn ang="0">
                  <a:pos x="10" y="63"/>
                </a:cxn>
                <a:cxn ang="0">
                  <a:pos x="17" y="49"/>
                </a:cxn>
                <a:cxn ang="0">
                  <a:pos x="24" y="34"/>
                </a:cxn>
                <a:cxn ang="0">
                  <a:pos x="32" y="21"/>
                </a:cxn>
                <a:cxn ang="0">
                  <a:pos x="42" y="7"/>
                </a:cxn>
                <a:cxn ang="0">
                  <a:pos x="42" y="7"/>
                </a:cxn>
                <a:cxn ang="0">
                  <a:pos x="42" y="5"/>
                </a:cxn>
                <a:cxn ang="0">
                  <a:pos x="42" y="4"/>
                </a:cxn>
                <a:cxn ang="0">
                  <a:pos x="41" y="2"/>
                </a:cxn>
                <a:cxn ang="0">
                  <a:pos x="40" y="1"/>
                </a:cxn>
                <a:cxn ang="0">
                  <a:pos x="38" y="0"/>
                </a:cxn>
                <a:cxn ang="0">
                  <a:pos x="36" y="0"/>
                </a:cxn>
                <a:cxn ang="0">
                  <a:pos x="34" y="1"/>
                </a:cxn>
                <a:cxn ang="0">
                  <a:pos x="33" y="2"/>
                </a:cxn>
                <a:cxn ang="0">
                  <a:pos x="33" y="2"/>
                </a:cxn>
              </a:cxnLst>
              <a:rect l="0" t="0" r="r" b="b"/>
              <a:pathLst>
                <a:path w="42" h="66">
                  <a:moveTo>
                    <a:pt x="33" y="2"/>
                  </a:moveTo>
                  <a:lnTo>
                    <a:pt x="33" y="2"/>
                  </a:lnTo>
                  <a:lnTo>
                    <a:pt x="24" y="16"/>
                  </a:lnTo>
                  <a:lnTo>
                    <a:pt x="16" y="31"/>
                  </a:lnTo>
                  <a:lnTo>
                    <a:pt x="7" y="46"/>
                  </a:lnTo>
                  <a:lnTo>
                    <a:pt x="1" y="61"/>
                  </a:lnTo>
                  <a:lnTo>
                    <a:pt x="1" y="61"/>
                  </a:lnTo>
                  <a:lnTo>
                    <a:pt x="0" y="63"/>
                  </a:lnTo>
                  <a:lnTo>
                    <a:pt x="1" y="64"/>
                  </a:lnTo>
                  <a:lnTo>
                    <a:pt x="2" y="65"/>
                  </a:lnTo>
                  <a:lnTo>
                    <a:pt x="4" y="66"/>
                  </a:lnTo>
                  <a:lnTo>
                    <a:pt x="7" y="66"/>
                  </a:lnTo>
                  <a:lnTo>
                    <a:pt x="8" y="65"/>
                  </a:lnTo>
                  <a:lnTo>
                    <a:pt x="10" y="63"/>
                  </a:lnTo>
                  <a:lnTo>
                    <a:pt x="10" y="63"/>
                  </a:lnTo>
                  <a:lnTo>
                    <a:pt x="17" y="49"/>
                  </a:lnTo>
                  <a:lnTo>
                    <a:pt x="24" y="34"/>
                  </a:lnTo>
                  <a:lnTo>
                    <a:pt x="32" y="21"/>
                  </a:lnTo>
                  <a:lnTo>
                    <a:pt x="42" y="7"/>
                  </a:lnTo>
                  <a:lnTo>
                    <a:pt x="42" y="7"/>
                  </a:lnTo>
                  <a:lnTo>
                    <a:pt x="42" y="5"/>
                  </a:lnTo>
                  <a:lnTo>
                    <a:pt x="42" y="4"/>
                  </a:lnTo>
                  <a:lnTo>
                    <a:pt x="41" y="2"/>
                  </a:lnTo>
                  <a:lnTo>
                    <a:pt x="40" y="1"/>
                  </a:lnTo>
                  <a:lnTo>
                    <a:pt x="38" y="0"/>
                  </a:lnTo>
                  <a:lnTo>
                    <a:pt x="36" y="0"/>
                  </a:lnTo>
                  <a:lnTo>
                    <a:pt x="34" y="1"/>
                  </a:lnTo>
                  <a:lnTo>
                    <a:pt x="33" y="2"/>
                  </a:lnTo>
                  <a:lnTo>
                    <a:pt x="3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3" name="Freeform 995"/>
            <p:cNvSpPr/>
            <p:nvPr/>
          </p:nvSpPr>
          <p:spPr bwMode="auto">
            <a:xfrm>
              <a:off x="4651376" y="2736851"/>
              <a:ext cx="25400" cy="42863"/>
            </a:xfrm>
            <a:custGeom>
              <a:avLst/>
              <a:gdLst/>
              <a:ahLst/>
              <a:cxnLst>
                <a:cxn ang="0">
                  <a:pos x="39" y="4"/>
                </a:cxn>
                <a:cxn ang="0">
                  <a:pos x="39" y="4"/>
                </a:cxn>
                <a:cxn ang="0">
                  <a:pos x="36" y="13"/>
                </a:cxn>
                <a:cxn ang="0">
                  <a:pos x="31" y="22"/>
                </a:cxn>
                <a:cxn ang="0">
                  <a:pos x="22" y="39"/>
                </a:cxn>
                <a:cxn ang="0">
                  <a:pos x="11" y="56"/>
                </a:cxn>
                <a:cxn ang="0">
                  <a:pos x="0" y="73"/>
                </a:cxn>
                <a:cxn ang="0">
                  <a:pos x="0" y="73"/>
                </a:cxn>
                <a:cxn ang="0">
                  <a:pos x="0" y="75"/>
                </a:cxn>
                <a:cxn ang="0">
                  <a:pos x="0" y="76"/>
                </a:cxn>
                <a:cxn ang="0">
                  <a:pos x="1" y="78"/>
                </a:cxn>
                <a:cxn ang="0">
                  <a:pos x="2" y="79"/>
                </a:cxn>
                <a:cxn ang="0">
                  <a:pos x="4" y="80"/>
                </a:cxn>
                <a:cxn ang="0">
                  <a:pos x="5" y="80"/>
                </a:cxn>
                <a:cxn ang="0">
                  <a:pos x="8" y="79"/>
                </a:cxn>
                <a:cxn ang="0">
                  <a:pos x="9" y="78"/>
                </a:cxn>
                <a:cxn ang="0">
                  <a:pos x="9" y="78"/>
                </a:cxn>
                <a:cxn ang="0">
                  <a:pos x="20" y="60"/>
                </a:cxn>
                <a:cxn ang="0">
                  <a:pos x="30" y="43"/>
                </a:cxn>
                <a:cxn ang="0">
                  <a:pos x="41" y="25"/>
                </a:cxn>
                <a:cxn ang="0">
                  <a:pos x="44" y="16"/>
                </a:cxn>
                <a:cxn ang="0">
                  <a:pos x="47" y="6"/>
                </a:cxn>
                <a:cxn ang="0">
                  <a:pos x="47" y="6"/>
                </a:cxn>
                <a:cxn ang="0">
                  <a:pos x="48" y="4"/>
                </a:cxn>
                <a:cxn ang="0">
                  <a:pos x="47" y="3"/>
                </a:cxn>
                <a:cxn ang="0">
                  <a:pos x="46" y="1"/>
                </a:cxn>
                <a:cxn ang="0">
                  <a:pos x="44" y="1"/>
                </a:cxn>
                <a:cxn ang="0">
                  <a:pos x="43" y="0"/>
                </a:cxn>
                <a:cxn ang="0">
                  <a:pos x="41" y="1"/>
                </a:cxn>
                <a:cxn ang="0">
                  <a:pos x="40" y="2"/>
                </a:cxn>
                <a:cxn ang="0">
                  <a:pos x="39" y="4"/>
                </a:cxn>
                <a:cxn ang="0">
                  <a:pos x="39" y="4"/>
                </a:cxn>
              </a:cxnLst>
              <a:rect l="0" t="0" r="r" b="b"/>
              <a:pathLst>
                <a:path w="48" h="80">
                  <a:moveTo>
                    <a:pt x="39" y="4"/>
                  </a:moveTo>
                  <a:lnTo>
                    <a:pt x="39" y="4"/>
                  </a:lnTo>
                  <a:lnTo>
                    <a:pt x="36" y="13"/>
                  </a:lnTo>
                  <a:lnTo>
                    <a:pt x="31" y="22"/>
                  </a:lnTo>
                  <a:lnTo>
                    <a:pt x="22" y="39"/>
                  </a:lnTo>
                  <a:lnTo>
                    <a:pt x="11" y="56"/>
                  </a:lnTo>
                  <a:lnTo>
                    <a:pt x="0" y="73"/>
                  </a:lnTo>
                  <a:lnTo>
                    <a:pt x="0" y="73"/>
                  </a:lnTo>
                  <a:lnTo>
                    <a:pt x="0" y="75"/>
                  </a:lnTo>
                  <a:lnTo>
                    <a:pt x="0" y="76"/>
                  </a:lnTo>
                  <a:lnTo>
                    <a:pt x="1" y="78"/>
                  </a:lnTo>
                  <a:lnTo>
                    <a:pt x="2" y="79"/>
                  </a:lnTo>
                  <a:lnTo>
                    <a:pt x="4" y="80"/>
                  </a:lnTo>
                  <a:lnTo>
                    <a:pt x="5" y="80"/>
                  </a:lnTo>
                  <a:lnTo>
                    <a:pt x="8" y="79"/>
                  </a:lnTo>
                  <a:lnTo>
                    <a:pt x="9" y="78"/>
                  </a:lnTo>
                  <a:lnTo>
                    <a:pt x="9" y="78"/>
                  </a:lnTo>
                  <a:lnTo>
                    <a:pt x="20" y="60"/>
                  </a:lnTo>
                  <a:lnTo>
                    <a:pt x="30" y="43"/>
                  </a:lnTo>
                  <a:lnTo>
                    <a:pt x="41" y="25"/>
                  </a:lnTo>
                  <a:lnTo>
                    <a:pt x="44" y="16"/>
                  </a:lnTo>
                  <a:lnTo>
                    <a:pt x="47" y="6"/>
                  </a:lnTo>
                  <a:lnTo>
                    <a:pt x="47" y="6"/>
                  </a:lnTo>
                  <a:lnTo>
                    <a:pt x="48" y="4"/>
                  </a:lnTo>
                  <a:lnTo>
                    <a:pt x="47" y="3"/>
                  </a:lnTo>
                  <a:lnTo>
                    <a:pt x="46" y="1"/>
                  </a:lnTo>
                  <a:lnTo>
                    <a:pt x="44" y="1"/>
                  </a:lnTo>
                  <a:lnTo>
                    <a:pt x="43" y="0"/>
                  </a:lnTo>
                  <a:lnTo>
                    <a:pt x="41" y="1"/>
                  </a:lnTo>
                  <a:lnTo>
                    <a:pt x="40" y="2"/>
                  </a:lnTo>
                  <a:lnTo>
                    <a:pt x="39" y="4"/>
                  </a:lnTo>
                  <a:lnTo>
                    <a:pt x="3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4" name="Freeform 996"/>
            <p:cNvSpPr/>
            <p:nvPr/>
          </p:nvSpPr>
          <p:spPr bwMode="auto">
            <a:xfrm>
              <a:off x="4702176" y="2738438"/>
              <a:ext cx="22225" cy="38100"/>
            </a:xfrm>
            <a:custGeom>
              <a:avLst/>
              <a:gdLst/>
              <a:ahLst/>
              <a:cxnLst>
                <a:cxn ang="0">
                  <a:pos x="35" y="3"/>
                </a:cxn>
                <a:cxn ang="0">
                  <a:pos x="35" y="3"/>
                </a:cxn>
                <a:cxn ang="0">
                  <a:pos x="30" y="10"/>
                </a:cxn>
                <a:cxn ang="0">
                  <a:pos x="26" y="18"/>
                </a:cxn>
                <a:cxn ang="0">
                  <a:pos x="14" y="32"/>
                </a:cxn>
                <a:cxn ang="0">
                  <a:pos x="10" y="40"/>
                </a:cxn>
                <a:cxn ang="0">
                  <a:pos x="5" y="48"/>
                </a:cxn>
                <a:cxn ang="0">
                  <a:pos x="2" y="55"/>
                </a:cxn>
                <a:cxn ang="0">
                  <a:pos x="0" y="64"/>
                </a:cxn>
                <a:cxn ang="0">
                  <a:pos x="0" y="64"/>
                </a:cxn>
                <a:cxn ang="0">
                  <a:pos x="0" y="66"/>
                </a:cxn>
                <a:cxn ang="0">
                  <a:pos x="0" y="67"/>
                </a:cxn>
                <a:cxn ang="0">
                  <a:pos x="3" y="70"/>
                </a:cxn>
                <a:cxn ang="0">
                  <a:pos x="5" y="71"/>
                </a:cxn>
                <a:cxn ang="0">
                  <a:pos x="7" y="70"/>
                </a:cxn>
                <a:cxn ang="0">
                  <a:pos x="8" y="69"/>
                </a:cxn>
                <a:cxn ang="0">
                  <a:pos x="9" y="66"/>
                </a:cxn>
                <a:cxn ang="0">
                  <a:pos x="9" y="66"/>
                </a:cxn>
                <a:cxn ang="0">
                  <a:pos x="11" y="58"/>
                </a:cxn>
                <a:cxn ang="0">
                  <a:pos x="14" y="51"/>
                </a:cxn>
                <a:cxn ang="0">
                  <a:pos x="18" y="44"/>
                </a:cxn>
                <a:cxn ang="0">
                  <a:pos x="23" y="36"/>
                </a:cxn>
                <a:cxn ang="0">
                  <a:pos x="34" y="22"/>
                </a:cxn>
                <a:cxn ang="0">
                  <a:pos x="39" y="15"/>
                </a:cxn>
                <a:cxn ang="0">
                  <a:pos x="43" y="7"/>
                </a:cxn>
                <a:cxn ang="0">
                  <a:pos x="43" y="7"/>
                </a:cxn>
                <a:cxn ang="0">
                  <a:pos x="43" y="5"/>
                </a:cxn>
                <a:cxn ang="0">
                  <a:pos x="43" y="4"/>
                </a:cxn>
                <a:cxn ang="0">
                  <a:pos x="42" y="2"/>
                </a:cxn>
                <a:cxn ang="0">
                  <a:pos x="41" y="1"/>
                </a:cxn>
                <a:cxn ang="0">
                  <a:pos x="39" y="0"/>
                </a:cxn>
                <a:cxn ang="0">
                  <a:pos x="38" y="0"/>
                </a:cxn>
                <a:cxn ang="0">
                  <a:pos x="36" y="1"/>
                </a:cxn>
                <a:cxn ang="0">
                  <a:pos x="35" y="3"/>
                </a:cxn>
                <a:cxn ang="0">
                  <a:pos x="35" y="3"/>
                </a:cxn>
              </a:cxnLst>
              <a:rect l="0" t="0" r="r" b="b"/>
              <a:pathLst>
                <a:path w="43" h="71">
                  <a:moveTo>
                    <a:pt x="35" y="3"/>
                  </a:moveTo>
                  <a:lnTo>
                    <a:pt x="35" y="3"/>
                  </a:lnTo>
                  <a:lnTo>
                    <a:pt x="30" y="10"/>
                  </a:lnTo>
                  <a:lnTo>
                    <a:pt x="26" y="18"/>
                  </a:lnTo>
                  <a:lnTo>
                    <a:pt x="14" y="32"/>
                  </a:lnTo>
                  <a:lnTo>
                    <a:pt x="10" y="40"/>
                  </a:lnTo>
                  <a:lnTo>
                    <a:pt x="5" y="48"/>
                  </a:lnTo>
                  <a:lnTo>
                    <a:pt x="2" y="55"/>
                  </a:lnTo>
                  <a:lnTo>
                    <a:pt x="0" y="64"/>
                  </a:lnTo>
                  <a:lnTo>
                    <a:pt x="0" y="64"/>
                  </a:lnTo>
                  <a:lnTo>
                    <a:pt x="0" y="66"/>
                  </a:lnTo>
                  <a:lnTo>
                    <a:pt x="0" y="67"/>
                  </a:lnTo>
                  <a:lnTo>
                    <a:pt x="3" y="70"/>
                  </a:lnTo>
                  <a:lnTo>
                    <a:pt x="5" y="71"/>
                  </a:lnTo>
                  <a:lnTo>
                    <a:pt x="7" y="70"/>
                  </a:lnTo>
                  <a:lnTo>
                    <a:pt x="8" y="69"/>
                  </a:lnTo>
                  <a:lnTo>
                    <a:pt x="9" y="66"/>
                  </a:lnTo>
                  <a:lnTo>
                    <a:pt x="9" y="66"/>
                  </a:lnTo>
                  <a:lnTo>
                    <a:pt x="11" y="58"/>
                  </a:lnTo>
                  <a:lnTo>
                    <a:pt x="14" y="51"/>
                  </a:lnTo>
                  <a:lnTo>
                    <a:pt x="18" y="44"/>
                  </a:lnTo>
                  <a:lnTo>
                    <a:pt x="23" y="36"/>
                  </a:lnTo>
                  <a:lnTo>
                    <a:pt x="34" y="22"/>
                  </a:lnTo>
                  <a:lnTo>
                    <a:pt x="39" y="15"/>
                  </a:lnTo>
                  <a:lnTo>
                    <a:pt x="43" y="7"/>
                  </a:lnTo>
                  <a:lnTo>
                    <a:pt x="43" y="7"/>
                  </a:lnTo>
                  <a:lnTo>
                    <a:pt x="43" y="5"/>
                  </a:lnTo>
                  <a:lnTo>
                    <a:pt x="43" y="4"/>
                  </a:lnTo>
                  <a:lnTo>
                    <a:pt x="42" y="2"/>
                  </a:lnTo>
                  <a:lnTo>
                    <a:pt x="41" y="1"/>
                  </a:lnTo>
                  <a:lnTo>
                    <a:pt x="39" y="0"/>
                  </a:lnTo>
                  <a:lnTo>
                    <a:pt x="38" y="0"/>
                  </a:lnTo>
                  <a:lnTo>
                    <a:pt x="36" y="1"/>
                  </a:lnTo>
                  <a:lnTo>
                    <a:pt x="35" y="3"/>
                  </a:lnTo>
                  <a:lnTo>
                    <a:pt x="35"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5" name="Freeform 997"/>
            <p:cNvSpPr/>
            <p:nvPr/>
          </p:nvSpPr>
          <p:spPr bwMode="auto">
            <a:xfrm>
              <a:off x="4735513" y="2746376"/>
              <a:ext cx="25400" cy="30163"/>
            </a:xfrm>
            <a:custGeom>
              <a:avLst/>
              <a:gdLst/>
              <a:ahLst/>
              <a:cxnLst>
                <a:cxn ang="0">
                  <a:pos x="39" y="1"/>
                </a:cxn>
                <a:cxn ang="0">
                  <a:pos x="39" y="1"/>
                </a:cxn>
                <a:cxn ang="0">
                  <a:pos x="29" y="12"/>
                </a:cxn>
                <a:cxn ang="0">
                  <a:pos x="20" y="23"/>
                </a:cxn>
                <a:cxn ang="0">
                  <a:pos x="1" y="48"/>
                </a:cxn>
                <a:cxn ang="0">
                  <a:pos x="1" y="48"/>
                </a:cxn>
                <a:cxn ang="0">
                  <a:pos x="0" y="50"/>
                </a:cxn>
                <a:cxn ang="0">
                  <a:pos x="0" y="51"/>
                </a:cxn>
                <a:cxn ang="0">
                  <a:pos x="2" y="56"/>
                </a:cxn>
                <a:cxn ang="0">
                  <a:pos x="3" y="57"/>
                </a:cxn>
                <a:cxn ang="0">
                  <a:pos x="4" y="57"/>
                </a:cxn>
                <a:cxn ang="0">
                  <a:pos x="6" y="57"/>
                </a:cxn>
                <a:cxn ang="0">
                  <a:pos x="8" y="55"/>
                </a:cxn>
                <a:cxn ang="0">
                  <a:pos x="8" y="55"/>
                </a:cxn>
                <a:cxn ang="0">
                  <a:pos x="26" y="31"/>
                </a:cxn>
                <a:cxn ang="0">
                  <a:pos x="35" y="18"/>
                </a:cxn>
                <a:cxn ang="0">
                  <a:pos x="45" y="7"/>
                </a:cxn>
                <a:cxn ang="0">
                  <a:pos x="45" y="7"/>
                </a:cxn>
                <a:cxn ang="0">
                  <a:pos x="46" y="6"/>
                </a:cxn>
                <a:cxn ang="0">
                  <a:pos x="48" y="4"/>
                </a:cxn>
                <a:cxn ang="0">
                  <a:pos x="46" y="2"/>
                </a:cxn>
                <a:cxn ang="0">
                  <a:pos x="45" y="1"/>
                </a:cxn>
                <a:cxn ang="0">
                  <a:pos x="44" y="0"/>
                </a:cxn>
                <a:cxn ang="0">
                  <a:pos x="42" y="0"/>
                </a:cxn>
                <a:cxn ang="0">
                  <a:pos x="40" y="0"/>
                </a:cxn>
                <a:cxn ang="0">
                  <a:pos x="39" y="1"/>
                </a:cxn>
                <a:cxn ang="0">
                  <a:pos x="39" y="1"/>
                </a:cxn>
              </a:cxnLst>
              <a:rect l="0" t="0" r="r" b="b"/>
              <a:pathLst>
                <a:path w="48" h="57">
                  <a:moveTo>
                    <a:pt x="39" y="1"/>
                  </a:moveTo>
                  <a:lnTo>
                    <a:pt x="39" y="1"/>
                  </a:lnTo>
                  <a:lnTo>
                    <a:pt x="29" y="12"/>
                  </a:lnTo>
                  <a:lnTo>
                    <a:pt x="20" y="23"/>
                  </a:lnTo>
                  <a:lnTo>
                    <a:pt x="1" y="48"/>
                  </a:lnTo>
                  <a:lnTo>
                    <a:pt x="1" y="48"/>
                  </a:lnTo>
                  <a:lnTo>
                    <a:pt x="0" y="50"/>
                  </a:lnTo>
                  <a:lnTo>
                    <a:pt x="0" y="51"/>
                  </a:lnTo>
                  <a:lnTo>
                    <a:pt x="2" y="56"/>
                  </a:lnTo>
                  <a:lnTo>
                    <a:pt x="3" y="57"/>
                  </a:lnTo>
                  <a:lnTo>
                    <a:pt x="4" y="57"/>
                  </a:lnTo>
                  <a:lnTo>
                    <a:pt x="6" y="57"/>
                  </a:lnTo>
                  <a:lnTo>
                    <a:pt x="8" y="55"/>
                  </a:lnTo>
                  <a:lnTo>
                    <a:pt x="8" y="55"/>
                  </a:lnTo>
                  <a:lnTo>
                    <a:pt x="26" y="31"/>
                  </a:lnTo>
                  <a:lnTo>
                    <a:pt x="35" y="18"/>
                  </a:lnTo>
                  <a:lnTo>
                    <a:pt x="45" y="7"/>
                  </a:lnTo>
                  <a:lnTo>
                    <a:pt x="45" y="7"/>
                  </a:lnTo>
                  <a:lnTo>
                    <a:pt x="46" y="6"/>
                  </a:lnTo>
                  <a:lnTo>
                    <a:pt x="48" y="4"/>
                  </a:lnTo>
                  <a:lnTo>
                    <a:pt x="46" y="2"/>
                  </a:lnTo>
                  <a:lnTo>
                    <a:pt x="45" y="1"/>
                  </a:lnTo>
                  <a:lnTo>
                    <a:pt x="44" y="0"/>
                  </a:lnTo>
                  <a:lnTo>
                    <a:pt x="42" y="0"/>
                  </a:lnTo>
                  <a:lnTo>
                    <a:pt x="40" y="0"/>
                  </a:lnTo>
                  <a:lnTo>
                    <a:pt x="39" y="1"/>
                  </a:lnTo>
                  <a:lnTo>
                    <a:pt x="3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6" name="Freeform 998"/>
            <p:cNvSpPr/>
            <p:nvPr/>
          </p:nvSpPr>
          <p:spPr bwMode="auto">
            <a:xfrm>
              <a:off x="4479926" y="2536826"/>
              <a:ext cx="31750" cy="34925"/>
            </a:xfrm>
            <a:custGeom>
              <a:avLst/>
              <a:gdLst/>
              <a:ahLst/>
              <a:cxnLst>
                <a:cxn ang="0">
                  <a:pos x="52" y="1"/>
                </a:cxn>
                <a:cxn ang="0">
                  <a:pos x="52" y="1"/>
                </a:cxn>
                <a:cxn ang="0">
                  <a:pos x="38" y="15"/>
                </a:cxn>
                <a:cxn ang="0">
                  <a:pos x="26" y="30"/>
                </a:cxn>
                <a:cxn ang="0">
                  <a:pos x="13" y="44"/>
                </a:cxn>
                <a:cxn ang="0">
                  <a:pos x="1" y="58"/>
                </a:cxn>
                <a:cxn ang="0">
                  <a:pos x="1" y="58"/>
                </a:cxn>
                <a:cxn ang="0">
                  <a:pos x="0" y="60"/>
                </a:cxn>
                <a:cxn ang="0">
                  <a:pos x="0" y="61"/>
                </a:cxn>
                <a:cxn ang="0">
                  <a:pos x="0" y="63"/>
                </a:cxn>
                <a:cxn ang="0">
                  <a:pos x="1" y="64"/>
                </a:cxn>
                <a:cxn ang="0">
                  <a:pos x="2" y="65"/>
                </a:cxn>
                <a:cxn ang="0">
                  <a:pos x="4" y="66"/>
                </a:cxn>
                <a:cxn ang="0">
                  <a:pos x="6" y="66"/>
                </a:cxn>
                <a:cxn ang="0">
                  <a:pos x="7" y="65"/>
                </a:cxn>
                <a:cxn ang="0">
                  <a:pos x="7" y="65"/>
                </a:cxn>
                <a:cxn ang="0">
                  <a:pos x="21" y="50"/>
                </a:cxn>
                <a:cxn ang="0">
                  <a:pos x="33" y="36"/>
                </a:cxn>
                <a:cxn ang="0">
                  <a:pos x="46" y="21"/>
                </a:cxn>
                <a:cxn ang="0">
                  <a:pos x="58" y="7"/>
                </a:cxn>
                <a:cxn ang="0">
                  <a:pos x="58" y="7"/>
                </a:cxn>
                <a:cxn ang="0">
                  <a:pos x="59" y="6"/>
                </a:cxn>
                <a:cxn ang="0">
                  <a:pos x="60" y="4"/>
                </a:cxn>
                <a:cxn ang="0">
                  <a:pos x="59" y="2"/>
                </a:cxn>
                <a:cxn ang="0">
                  <a:pos x="58" y="1"/>
                </a:cxn>
                <a:cxn ang="0">
                  <a:pos x="57" y="0"/>
                </a:cxn>
                <a:cxn ang="0">
                  <a:pos x="55" y="0"/>
                </a:cxn>
                <a:cxn ang="0">
                  <a:pos x="54" y="0"/>
                </a:cxn>
                <a:cxn ang="0">
                  <a:pos x="52" y="1"/>
                </a:cxn>
                <a:cxn ang="0">
                  <a:pos x="52" y="1"/>
                </a:cxn>
              </a:cxnLst>
              <a:rect l="0" t="0" r="r" b="b"/>
              <a:pathLst>
                <a:path w="60" h="66">
                  <a:moveTo>
                    <a:pt x="52" y="1"/>
                  </a:moveTo>
                  <a:lnTo>
                    <a:pt x="52" y="1"/>
                  </a:lnTo>
                  <a:lnTo>
                    <a:pt x="38" y="15"/>
                  </a:lnTo>
                  <a:lnTo>
                    <a:pt x="26" y="30"/>
                  </a:lnTo>
                  <a:lnTo>
                    <a:pt x="13" y="44"/>
                  </a:lnTo>
                  <a:lnTo>
                    <a:pt x="1" y="58"/>
                  </a:lnTo>
                  <a:lnTo>
                    <a:pt x="1" y="58"/>
                  </a:lnTo>
                  <a:lnTo>
                    <a:pt x="0" y="60"/>
                  </a:lnTo>
                  <a:lnTo>
                    <a:pt x="0" y="61"/>
                  </a:lnTo>
                  <a:lnTo>
                    <a:pt x="0" y="63"/>
                  </a:lnTo>
                  <a:lnTo>
                    <a:pt x="1" y="64"/>
                  </a:lnTo>
                  <a:lnTo>
                    <a:pt x="2" y="65"/>
                  </a:lnTo>
                  <a:lnTo>
                    <a:pt x="4" y="66"/>
                  </a:lnTo>
                  <a:lnTo>
                    <a:pt x="6" y="66"/>
                  </a:lnTo>
                  <a:lnTo>
                    <a:pt x="7" y="65"/>
                  </a:lnTo>
                  <a:lnTo>
                    <a:pt x="7" y="65"/>
                  </a:lnTo>
                  <a:lnTo>
                    <a:pt x="21" y="50"/>
                  </a:lnTo>
                  <a:lnTo>
                    <a:pt x="33" y="36"/>
                  </a:lnTo>
                  <a:lnTo>
                    <a:pt x="46" y="21"/>
                  </a:lnTo>
                  <a:lnTo>
                    <a:pt x="58" y="7"/>
                  </a:lnTo>
                  <a:lnTo>
                    <a:pt x="58" y="7"/>
                  </a:lnTo>
                  <a:lnTo>
                    <a:pt x="59" y="6"/>
                  </a:lnTo>
                  <a:lnTo>
                    <a:pt x="60" y="4"/>
                  </a:lnTo>
                  <a:lnTo>
                    <a:pt x="59" y="2"/>
                  </a:lnTo>
                  <a:lnTo>
                    <a:pt x="58" y="1"/>
                  </a:lnTo>
                  <a:lnTo>
                    <a:pt x="57" y="0"/>
                  </a:lnTo>
                  <a:lnTo>
                    <a:pt x="55" y="0"/>
                  </a:lnTo>
                  <a:lnTo>
                    <a:pt x="54" y="0"/>
                  </a:lnTo>
                  <a:lnTo>
                    <a:pt x="52" y="1"/>
                  </a:lnTo>
                  <a:lnTo>
                    <a:pt x="52"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7" name="Freeform 999"/>
            <p:cNvSpPr/>
            <p:nvPr/>
          </p:nvSpPr>
          <p:spPr bwMode="auto">
            <a:xfrm>
              <a:off x="4513263" y="2566988"/>
              <a:ext cx="34925" cy="49213"/>
            </a:xfrm>
            <a:custGeom>
              <a:avLst/>
              <a:gdLst/>
              <a:ahLst/>
              <a:cxnLst>
                <a:cxn ang="0">
                  <a:pos x="57" y="3"/>
                </a:cxn>
                <a:cxn ang="0">
                  <a:pos x="57" y="3"/>
                </a:cxn>
                <a:cxn ang="0">
                  <a:pos x="55" y="8"/>
                </a:cxn>
                <a:cxn ang="0">
                  <a:pos x="52" y="13"/>
                </a:cxn>
                <a:cxn ang="0">
                  <a:pos x="44" y="23"/>
                </a:cxn>
                <a:cxn ang="0">
                  <a:pos x="35" y="31"/>
                </a:cxn>
                <a:cxn ang="0">
                  <a:pos x="27" y="39"/>
                </a:cxn>
                <a:cxn ang="0">
                  <a:pos x="27" y="39"/>
                </a:cxn>
                <a:cxn ang="0">
                  <a:pos x="22" y="44"/>
                </a:cxn>
                <a:cxn ang="0">
                  <a:pos x="18" y="49"/>
                </a:cxn>
                <a:cxn ang="0">
                  <a:pos x="12" y="61"/>
                </a:cxn>
                <a:cxn ang="0">
                  <a:pos x="0" y="85"/>
                </a:cxn>
                <a:cxn ang="0">
                  <a:pos x="0" y="85"/>
                </a:cxn>
                <a:cxn ang="0">
                  <a:pos x="0" y="86"/>
                </a:cxn>
                <a:cxn ang="0">
                  <a:pos x="0" y="88"/>
                </a:cxn>
                <a:cxn ang="0">
                  <a:pos x="1" y="90"/>
                </a:cxn>
                <a:cxn ang="0">
                  <a:pos x="2" y="91"/>
                </a:cxn>
                <a:cxn ang="0">
                  <a:pos x="4" y="91"/>
                </a:cxn>
                <a:cxn ang="0">
                  <a:pos x="6" y="91"/>
                </a:cxn>
                <a:cxn ang="0">
                  <a:pos x="7" y="91"/>
                </a:cxn>
                <a:cxn ang="0">
                  <a:pos x="8" y="89"/>
                </a:cxn>
                <a:cxn ang="0">
                  <a:pos x="8" y="89"/>
                </a:cxn>
                <a:cxn ang="0">
                  <a:pos x="16" y="75"/>
                </a:cxn>
                <a:cxn ang="0">
                  <a:pos x="22" y="63"/>
                </a:cxn>
                <a:cxn ang="0">
                  <a:pos x="30" y="50"/>
                </a:cxn>
                <a:cxn ang="0">
                  <a:pos x="34" y="45"/>
                </a:cxn>
                <a:cxn ang="0">
                  <a:pos x="40" y="40"/>
                </a:cxn>
                <a:cxn ang="0">
                  <a:pos x="40" y="40"/>
                </a:cxn>
                <a:cxn ang="0">
                  <a:pos x="48" y="33"/>
                </a:cxn>
                <a:cxn ang="0">
                  <a:pos x="55" y="25"/>
                </a:cxn>
                <a:cxn ang="0">
                  <a:pos x="61" y="15"/>
                </a:cxn>
                <a:cxn ang="0">
                  <a:pos x="66" y="6"/>
                </a:cxn>
                <a:cxn ang="0">
                  <a:pos x="66" y="6"/>
                </a:cxn>
                <a:cxn ang="0">
                  <a:pos x="66" y="4"/>
                </a:cxn>
                <a:cxn ang="0">
                  <a:pos x="66" y="2"/>
                </a:cxn>
                <a:cxn ang="0">
                  <a:pos x="65" y="1"/>
                </a:cxn>
                <a:cxn ang="0">
                  <a:pos x="63" y="0"/>
                </a:cxn>
                <a:cxn ang="0">
                  <a:pos x="60" y="0"/>
                </a:cxn>
                <a:cxn ang="0">
                  <a:pos x="58" y="1"/>
                </a:cxn>
                <a:cxn ang="0">
                  <a:pos x="57" y="3"/>
                </a:cxn>
                <a:cxn ang="0">
                  <a:pos x="57" y="3"/>
                </a:cxn>
              </a:cxnLst>
              <a:rect l="0" t="0" r="r" b="b"/>
              <a:pathLst>
                <a:path w="66" h="91">
                  <a:moveTo>
                    <a:pt x="57" y="3"/>
                  </a:moveTo>
                  <a:lnTo>
                    <a:pt x="57" y="3"/>
                  </a:lnTo>
                  <a:lnTo>
                    <a:pt x="55" y="8"/>
                  </a:lnTo>
                  <a:lnTo>
                    <a:pt x="52" y="13"/>
                  </a:lnTo>
                  <a:lnTo>
                    <a:pt x="44" y="23"/>
                  </a:lnTo>
                  <a:lnTo>
                    <a:pt x="35" y="31"/>
                  </a:lnTo>
                  <a:lnTo>
                    <a:pt x="27" y="39"/>
                  </a:lnTo>
                  <a:lnTo>
                    <a:pt x="27" y="39"/>
                  </a:lnTo>
                  <a:lnTo>
                    <a:pt x="22" y="44"/>
                  </a:lnTo>
                  <a:lnTo>
                    <a:pt x="18" y="49"/>
                  </a:lnTo>
                  <a:lnTo>
                    <a:pt x="12" y="61"/>
                  </a:lnTo>
                  <a:lnTo>
                    <a:pt x="0" y="85"/>
                  </a:lnTo>
                  <a:lnTo>
                    <a:pt x="0" y="85"/>
                  </a:lnTo>
                  <a:lnTo>
                    <a:pt x="0" y="86"/>
                  </a:lnTo>
                  <a:lnTo>
                    <a:pt x="0" y="88"/>
                  </a:lnTo>
                  <a:lnTo>
                    <a:pt x="1" y="90"/>
                  </a:lnTo>
                  <a:lnTo>
                    <a:pt x="2" y="91"/>
                  </a:lnTo>
                  <a:lnTo>
                    <a:pt x="4" y="91"/>
                  </a:lnTo>
                  <a:lnTo>
                    <a:pt x="6" y="91"/>
                  </a:lnTo>
                  <a:lnTo>
                    <a:pt x="7" y="91"/>
                  </a:lnTo>
                  <a:lnTo>
                    <a:pt x="8" y="89"/>
                  </a:lnTo>
                  <a:lnTo>
                    <a:pt x="8" y="89"/>
                  </a:lnTo>
                  <a:lnTo>
                    <a:pt x="16" y="75"/>
                  </a:lnTo>
                  <a:lnTo>
                    <a:pt x="22" y="63"/>
                  </a:lnTo>
                  <a:lnTo>
                    <a:pt x="30" y="50"/>
                  </a:lnTo>
                  <a:lnTo>
                    <a:pt x="34" y="45"/>
                  </a:lnTo>
                  <a:lnTo>
                    <a:pt x="40" y="40"/>
                  </a:lnTo>
                  <a:lnTo>
                    <a:pt x="40" y="40"/>
                  </a:lnTo>
                  <a:lnTo>
                    <a:pt x="48" y="33"/>
                  </a:lnTo>
                  <a:lnTo>
                    <a:pt x="55" y="25"/>
                  </a:lnTo>
                  <a:lnTo>
                    <a:pt x="61" y="15"/>
                  </a:lnTo>
                  <a:lnTo>
                    <a:pt x="66" y="6"/>
                  </a:lnTo>
                  <a:lnTo>
                    <a:pt x="66" y="6"/>
                  </a:lnTo>
                  <a:lnTo>
                    <a:pt x="66" y="4"/>
                  </a:lnTo>
                  <a:lnTo>
                    <a:pt x="66" y="2"/>
                  </a:lnTo>
                  <a:lnTo>
                    <a:pt x="65" y="1"/>
                  </a:lnTo>
                  <a:lnTo>
                    <a:pt x="63" y="0"/>
                  </a:lnTo>
                  <a:lnTo>
                    <a:pt x="60" y="0"/>
                  </a:lnTo>
                  <a:lnTo>
                    <a:pt x="58" y="1"/>
                  </a:lnTo>
                  <a:lnTo>
                    <a:pt x="57" y="3"/>
                  </a:lnTo>
                  <a:lnTo>
                    <a:pt x="57"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8" name="Freeform 1000"/>
            <p:cNvSpPr/>
            <p:nvPr/>
          </p:nvSpPr>
          <p:spPr bwMode="auto">
            <a:xfrm>
              <a:off x="4645026" y="2497138"/>
              <a:ext cx="34925" cy="55563"/>
            </a:xfrm>
            <a:custGeom>
              <a:avLst/>
              <a:gdLst/>
              <a:ahLst/>
              <a:cxnLst>
                <a:cxn ang="0">
                  <a:pos x="58" y="2"/>
                </a:cxn>
                <a:cxn ang="0">
                  <a:pos x="58" y="2"/>
                </a:cxn>
                <a:cxn ang="0">
                  <a:pos x="1" y="97"/>
                </a:cxn>
                <a:cxn ang="0">
                  <a:pos x="1" y="97"/>
                </a:cxn>
                <a:cxn ang="0">
                  <a:pos x="0" y="100"/>
                </a:cxn>
                <a:cxn ang="0">
                  <a:pos x="1" y="102"/>
                </a:cxn>
                <a:cxn ang="0">
                  <a:pos x="1" y="103"/>
                </a:cxn>
                <a:cxn ang="0">
                  <a:pos x="3" y="104"/>
                </a:cxn>
                <a:cxn ang="0">
                  <a:pos x="4" y="105"/>
                </a:cxn>
                <a:cxn ang="0">
                  <a:pos x="6" y="105"/>
                </a:cxn>
                <a:cxn ang="0">
                  <a:pos x="8" y="104"/>
                </a:cxn>
                <a:cxn ang="0">
                  <a:pos x="9" y="103"/>
                </a:cxn>
                <a:cxn ang="0">
                  <a:pos x="9" y="103"/>
                </a:cxn>
                <a:cxn ang="0">
                  <a:pos x="66" y="7"/>
                </a:cxn>
                <a:cxn ang="0">
                  <a:pos x="66" y="7"/>
                </a:cxn>
                <a:cxn ang="0">
                  <a:pos x="67" y="5"/>
                </a:cxn>
                <a:cxn ang="0">
                  <a:pos x="67" y="4"/>
                </a:cxn>
                <a:cxn ang="0">
                  <a:pos x="66" y="2"/>
                </a:cxn>
                <a:cxn ang="0">
                  <a:pos x="64" y="1"/>
                </a:cxn>
                <a:cxn ang="0">
                  <a:pos x="63" y="0"/>
                </a:cxn>
                <a:cxn ang="0">
                  <a:pos x="61" y="0"/>
                </a:cxn>
                <a:cxn ang="0">
                  <a:pos x="60" y="1"/>
                </a:cxn>
                <a:cxn ang="0">
                  <a:pos x="58" y="2"/>
                </a:cxn>
                <a:cxn ang="0">
                  <a:pos x="58" y="2"/>
                </a:cxn>
              </a:cxnLst>
              <a:rect l="0" t="0" r="r" b="b"/>
              <a:pathLst>
                <a:path w="67" h="105">
                  <a:moveTo>
                    <a:pt x="58" y="2"/>
                  </a:moveTo>
                  <a:lnTo>
                    <a:pt x="58" y="2"/>
                  </a:lnTo>
                  <a:lnTo>
                    <a:pt x="1" y="97"/>
                  </a:lnTo>
                  <a:lnTo>
                    <a:pt x="1" y="97"/>
                  </a:lnTo>
                  <a:lnTo>
                    <a:pt x="0" y="100"/>
                  </a:lnTo>
                  <a:lnTo>
                    <a:pt x="1" y="102"/>
                  </a:lnTo>
                  <a:lnTo>
                    <a:pt x="1" y="103"/>
                  </a:lnTo>
                  <a:lnTo>
                    <a:pt x="3" y="104"/>
                  </a:lnTo>
                  <a:lnTo>
                    <a:pt x="4" y="105"/>
                  </a:lnTo>
                  <a:lnTo>
                    <a:pt x="6" y="105"/>
                  </a:lnTo>
                  <a:lnTo>
                    <a:pt x="8" y="104"/>
                  </a:lnTo>
                  <a:lnTo>
                    <a:pt x="9" y="103"/>
                  </a:lnTo>
                  <a:lnTo>
                    <a:pt x="9" y="103"/>
                  </a:lnTo>
                  <a:lnTo>
                    <a:pt x="66" y="7"/>
                  </a:lnTo>
                  <a:lnTo>
                    <a:pt x="66" y="7"/>
                  </a:lnTo>
                  <a:lnTo>
                    <a:pt x="67" y="5"/>
                  </a:lnTo>
                  <a:lnTo>
                    <a:pt x="67" y="4"/>
                  </a:lnTo>
                  <a:lnTo>
                    <a:pt x="66" y="2"/>
                  </a:lnTo>
                  <a:lnTo>
                    <a:pt x="64" y="1"/>
                  </a:lnTo>
                  <a:lnTo>
                    <a:pt x="63" y="0"/>
                  </a:lnTo>
                  <a:lnTo>
                    <a:pt x="61" y="0"/>
                  </a:lnTo>
                  <a:lnTo>
                    <a:pt x="60" y="1"/>
                  </a:lnTo>
                  <a:lnTo>
                    <a:pt x="58" y="2"/>
                  </a:lnTo>
                  <a:lnTo>
                    <a:pt x="5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9" name="Freeform 1001"/>
            <p:cNvSpPr/>
            <p:nvPr/>
          </p:nvSpPr>
          <p:spPr bwMode="auto">
            <a:xfrm>
              <a:off x="4681538" y="2509838"/>
              <a:ext cx="28575" cy="31750"/>
            </a:xfrm>
            <a:custGeom>
              <a:avLst/>
              <a:gdLst/>
              <a:ahLst/>
              <a:cxnLst>
                <a:cxn ang="0">
                  <a:pos x="46" y="1"/>
                </a:cxn>
                <a:cxn ang="0">
                  <a:pos x="46" y="1"/>
                </a:cxn>
                <a:cxn ang="0">
                  <a:pos x="22" y="26"/>
                </a:cxn>
                <a:cxn ang="0">
                  <a:pos x="11" y="39"/>
                </a:cxn>
                <a:cxn ang="0">
                  <a:pos x="0" y="53"/>
                </a:cxn>
                <a:cxn ang="0">
                  <a:pos x="0" y="53"/>
                </a:cxn>
                <a:cxn ang="0">
                  <a:pos x="0" y="55"/>
                </a:cxn>
                <a:cxn ang="0">
                  <a:pos x="0" y="56"/>
                </a:cxn>
                <a:cxn ang="0">
                  <a:pos x="1" y="58"/>
                </a:cxn>
                <a:cxn ang="0">
                  <a:pos x="2" y="59"/>
                </a:cxn>
                <a:cxn ang="0">
                  <a:pos x="4" y="60"/>
                </a:cxn>
                <a:cxn ang="0">
                  <a:pos x="5" y="60"/>
                </a:cxn>
                <a:cxn ang="0">
                  <a:pos x="8" y="59"/>
                </a:cxn>
                <a:cxn ang="0">
                  <a:pos x="9" y="58"/>
                </a:cxn>
                <a:cxn ang="0">
                  <a:pos x="9" y="58"/>
                </a:cxn>
                <a:cxn ang="0">
                  <a:pos x="19" y="44"/>
                </a:cxn>
                <a:cxn ang="0">
                  <a:pos x="29" y="32"/>
                </a:cxn>
                <a:cxn ang="0">
                  <a:pos x="52" y="8"/>
                </a:cxn>
                <a:cxn ang="0">
                  <a:pos x="52" y="8"/>
                </a:cxn>
                <a:cxn ang="0">
                  <a:pos x="54" y="6"/>
                </a:cxn>
                <a:cxn ang="0">
                  <a:pos x="54" y="4"/>
                </a:cxn>
                <a:cxn ang="0">
                  <a:pos x="53" y="3"/>
                </a:cxn>
                <a:cxn ang="0">
                  <a:pos x="52" y="1"/>
                </a:cxn>
                <a:cxn ang="0">
                  <a:pos x="51" y="0"/>
                </a:cxn>
                <a:cxn ang="0">
                  <a:pos x="49" y="0"/>
                </a:cxn>
                <a:cxn ang="0">
                  <a:pos x="48" y="0"/>
                </a:cxn>
                <a:cxn ang="0">
                  <a:pos x="46" y="1"/>
                </a:cxn>
                <a:cxn ang="0">
                  <a:pos x="46" y="1"/>
                </a:cxn>
              </a:cxnLst>
              <a:rect l="0" t="0" r="r" b="b"/>
              <a:pathLst>
                <a:path w="54" h="60">
                  <a:moveTo>
                    <a:pt x="46" y="1"/>
                  </a:moveTo>
                  <a:lnTo>
                    <a:pt x="46" y="1"/>
                  </a:lnTo>
                  <a:lnTo>
                    <a:pt x="22" y="26"/>
                  </a:lnTo>
                  <a:lnTo>
                    <a:pt x="11" y="39"/>
                  </a:lnTo>
                  <a:lnTo>
                    <a:pt x="0" y="53"/>
                  </a:lnTo>
                  <a:lnTo>
                    <a:pt x="0" y="53"/>
                  </a:lnTo>
                  <a:lnTo>
                    <a:pt x="0" y="55"/>
                  </a:lnTo>
                  <a:lnTo>
                    <a:pt x="0" y="56"/>
                  </a:lnTo>
                  <a:lnTo>
                    <a:pt x="1" y="58"/>
                  </a:lnTo>
                  <a:lnTo>
                    <a:pt x="2" y="59"/>
                  </a:lnTo>
                  <a:lnTo>
                    <a:pt x="4" y="60"/>
                  </a:lnTo>
                  <a:lnTo>
                    <a:pt x="5" y="60"/>
                  </a:lnTo>
                  <a:lnTo>
                    <a:pt x="8" y="59"/>
                  </a:lnTo>
                  <a:lnTo>
                    <a:pt x="9" y="58"/>
                  </a:lnTo>
                  <a:lnTo>
                    <a:pt x="9" y="58"/>
                  </a:lnTo>
                  <a:lnTo>
                    <a:pt x="19" y="44"/>
                  </a:lnTo>
                  <a:lnTo>
                    <a:pt x="29" y="32"/>
                  </a:lnTo>
                  <a:lnTo>
                    <a:pt x="52" y="8"/>
                  </a:lnTo>
                  <a:lnTo>
                    <a:pt x="52" y="8"/>
                  </a:lnTo>
                  <a:lnTo>
                    <a:pt x="54" y="6"/>
                  </a:lnTo>
                  <a:lnTo>
                    <a:pt x="54" y="4"/>
                  </a:lnTo>
                  <a:lnTo>
                    <a:pt x="53" y="3"/>
                  </a:lnTo>
                  <a:lnTo>
                    <a:pt x="52" y="1"/>
                  </a:lnTo>
                  <a:lnTo>
                    <a:pt x="51" y="0"/>
                  </a:lnTo>
                  <a:lnTo>
                    <a:pt x="49" y="0"/>
                  </a:lnTo>
                  <a:lnTo>
                    <a:pt x="48" y="0"/>
                  </a:lnTo>
                  <a:lnTo>
                    <a:pt x="46" y="1"/>
                  </a:lnTo>
                  <a:lnTo>
                    <a:pt x="46"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0" name="Freeform 1002"/>
            <p:cNvSpPr/>
            <p:nvPr/>
          </p:nvSpPr>
          <p:spPr bwMode="auto">
            <a:xfrm>
              <a:off x="4714876" y="2520951"/>
              <a:ext cx="61913" cy="74613"/>
            </a:xfrm>
            <a:custGeom>
              <a:avLst/>
              <a:gdLst/>
              <a:ahLst/>
              <a:cxnLst>
                <a:cxn ang="0">
                  <a:pos x="109" y="1"/>
                </a:cxn>
                <a:cxn ang="0">
                  <a:pos x="109" y="1"/>
                </a:cxn>
                <a:cxn ang="0">
                  <a:pos x="101" y="7"/>
                </a:cxn>
                <a:cxn ang="0">
                  <a:pos x="93" y="14"/>
                </a:cxn>
                <a:cxn ang="0">
                  <a:pos x="78" y="30"/>
                </a:cxn>
                <a:cxn ang="0">
                  <a:pos x="65" y="46"/>
                </a:cxn>
                <a:cxn ang="0">
                  <a:pos x="51" y="64"/>
                </a:cxn>
                <a:cxn ang="0">
                  <a:pos x="26" y="99"/>
                </a:cxn>
                <a:cxn ang="0">
                  <a:pos x="14" y="117"/>
                </a:cxn>
                <a:cxn ang="0">
                  <a:pos x="1" y="134"/>
                </a:cxn>
                <a:cxn ang="0">
                  <a:pos x="1" y="134"/>
                </a:cxn>
                <a:cxn ang="0">
                  <a:pos x="0" y="136"/>
                </a:cxn>
                <a:cxn ang="0">
                  <a:pos x="0" y="137"/>
                </a:cxn>
                <a:cxn ang="0">
                  <a:pos x="2" y="142"/>
                </a:cxn>
                <a:cxn ang="0">
                  <a:pos x="3" y="143"/>
                </a:cxn>
                <a:cxn ang="0">
                  <a:pos x="5" y="143"/>
                </a:cxn>
                <a:cxn ang="0">
                  <a:pos x="6" y="143"/>
                </a:cxn>
                <a:cxn ang="0">
                  <a:pos x="8" y="141"/>
                </a:cxn>
                <a:cxn ang="0">
                  <a:pos x="8" y="141"/>
                </a:cxn>
                <a:cxn ang="0">
                  <a:pos x="20" y="124"/>
                </a:cxn>
                <a:cxn ang="0">
                  <a:pos x="33" y="106"/>
                </a:cxn>
                <a:cxn ang="0">
                  <a:pos x="58" y="71"/>
                </a:cxn>
                <a:cxn ang="0">
                  <a:pos x="70" y="55"/>
                </a:cxn>
                <a:cxn ang="0">
                  <a:pos x="83" y="38"/>
                </a:cxn>
                <a:cxn ang="0">
                  <a:pos x="98" y="22"/>
                </a:cxn>
                <a:cxn ang="0">
                  <a:pos x="106" y="15"/>
                </a:cxn>
                <a:cxn ang="0">
                  <a:pos x="115" y="9"/>
                </a:cxn>
                <a:cxn ang="0">
                  <a:pos x="115" y="9"/>
                </a:cxn>
                <a:cxn ang="0">
                  <a:pos x="116" y="7"/>
                </a:cxn>
                <a:cxn ang="0">
                  <a:pos x="117" y="5"/>
                </a:cxn>
                <a:cxn ang="0">
                  <a:pos x="116" y="2"/>
                </a:cxn>
                <a:cxn ang="0">
                  <a:pos x="115" y="1"/>
                </a:cxn>
                <a:cxn ang="0">
                  <a:pos x="114" y="0"/>
                </a:cxn>
                <a:cxn ang="0">
                  <a:pos x="111" y="0"/>
                </a:cxn>
                <a:cxn ang="0">
                  <a:pos x="109" y="1"/>
                </a:cxn>
                <a:cxn ang="0">
                  <a:pos x="109" y="1"/>
                </a:cxn>
              </a:cxnLst>
              <a:rect l="0" t="0" r="r" b="b"/>
              <a:pathLst>
                <a:path w="117" h="143">
                  <a:moveTo>
                    <a:pt x="109" y="1"/>
                  </a:moveTo>
                  <a:lnTo>
                    <a:pt x="109" y="1"/>
                  </a:lnTo>
                  <a:lnTo>
                    <a:pt x="101" y="7"/>
                  </a:lnTo>
                  <a:lnTo>
                    <a:pt x="93" y="14"/>
                  </a:lnTo>
                  <a:lnTo>
                    <a:pt x="78" y="30"/>
                  </a:lnTo>
                  <a:lnTo>
                    <a:pt x="65" y="46"/>
                  </a:lnTo>
                  <a:lnTo>
                    <a:pt x="51" y="64"/>
                  </a:lnTo>
                  <a:lnTo>
                    <a:pt x="26" y="99"/>
                  </a:lnTo>
                  <a:lnTo>
                    <a:pt x="14" y="117"/>
                  </a:lnTo>
                  <a:lnTo>
                    <a:pt x="1" y="134"/>
                  </a:lnTo>
                  <a:lnTo>
                    <a:pt x="1" y="134"/>
                  </a:lnTo>
                  <a:lnTo>
                    <a:pt x="0" y="136"/>
                  </a:lnTo>
                  <a:lnTo>
                    <a:pt x="0" y="137"/>
                  </a:lnTo>
                  <a:lnTo>
                    <a:pt x="2" y="142"/>
                  </a:lnTo>
                  <a:lnTo>
                    <a:pt x="3" y="143"/>
                  </a:lnTo>
                  <a:lnTo>
                    <a:pt x="5" y="143"/>
                  </a:lnTo>
                  <a:lnTo>
                    <a:pt x="6" y="143"/>
                  </a:lnTo>
                  <a:lnTo>
                    <a:pt x="8" y="141"/>
                  </a:lnTo>
                  <a:lnTo>
                    <a:pt x="8" y="141"/>
                  </a:lnTo>
                  <a:lnTo>
                    <a:pt x="20" y="124"/>
                  </a:lnTo>
                  <a:lnTo>
                    <a:pt x="33" y="106"/>
                  </a:lnTo>
                  <a:lnTo>
                    <a:pt x="58" y="71"/>
                  </a:lnTo>
                  <a:lnTo>
                    <a:pt x="70" y="55"/>
                  </a:lnTo>
                  <a:lnTo>
                    <a:pt x="83" y="38"/>
                  </a:lnTo>
                  <a:lnTo>
                    <a:pt x="98" y="22"/>
                  </a:lnTo>
                  <a:lnTo>
                    <a:pt x="106" y="15"/>
                  </a:lnTo>
                  <a:lnTo>
                    <a:pt x="115" y="9"/>
                  </a:lnTo>
                  <a:lnTo>
                    <a:pt x="115" y="9"/>
                  </a:lnTo>
                  <a:lnTo>
                    <a:pt x="116" y="7"/>
                  </a:lnTo>
                  <a:lnTo>
                    <a:pt x="117" y="5"/>
                  </a:lnTo>
                  <a:lnTo>
                    <a:pt x="116" y="2"/>
                  </a:lnTo>
                  <a:lnTo>
                    <a:pt x="115" y="1"/>
                  </a:lnTo>
                  <a:lnTo>
                    <a:pt x="114" y="0"/>
                  </a:lnTo>
                  <a:lnTo>
                    <a:pt x="111" y="0"/>
                  </a:lnTo>
                  <a:lnTo>
                    <a:pt x="109" y="1"/>
                  </a:lnTo>
                  <a:lnTo>
                    <a:pt x="10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1" name="Freeform 1003"/>
            <p:cNvSpPr/>
            <p:nvPr/>
          </p:nvSpPr>
          <p:spPr bwMode="auto">
            <a:xfrm>
              <a:off x="4278313" y="2235201"/>
              <a:ext cx="103188" cy="136525"/>
            </a:xfrm>
            <a:custGeom>
              <a:avLst/>
              <a:gdLst/>
              <a:ahLst/>
              <a:cxnLst>
                <a:cxn ang="0">
                  <a:pos x="186" y="0"/>
                </a:cxn>
                <a:cxn ang="0">
                  <a:pos x="186" y="0"/>
                </a:cxn>
                <a:cxn ang="0">
                  <a:pos x="171" y="12"/>
                </a:cxn>
                <a:cxn ang="0">
                  <a:pos x="156" y="26"/>
                </a:cxn>
                <a:cxn ang="0">
                  <a:pos x="143" y="39"/>
                </a:cxn>
                <a:cxn ang="0">
                  <a:pos x="129" y="54"/>
                </a:cxn>
                <a:cxn ang="0">
                  <a:pos x="117" y="68"/>
                </a:cxn>
                <a:cxn ang="0">
                  <a:pos x="104" y="84"/>
                </a:cxn>
                <a:cxn ang="0">
                  <a:pos x="81" y="115"/>
                </a:cxn>
                <a:cxn ang="0">
                  <a:pos x="60" y="148"/>
                </a:cxn>
                <a:cxn ang="0">
                  <a:pos x="39" y="181"/>
                </a:cxn>
                <a:cxn ang="0">
                  <a:pos x="1" y="249"/>
                </a:cxn>
                <a:cxn ang="0">
                  <a:pos x="1" y="249"/>
                </a:cxn>
                <a:cxn ang="0">
                  <a:pos x="0" y="251"/>
                </a:cxn>
                <a:cxn ang="0">
                  <a:pos x="1" y="253"/>
                </a:cxn>
                <a:cxn ang="0">
                  <a:pos x="1" y="255"/>
                </a:cxn>
                <a:cxn ang="0">
                  <a:pos x="3" y="256"/>
                </a:cxn>
                <a:cxn ang="0">
                  <a:pos x="4" y="257"/>
                </a:cxn>
                <a:cxn ang="0">
                  <a:pos x="6" y="257"/>
                </a:cxn>
                <a:cxn ang="0">
                  <a:pos x="8" y="256"/>
                </a:cxn>
                <a:cxn ang="0">
                  <a:pos x="9" y="254"/>
                </a:cxn>
                <a:cxn ang="0">
                  <a:pos x="9" y="254"/>
                </a:cxn>
                <a:cxn ang="0">
                  <a:pos x="46" y="187"/>
                </a:cxn>
                <a:cxn ang="0">
                  <a:pos x="67" y="154"/>
                </a:cxn>
                <a:cxn ang="0">
                  <a:pos x="88" y="122"/>
                </a:cxn>
                <a:cxn ang="0">
                  <a:pos x="110" y="90"/>
                </a:cxn>
                <a:cxn ang="0">
                  <a:pos x="123" y="75"/>
                </a:cxn>
                <a:cxn ang="0">
                  <a:pos x="135" y="61"/>
                </a:cxn>
                <a:cxn ang="0">
                  <a:pos x="148" y="46"/>
                </a:cxn>
                <a:cxn ang="0">
                  <a:pos x="162" y="33"/>
                </a:cxn>
                <a:cxn ang="0">
                  <a:pos x="176" y="20"/>
                </a:cxn>
                <a:cxn ang="0">
                  <a:pos x="191" y="8"/>
                </a:cxn>
                <a:cxn ang="0">
                  <a:pos x="191" y="8"/>
                </a:cxn>
                <a:cxn ang="0">
                  <a:pos x="192" y="7"/>
                </a:cxn>
                <a:cxn ang="0">
                  <a:pos x="193" y="5"/>
                </a:cxn>
                <a:cxn ang="0">
                  <a:pos x="192" y="2"/>
                </a:cxn>
                <a:cxn ang="0">
                  <a:pos x="191" y="0"/>
                </a:cxn>
                <a:cxn ang="0">
                  <a:pos x="189" y="0"/>
                </a:cxn>
                <a:cxn ang="0">
                  <a:pos x="188" y="0"/>
                </a:cxn>
                <a:cxn ang="0">
                  <a:pos x="186" y="0"/>
                </a:cxn>
                <a:cxn ang="0">
                  <a:pos x="186" y="0"/>
                </a:cxn>
              </a:cxnLst>
              <a:rect l="0" t="0" r="r" b="b"/>
              <a:pathLst>
                <a:path w="193" h="257">
                  <a:moveTo>
                    <a:pt x="186" y="0"/>
                  </a:moveTo>
                  <a:lnTo>
                    <a:pt x="186" y="0"/>
                  </a:lnTo>
                  <a:lnTo>
                    <a:pt x="171" y="12"/>
                  </a:lnTo>
                  <a:lnTo>
                    <a:pt x="156" y="26"/>
                  </a:lnTo>
                  <a:lnTo>
                    <a:pt x="143" y="39"/>
                  </a:lnTo>
                  <a:lnTo>
                    <a:pt x="129" y="54"/>
                  </a:lnTo>
                  <a:lnTo>
                    <a:pt x="117" y="68"/>
                  </a:lnTo>
                  <a:lnTo>
                    <a:pt x="104" y="84"/>
                  </a:lnTo>
                  <a:lnTo>
                    <a:pt x="81" y="115"/>
                  </a:lnTo>
                  <a:lnTo>
                    <a:pt x="60" y="148"/>
                  </a:lnTo>
                  <a:lnTo>
                    <a:pt x="39" y="181"/>
                  </a:lnTo>
                  <a:lnTo>
                    <a:pt x="1" y="249"/>
                  </a:lnTo>
                  <a:lnTo>
                    <a:pt x="1" y="249"/>
                  </a:lnTo>
                  <a:lnTo>
                    <a:pt x="0" y="251"/>
                  </a:lnTo>
                  <a:lnTo>
                    <a:pt x="1" y="253"/>
                  </a:lnTo>
                  <a:lnTo>
                    <a:pt x="1" y="255"/>
                  </a:lnTo>
                  <a:lnTo>
                    <a:pt x="3" y="256"/>
                  </a:lnTo>
                  <a:lnTo>
                    <a:pt x="4" y="257"/>
                  </a:lnTo>
                  <a:lnTo>
                    <a:pt x="6" y="257"/>
                  </a:lnTo>
                  <a:lnTo>
                    <a:pt x="8" y="256"/>
                  </a:lnTo>
                  <a:lnTo>
                    <a:pt x="9" y="254"/>
                  </a:lnTo>
                  <a:lnTo>
                    <a:pt x="9" y="254"/>
                  </a:lnTo>
                  <a:lnTo>
                    <a:pt x="46" y="187"/>
                  </a:lnTo>
                  <a:lnTo>
                    <a:pt x="67" y="154"/>
                  </a:lnTo>
                  <a:lnTo>
                    <a:pt x="88" y="122"/>
                  </a:lnTo>
                  <a:lnTo>
                    <a:pt x="110" y="90"/>
                  </a:lnTo>
                  <a:lnTo>
                    <a:pt x="123" y="75"/>
                  </a:lnTo>
                  <a:lnTo>
                    <a:pt x="135" y="61"/>
                  </a:lnTo>
                  <a:lnTo>
                    <a:pt x="148" y="46"/>
                  </a:lnTo>
                  <a:lnTo>
                    <a:pt x="162" y="33"/>
                  </a:lnTo>
                  <a:lnTo>
                    <a:pt x="176" y="20"/>
                  </a:lnTo>
                  <a:lnTo>
                    <a:pt x="191" y="8"/>
                  </a:lnTo>
                  <a:lnTo>
                    <a:pt x="191" y="8"/>
                  </a:lnTo>
                  <a:lnTo>
                    <a:pt x="192" y="7"/>
                  </a:lnTo>
                  <a:lnTo>
                    <a:pt x="193" y="5"/>
                  </a:lnTo>
                  <a:lnTo>
                    <a:pt x="192" y="2"/>
                  </a:lnTo>
                  <a:lnTo>
                    <a:pt x="191" y="0"/>
                  </a:lnTo>
                  <a:lnTo>
                    <a:pt x="189" y="0"/>
                  </a:lnTo>
                  <a:lnTo>
                    <a:pt x="188" y="0"/>
                  </a:lnTo>
                  <a:lnTo>
                    <a:pt x="186" y="0"/>
                  </a:lnTo>
                  <a:lnTo>
                    <a:pt x="186"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2" name="Freeform 1004"/>
            <p:cNvSpPr/>
            <p:nvPr/>
          </p:nvSpPr>
          <p:spPr bwMode="auto">
            <a:xfrm>
              <a:off x="4352926" y="2282826"/>
              <a:ext cx="65088" cy="74613"/>
            </a:xfrm>
            <a:custGeom>
              <a:avLst/>
              <a:gdLst/>
              <a:ahLst/>
              <a:cxnLst>
                <a:cxn ang="0">
                  <a:pos x="115" y="2"/>
                </a:cxn>
                <a:cxn ang="0">
                  <a:pos x="115" y="2"/>
                </a:cxn>
                <a:cxn ang="0">
                  <a:pos x="109" y="9"/>
                </a:cxn>
                <a:cxn ang="0">
                  <a:pos x="102" y="16"/>
                </a:cxn>
                <a:cxn ang="0">
                  <a:pos x="89" y="31"/>
                </a:cxn>
                <a:cxn ang="0">
                  <a:pos x="74" y="44"/>
                </a:cxn>
                <a:cxn ang="0">
                  <a:pos x="67" y="52"/>
                </a:cxn>
                <a:cxn ang="0">
                  <a:pos x="61" y="59"/>
                </a:cxn>
                <a:cxn ang="0">
                  <a:pos x="61" y="59"/>
                </a:cxn>
                <a:cxn ang="0">
                  <a:pos x="1" y="133"/>
                </a:cxn>
                <a:cxn ang="0">
                  <a:pos x="1" y="133"/>
                </a:cxn>
                <a:cxn ang="0">
                  <a:pos x="0" y="136"/>
                </a:cxn>
                <a:cxn ang="0">
                  <a:pos x="0" y="138"/>
                </a:cxn>
                <a:cxn ang="0">
                  <a:pos x="3" y="141"/>
                </a:cxn>
                <a:cxn ang="0">
                  <a:pos x="4" y="142"/>
                </a:cxn>
                <a:cxn ang="0">
                  <a:pos x="6" y="142"/>
                </a:cxn>
                <a:cxn ang="0">
                  <a:pos x="7" y="142"/>
                </a:cxn>
                <a:cxn ang="0">
                  <a:pos x="9" y="141"/>
                </a:cxn>
                <a:cxn ang="0">
                  <a:pos x="9" y="141"/>
                </a:cxn>
                <a:cxn ang="0">
                  <a:pos x="67" y="66"/>
                </a:cxn>
                <a:cxn ang="0">
                  <a:pos x="67" y="66"/>
                </a:cxn>
                <a:cxn ang="0">
                  <a:pos x="74" y="58"/>
                </a:cxn>
                <a:cxn ang="0">
                  <a:pos x="81" y="51"/>
                </a:cxn>
                <a:cxn ang="0">
                  <a:pos x="96" y="36"/>
                </a:cxn>
                <a:cxn ang="0">
                  <a:pos x="110" y="23"/>
                </a:cxn>
                <a:cxn ang="0">
                  <a:pos x="118" y="14"/>
                </a:cxn>
                <a:cxn ang="0">
                  <a:pos x="124" y="6"/>
                </a:cxn>
                <a:cxn ang="0">
                  <a:pos x="124" y="6"/>
                </a:cxn>
                <a:cxn ang="0">
                  <a:pos x="125" y="5"/>
                </a:cxn>
                <a:cxn ang="0">
                  <a:pos x="124" y="3"/>
                </a:cxn>
                <a:cxn ang="0">
                  <a:pos x="124" y="2"/>
                </a:cxn>
                <a:cxn ang="0">
                  <a:pos x="122" y="1"/>
                </a:cxn>
                <a:cxn ang="0">
                  <a:pos x="119" y="0"/>
                </a:cxn>
                <a:cxn ang="0">
                  <a:pos x="117" y="0"/>
                </a:cxn>
                <a:cxn ang="0">
                  <a:pos x="115" y="2"/>
                </a:cxn>
                <a:cxn ang="0">
                  <a:pos x="115" y="2"/>
                </a:cxn>
              </a:cxnLst>
              <a:rect l="0" t="0" r="r" b="b"/>
              <a:pathLst>
                <a:path w="125" h="142">
                  <a:moveTo>
                    <a:pt x="115" y="2"/>
                  </a:moveTo>
                  <a:lnTo>
                    <a:pt x="115" y="2"/>
                  </a:lnTo>
                  <a:lnTo>
                    <a:pt x="109" y="9"/>
                  </a:lnTo>
                  <a:lnTo>
                    <a:pt x="102" y="16"/>
                  </a:lnTo>
                  <a:lnTo>
                    <a:pt x="89" y="31"/>
                  </a:lnTo>
                  <a:lnTo>
                    <a:pt x="74" y="44"/>
                  </a:lnTo>
                  <a:lnTo>
                    <a:pt x="67" y="52"/>
                  </a:lnTo>
                  <a:lnTo>
                    <a:pt x="61" y="59"/>
                  </a:lnTo>
                  <a:lnTo>
                    <a:pt x="61" y="59"/>
                  </a:lnTo>
                  <a:lnTo>
                    <a:pt x="1" y="133"/>
                  </a:lnTo>
                  <a:lnTo>
                    <a:pt x="1" y="133"/>
                  </a:lnTo>
                  <a:lnTo>
                    <a:pt x="0" y="136"/>
                  </a:lnTo>
                  <a:lnTo>
                    <a:pt x="0" y="138"/>
                  </a:lnTo>
                  <a:lnTo>
                    <a:pt x="3" y="141"/>
                  </a:lnTo>
                  <a:lnTo>
                    <a:pt x="4" y="142"/>
                  </a:lnTo>
                  <a:lnTo>
                    <a:pt x="6" y="142"/>
                  </a:lnTo>
                  <a:lnTo>
                    <a:pt x="7" y="142"/>
                  </a:lnTo>
                  <a:lnTo>
                    <a:pt x="9" y="141"/>
                  </a:lnTo>
                  <a:lnTo>
                    <a:pt x="9" y="141"/>
                  </a:lnTo>
                  <a:lnTo>
                    <a:pt x="67" y="66"/>
                  </a:lnTo>
                  <a:lnTo>
                    <a:pt x="67" y="66"/>
                  </a:lnTo>
                  <a:lnTo>
                    <a:pt x="74" y="58"/>
                  </a:lnTo>
                  <a:lnTo>
                    <a:pt x="81" y="51"/>
                  </a:lnTo>
                  <a:lnTo>
                    <a:pt x="96" y="36"/>
                  </a:lnTo>
                  <a:lnTo>
                    <a:pt x="110" y="23"/>
                  </a:lnTo>
                  <a:lnTo>
                    <a:pt x="118" y="14"/>
                  </a:lnTo>
                  <a:lnTo>
                    <a:pt x="124" y="6"/>
                  </a:lnTo>
                  <a:lnTo>
                    <a:pt x="124" y="6"/>
                  </a:lnTo>
                  <a:lnTo>
                    <a:pt x="125" y="5"/>
                  </a:lnTo>
                  <a:lnTo>
                    <a:pt x="124" y="3"/>
                  </a:lnTo>
                  <a:lnTo>
                    <a:pt x="124" y="2"/>
                  </a:lnTo>
                  <a:lnTo>
                    <a:pt x="122" y="1"/>
                  </a:lnTo>
                  <a:lnTo>
                    <a:pt x="119" y="0"/>
                  </a:lnTo>
                  <a:lnTo>
                    <a:pt x="117" y="0"/>
                  </a:lnTo>
                  <a:lnTo>
                    <a:pt x="115" y="2"/>
                  </a:lnTo>
                  <a:lnTo>
                    <a:pt x="115"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3" name="Freeform 1005"/>
            <p:cNvSpPr/>
            <p:nvPr/>
          </p:nvSpPr>
          <p:spPr bwMode="auto">
            <a:xfrm>
              <a:off x="4564063" y="2312988"/>
              <a:ext cx="49213" cy="65088"/>
            </a:xfrm>
            <a:custGeom>
              <a:avLst/>
              <a:gdLst/>
              <a:ahLst/>
              <a:cxnLst>
                <a:cxn ang="0">
                  <a:pos x="82" y="3"/>
                </a:cxn>
                <a:cxn ang="0">
                  <a:pos x="82" y="3"/>
                </a:cxn>
                <a:cxn ang="0">
                  <a:pos x="78" y="11"/>
                </a:cxn>
                <a:cxn ang="0">
                  <a:pos x="74" y="19"/>
                </a:cxn>
                <a:cxn ang="0">
                  <a:pos x="63" y="35"/>
                </a:cxn>
                <a:cxn ang="0">
                  <a:pos x="50" y="50"/>
                </a:cxn>
                <a:cxn ang="0">
                  <a:pos x="45" y="57"/>
                </a:cxn>
                <a:cxn ang="0">
                  <a:pos x="40" y="65"/>
                </a:cxn>
                <a:cxn ang="0">
                  <a:pos x="40" y="65"/>
                </a:cxn>
                <a:cxn ang="0">
                  <a:pos x="33" y="80"/>
                </a:cxn>
                <a:cxn ang="0">
                  <a:pos x="28" y="87"/>
                </a:cxn>
                <a:cxn ang="0">
                  <a:pos x="23" y="93"/>
                </a:cxn>
                <a:cxn ang="0">
                  <a:pos x="23" y="93"/>
                </a:cxn>
                <a:cxn ang="0">
                  <a:pos x="11" y="103"/>
                </a:cxn>
                <a:cxn ang="0">
                  <a:pos x="6" y="110"/>
                </a:cxn>
                <a:cxn ang="0">
                  <a:pos x="0" y="116"/>
                </a:cxn>
                <a:cxn ang="0">
                  <a:pos x="0" y="116"/>
                </a:cxn>
                <a:cxn ang="0">
                  <a:pos x="0" y="118"/>
                </a:cxn>
                <a:cxn ang="0">
                  <a:pos x="0" y="120"/>
                </a:cxn>
                <a:cxn ang="0">
                  <a:pos x="2" y="121"/>
                </a:cxn>
                <a:cxn ang="0">
                  <a:pos x="3" y="122"/>
                </a:cxn>
                <a:cxn ang="0">
                  <a:pos x="4" y="123"/>
                </a:cxn>
                <a:cxn ang="0">
                  <a:pos x="6" y="123"/>
                </a:cxn>
                <a:cxn ang="0">
                  <a:pos x="8" y="122"/>
                </a:cxn>
                <a:cxn ang="0">
                  <a:pos x="9" y="121"/>
                </a:cxn>
                <a:cxn ang="0">
                  <a:pos x="9" y="121"/>
                </a:cxn>
                <a:cxn ang="0">
                  <a:pos x="14" y="114"/>
                </a:cxn>
                <a:cxn ang="0">
                  <a:pos x="20" y="108"/>
                </a:cxn>
                <a:cxn ang="0">
                  <a:pos x="34" y="96"/>
                </a:cxn>
                <a:cxn ang="0">
                  <a:pos x="34" y="96"/>
                </a:cxn>
                <a:cxn ang="0">
                  <a:pos x="38" y="91"/>
                </a:cxn>
                <a:cxn ang="0">
                  <a:pos x="41" y="84"/>
                </a:cxn>
                <a:cxn ang="0">
                  <a:pos x="48" y="70"/>
                </a:cxn>
                <a:cxn ang="0">
                  <a:pos x="48" y="70"/>
                </a:cxn>
                <a:cxn ang="0">
                  <a:pos x="53" y="62"/>
                </a:cxn>
                <a:cxn ang="0">
                  <a:pos x="59" y="54"/>
                </a:cxn>
                <a:cxn ang="0">
                  <a:pos x="71" y="38"/>
                </a:cxn>
                <a:cxn ang="0">
                  <a:pos x="82" y="23"/>
                </a:cxn>
                <a:cxn ang="0">
                  <a:pos x="88" y="14"/>
                </a:cxn>
                <a:cxn ang="0">
                  <a:pos x="92" y="5"/>
                </a:cxn>
                <a:cxn ang="0">
                  <a:pos x="92" y="5"/>
                </a:cxn>
                <a:cxn ang="0">
                  <a:pos x="92" y="3"/>
                </a:cxn>
                <a:cxn ang="0">
                  <a:pos x="92" y="2"/>
                </a:cxn>
                <a:cxn ang="0">
                  <a:pos x="91" y="1"/>
                </a:cxn>
                <a:cxn ang="0">
                  <a:pos x="89" y="0"/>
                </a:cxn>
                <a:cxn ang="0">
                  <a:pos x="85" y="0"/>
                </a:cxn>
                <a:cxn ang="0">
                  <a:pos x="83" y="1"/>
                </a:cxn>
                <a:cxn ang="0">
                  <a:pos x="82" y="3"/>
                </a:cxn>
                <a:cxn ang="0">
                  <a:pos x="82" y="3"/>
                </a:cxn>
              </a:cxnLst>
              <a:rect l="0" t="0" r="r" b="b"/>
              <a:pathLst>
                <a:path w="92" h="123">
                  <a:moveTo>
                    <a:pt x="82" y="3"/>
                  </a:moveTo>
                  <a:lnTo>
                    <a:pt x="82" y="3"/>
                  </a:lnTo>
                  <a:lnTo>
                    <a:pt x="78" y="11"/>
                  </a:lnTo>
                  <a:lnTo>
                    <a:pt x="74" y="19"/>
                  </a:lnTo>
                  <a:lnTo>
                    <a:pt x="63" y="35"/>
                  </a:lnTo>
                  <a:lnTo>
                    <a:pt x="50" y="50"/>
                  </a:lnTo>
                  <a:lnTo>
                    <a:pt x="45" y="57"/>
                  </a:lnTo>
                  <a:lnTo>
                    <a:pt x="40" y="65"/>
                  </a:lnTo>
                  <a:lnTo>
                    <a:pt x="40" y="65"/>
                  </a:lnTo>
                  <a:lnTo>
                    <a:pt x="33" y="80"/>
                  </a:lnTo>
                  <a:lnTo>
                    <a:pt x="28" y="87"/>
                  </a:lnTo>
                  <a:lnTo>
                    <a:pt x="23" y="93"/>
                  </a:lnTo>
                  <a:lnTo>
                    <a:pt x="23" y="93"/>
                  </a:lnTo>
                  <a:lnTo>
                    <a:pt x="11" y="103"/>
                  </a:lnTo>
                  <a:lnTo>
                    <a:pt x="6" y="110"/>
                  </a:lnTo>
                  <a:lnTo>
                    <a:pt x="0" y="116"/>
                  </a:lnTo>
                  <a:lnTo>
                    <a:pt x="0" y="116"/>
                  </a:lnTo>
                  <a:lnTo>
                    <a:pt x="0" y="118"/>
                  </a:lnTo>
                  <a:lnTo>
                    <a:pt x="0" y="120"/>
                  </a:lnTo>
                  <a:lnTo>
                    <a:pt x="2" y="121"/>
                  </a:lnTo>
                  <a:lnTo>
                    <a:pt x="3" y="122"/>
                  </a:lnTo>
                  <a:lnTo>
                    <a:pt x="4" y="123"/>
                  </a:lnTo>
                  <a:lnTo>
                    <a:pt x="6" y="123"/>
                  </a:lnTo>
                  <a:lnTo>
                    <a:pt x="8" y="122"/>
                  </a:lnTo>
                  <a:lnTo>
                    <a:pt x="9" y="121"/>
                  </a:lnTo>
                  <a:lnTo>
                    <a:pt x="9" y="121"/>
                  </a:lnTo>
                  <a:lnTo>
                    <a:pt x="14" y="114"/>
                  </a:lnTo>
                  <a:lnTo>
                    <a:pt x="20" y="108"/>
                  </a:lnTo>
                  <a:lnTo>
                    <a:pt x="34" y="96"/>
                  </a:lnTo>
                  <a:lnTo>
                    <a:pt x="34" y="96"/>
                  </a:lnTo>
                  <a:lnTo>
                    <a:pt x="38" y="91"/>
                  </a:lnTo>
                  <a:lnTo>
                    <a:pt x="41" y="84"/>
                  </a:lnTo>
                  <a:lnTo>
                    <a:pt x="48" y="70"/>
                  </a:lnTo>
                  <a:lnTo>
                    <a:pt x="48" y="70"/>
                  </a:lnTo>
                  <a:lnTo>
                    <a:pt x="53" y="62"/>
                  </a:lnTo>
                  <a:lnTo>
                    <a:pt x="59" y="54"/>
                  </a:lnTo>
                  <a:lnTo>
                    <a:pt x="71" y="38"/>
                  </a:lnTo>
                  <a:lnTo>
                    <a:pt x="82" y="23"/>
                  </a:lnTo>
                  <a:lnTo>
                    <a:pt x="88" y="14"/>
                  </a:lnTo>
                  <a:lnTo>
                    <a:pt x="92" y="5"/>
                  </a:lnTo>
                  <a:lnTo>
                    <a:pt x="92" y="5"/>
                  </a:lnTo>
                  <a:lnTo>
                    <a:pt x="92" y="3"/>
                  </a:lnTo>
                  <a:lnTo>
                    <a:pt x="92" y="2"/>
                  </a:lnTo>
                  <a:lnTo>
                    <a:pt x="91" y="1"/>
                  </a:lnTo>
                  <a:lnTo>
                    <a:pt x="89" y="0"/>
                  </a:lnTo>
                  <a:lnTo>
                    <a:pt x="85" y="0"/>
                  </a:lnTo>
                  <a:lnTo>
                    <a:pt x="83" y="1"/>
                  </a:lnTo>
                  <a:lnTo>
                    <a:pt x="82" y="3"/>
                  </a:lnTo>
                  <a:lnTo>
                    <a:pt x="8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4" name="Freeform 1006"/>
            <p:cNvSpPr/>
            <p:nvPr/>
          </p:nvSpPr>
          <p:spPr bwMode="auto">
            <a:xfrm>
              <a:off x="4624388" y="2316163"/>
              <a:ext cx="38100" cy="47625"/>
            </a:xfrm>
            <a:custGeom>
              <a:avLst/>
              <a:gdLst/>
              <a:ahLst/>
              <a:cxnLst>
                <a:cxn ang="0">
                  <a:pos x="64" y="4"/>
                </a:cxn>
                <a:cxn ang="0">
                  <a:pos x="64" y="4"/>
                </a:cxn>
                <a:cxn ang="0">
                  <a:pos x="63" y="10"/>
                </a:cxn>
                <a:cxn ang="0">
                  <a:pos x="60" y="16"/>
                </a:cxn>
                <a:cxn ang="0">
                  <a:pos x="55" y="22"/>
                </a:cxn>
                <a:cxn ang="0">
                  <a:pos x="51" y="27"/>
                </a:cxn>
                <a:cxn ang="0">
                  <a:pos x="42" y="37"/>
                </a:cxn>
                <a:cxn ang="0">
                  <a:pos x="33" y="47"/>
                </a:cxn>
                <a:cxn ang="0">
                  <a:pos x="33" y="47"/>
                </a:cxn>
                <a:cxn ang="0">
                  <a:pos x="16" y="64"/>
                </a:cxn>
                <a:cxn ang="0">
                  <a:pos x="0" y="85"/>
                </a:cxn>
                <a:cxn ang="0">
                  <a:pos x="0" y="85"/>
                </a:cxn>
                <a:cxn ang="0">
                  <a:pos x="0" y="86"/>
                </a:cxn>
                <a:cxn ang="0">
                  <a:pos x="0" y="88"/>
                </a:cxn>
                <a:cxn ang="0">
                  <a:pos x="2" y="89"/>
                </a:cxn>
                <a:cxn ang="0">
                  <a:pos x="3" y="91"/>
                </a:cxn>
                <a:cxn ang="0">
                  <a:pos x="6" y="91"/>
                </a:cxn>
                <a:cxn ang="0">
                  <a:pos x="8" y="91"/>
                </a:cxn>
                <a:cxn ang="0">
                  <a:pos x="9" y="89"/>
                </a:cxn>
                <a:cxn ang="0">
                  <a:pos x="9" y="89"/>
                </a:cxn>
                <a:cxn ang="0">
                  <a:pos x="19" y="76"/>
                </a:cxn>
                <a:cxn ang="0">
                  <a:pos x="30" y="63"/>
                </a:cxn>
                <a:cxn ang="0">
                  <a:pos x="52" y="39"/>
                </a:cxn>
                <a:cxn ang="0">
                  <a:pos x="52" y="39"/>
                </a:cxn>
                <a:cxn ang="0">
                  <a:pos x="60" y="32"/>
                </a:cxn>
                <a:cxn ang="0">
                  <a:pos x="66" y="24"/>
                </a:cxn>
                <a:cxn ang="0">
                  <a:pos x="71" y="14"/>
                </a:cxn>
                <a:cxn ang="0">
                  <a:pos x="72" y="9"/>
                </a:cxn>
                <a:cxn ang="0">
                  <a:pos x="73" y="4"/>
                </a:cxn>
                <a:cxn ang="0">
                  <a:pos x="73" y="4"/>
                </a:cxn>
                <a:cxn ang="0">
                  <a:pos x="73" y="2"/>
                </a:cxn>
                <a:cxn ang="0">
                  <a:pos x="72" y="1"/>
                </a:cxn>
                <a:cxn ang="0">
                  <a:pos x="71" y="0"/>
                </a:cxn>
                <a:cxn ang="0">
                  <a:pos x="69" y="0"/>
                </a:cxn>
                <a:cxn ang="0">
                  <a:pos x="66" y="1"/>
                </a:cxn>
                <a:cxn ang="0">
                  <a:pos x="65" y="2"/>
                </a:cxn>
                <a:cxn ang="0">
                  <a:pos x="64" y="4"/>
                </a:cxn>
                <a:cxn ang="0">
                  <a:pos x="64" y="4"/>
                </a:cxn>
              </a:cxnLst>
              <a:rect l="0" t="0" r="r" b="b"/>
              <a:pathLst>
                <a:path w="73" h="91">
                  <a:moveTo>
                    <a:pt x="64" y="4"/>
                  </a:moveTo>
                  <a:lnTo>
                    <a:pt x="64" y="4"/>
                  </a:lnTo>
                  <a:lnTo>
                    <a:pt x="63" y="10"/>
                  </a:lnTo>
                  <a:lnTo>
                    <a:pt x="60" y="16"/>
                  </a:lnTo>
                  <a:lnTo>
                    <a:pt x="55" y="22"/>
                  </a:lnTo>
                  <a:lnTo>
                    <a:pt x="51" y="27"/>
                  </a:lnTo>
                  <a:lnTo>
                    <a:pt x="42" y="37"/>
                  </a:lnTo>
                  <a:lnTo>
                    <a:pt x="33" y="47"/>
                  </a:lnTo>
                  <a:lnTo>
                    <a:pt x="33" y="47"/>
                  </a:lnTo>
                  <a:lnTo>
                    <a:pt x="16" y="64"/>
                  </a:lnTo>
                  <a:lnTo>
                    <a:pt x="0" y="85"/>
                  </a:lnTo>
                  <a:lnTo>
                    <a:pt x="0" y="85"/>
                  </a:lnTo>
                  <a:lnTo>
                    <a:pt x="0" y="86"/>
                  </a:lnTo>
                  <a:lnTo>
                    <a:pt x="0" y="88"/>
                  </a:lnTo>
                  <a:lnTo>
                    <a:pt x="2" y="89"/>
                  </a:lnTo>
                  <a:lnTo>
                    <a:pt x="3" y="91"/>
                  </a:lnTo>
                  <a:lnTo>
                    <a:pt x="6" y="91"/>
                  </a:lnTo>
                  <a:lnTo>
                    <a:pt x="8" y="91"/>
                  </a:lnTo>
                  <a:lnTo>
                    <a:pt x="9" y="89"/>
                  </a:lnTo>
                  <a:lnTo>
                    <a:pt x="9" y="89"/>
                  </a:lnTo>
                  <a:lnTo>
                    <a:pt x="19" y="76"/>
                  </a:lnTo>
                  <a:lnTo>
                    <a:pt x="30" y="63"/>
                  </a:lnTo>
                  <a:lnTo>
                    <a:pt x="52" y="39"/>
                  </a:lnTo>
                  <a:lnTo>
                    <a:pt x="52" y="39"/>
                  </a:lnTo>
                  <a:lnTo>
                    <a:pt x="60" y="32"/>
                  </a:lnTo>
                  <a:lnTo>
                    <a:pt x="66" y="24"/>
                  </a:lnTo>
                  <a:lnTo>
                    <a:pt x="71" y="14"/>
                  </a:lnTo>
                  <a:lnTo>
                    <a:pt x="72" y="9"/>
                  </a:lnTo>
                  <a:lnTo>
                    <a:pt x="73" y="4"/>
                  </a:lnTo>
                  <a:lnTo>
                    <a:pt x="73" y="4"/>
                  </a:lnTo>
                  <a:lnTo>
                    <a:pt x="73" y="2"/>
                  </a:lnTo>
                  <a:lnTo>
                    <a:pt x="72" y="1"/>
                  </a:lnTo>
                  <a:lnTo>
                    <a:pt x="71" y="0"/>
                  </a:lnTo>
                  <a:lnTo>
                    <a:pt x="69" y="0"/>
                  </a:lnTo>
                  <a:lnTo>
                    <a:pt x="66" y="1"/>
                  </a:lnTo>
                  <a:lnTo>
                    <a:pt x="65" y="2"/>
                  </a:lnTo>
                  <a:lnTo>
                    <a:pt x="64" y="4"/>
                  </a:lnTo>
                  <a:lnTo>
                    <a:pt x="64"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5" name="Freeform 1007"/>
            <p:cNvSpPr/>
            <p:nvPr/>
          </p:nvSpPr>
          <p:spPr bwMode="auto">
            <a:xfrm>
              <a:off x="4687888" y="2322513"/>
              <a:ext cx="25400" cy="34925"/>
            </a:xfrm>
            <a:custGeom>
              <a:avLst/>
              <a:gdLst/>
              <a:ahLst/>
              <a:cxnLst>
                <a:cxn ang="0">
                  <a:pos x="38" y="2"/>
                </a:cxn>
                <a:cxn ang="0">
                  <a:pos x="38" y="2"/>
                </a:cxn>
                <a:cxn ang="0">
                  <a:pos x="1" y="59"/>
                </a:cxn>
                <a:cxn ang="0">
                  <a:pos x="1" y="59"/>
                </a:cxn>
                <a:cxn ang="0">
                  <a:pos x="0" y="62"/>
                </a:cxn>
                <a:cxn ang="0">
                  <a:pos x="0" y="64"/>
                </a:cxn>
                <a:cxn ang="0">
                  <a:pos x="1" y="65"/>
                </a:cxn>
                <a:cxn ang="0">
                  <a:pos x="2" y="66"/>
                </a:cxn>
                <a:cxn ang="0">
                  <a:pos x="4" y="67"/>
                </a:cxn>
                <a:cxn ang="0">
                  <a:pos x="6" y="67"/>
                </a:cxn>
                <a:cxn ang="0">
                  <a:pos x="7" y="66"/>
                </a:cxn>
                <a:cxn ang="0">
                  <a:pos x="9" y="65"/>
                </a:cxn>
                <a:cxn ang="0">
                  <a:pos x="9" y="65"/>
                </a:cxn>
                <a:cxn ang="0">
                  <a:pos x="46" y="8"/>
                </a:cxn>
                <a:cxn ang="0">
                  <a:pos x="46" y="8"/>
                </a:cxn>
                <a:cxn ang="0">
                  <a:pos x="47" y="6"/>
                </a:cxn>
                <a:cxn ang="0">
                  <a:pos x="47" y="4"/>
                </a:cxn>
                <a:cxn ang="0">
                  <a:pos x="46" y="2"/>
                </a:cxn>
                <a:cxn ang="0">
                  <a:pos x="45" y="1"/>
                </a:cxn>
                <a:cxn ang="0">
                  <a:pos x="43" y="0"/>
                </a:cxn>
                <a:cxn ang="0">
                  <a:pos x="41" y="0"/>
                </a:cxn>
                <a:cxn ang="0">
                  <a:pos x="40" y="1"/>
                </a:cxn>
                <a:cxn ang="0">
                  <a:pos x="38" y="2"/>
                </a:cxn>
                <a:cxn ang="0">
                  <a:pos x="38" y="2"/>
                </a:cxn>
              </a:cxnLst>
              <a:rect l="0" t="0" r="r" b="b"/>
              <a:pathLst>
                <a:path w="47" h="67">
                  <a:moveTo>
                    <a:pt x="38" y="2"/>
                  </a:moveTo>
                  <a:lnTo>
                    <a:pt x="38" y="2"/>
                  </a:lnTo>
                  <a:lnTo>
                    <a:pt x="1" y="59"/>
                  </a:lnTo>
                  <a:lnTo>
                    <a:pt x="1" y="59"/>
                  </a:lnTo>
                  <a:lnTo>
                    <a:pt x="0" y="62"/>
                  </a:lnTo>
                  <a:lnTo>
                    <a:pt x="0" y="64"/>
                  </a:lnTo>
                  <a:lnTo>
                    <a:pt x="1" y="65"/>
                  </a:lnTo>
                  <a:lnTo>
                    <a:pt x="2" y="66"/>
                  </a:lnTo>
                  <a:lnTo>
                    <a:pt x="4" y="67"/>
                  </a:lnTo>
                  <a:lnTo>
                    <a:pt x="6" y="67"/>
                  </a:lnTo>
                  <a:lnTo>
                    <a:pt x="7" y="66"/>
                  </a:lnTo>
                  <a:lnTo>
                    <a:pt x="9" y="65"/>
                  </a:lnTo>
                  <a:lnTo>
                    <a:pt x="9" y="65"/>
                  </a:lnTo>
                  <a:lnTo>
                    <a:pt x="46" y="8"/>
                  </a:lnTo>
                  <a:lnTo>
                    <a:pt x="46" y="8"/>
                  </a:lnTo>
                  <a:lnTo>
                    <a:pt x="47" y="6"/>
                  </a:lnTo>
                  <a:lnTo>
                    <a:pt x="47" y="4"/>
                  </a:lnTo>
                  <a:lnTo>
                    <a:pt x="46" y="2"/>
                  </a:lnTo>
                  <a:lnTo>
                    <a:pt x="45" y="1"/>
                  </a:lnTo>
                  <a:lnTo>
                    <a:pt x="43" y="0"/>
                  </a:lnTo>
                  <a:lnTo>
                    <a:pt x="41" y="0"/>
                  </a:lnTo>
                  <a:lnTo>
                    <a:pt x="40" y="1"/>
                  </a:lnTo>
                  <a:lnTo>
                    <a:pt x="38" y="2"/>
                  </a:lnTo>
                  <a:lnTo>
                    <a:pt x="3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6" name="Freeform 1008"/>
            <p:cNvSpPr/>
            <p:nvPr/>
          </p:nvSpPr>
          <p:spPr bwMode="auto">
            <a:xfrm>
              <a:off x="4095751" y="2149476"/>
              <a:ext cx="746125" cy="649288"/>
            </a:xfrm>
            <a:custGeom>
              <a:avLst/>
              <a:gdLst/>
              <a:ahLst/>
              <a:cxnLst>
                <a:cxn ang="0">
                  <a:pos x="1140" y="1223"/>
                </a:cxn>
                <a:cxn ang="0">
                  <a:pos x="915" y="1215"/>
                </a:cxn>
                <a:cxn ang="0">
                  <a:pos x="541" y="1215"/>
                </a:cxn>
                <a:cxn ang="0">
                  <a:pos x="268" y="1224"/>
                </a:cxn>
                <a:cxn ang="0">
                  <a:pos x="95" y="1200"/>
                </a:cxn>
                <a:cxn ang="0">
                  <a:pos x="40" y="1159"/>
                </a:cxn>
                <a:cxn ang="0">
                  <a:pos x="16" y="1026"/>
                </a:cxn>
                <a:cxn ang="0">
                  <a:pos x="25" y="1009"/>
                </a:cxn>
                <a:cxn ang="0">
                  <a:pos x="19" y="875"/>
                </a:cxn>
                <a:cxn ang="0">
                  <a:pos x="9" y="625"/>
                </a:cxn>
                <a:cxn ang="0">
                  <a:pos x="6" y="418"/>
                </a:cxn>
                <a:cxn ang="0">
                  <a:pos x="7" y="289"/>
                </a:cxn>
                <a:cxn ang="0">
                  <a:pos x="52" y="230"/>
                </a:cxn>
                <a:cxn ang="0">
                  <a:pos x="151" y="213"/>
                </a:cxn>
                <a:cxn ang="0">
                  <a:pos x="235" y="218"/>
                </a:cxn>
                <a:cxn ang="0">
                  <a:pos x="289" y="31"/>
                </a:cxn>
                <a:cxn ang="0">
                  <a:pos x="307" y="12"/>
                </a:cxn>
                <a:cxn ang="0">
                  <a:pos x="441" y="1"/>
                </a:cxn>
                <a:cxn ang="0">
                  <a:pos x="695" y="15"/>
                </a:cxn>
                <a:cxn ang="0">
                  <a:pos x="756" y="83"/>
                </a:cxn>
                <a:cxn ang="0">
                  <a:pos x="793" y="203"/>
                </a:cxn>
                <a:cxn ang="0">
                  <a:pos x="1105" y="200"/>
                </a:cxn>
                <a:cxn ang="0">
                  <a:pos x="1230" y="198"/>
                </a:cxn>
                <a:cxn ang="0">
                  <a:pos x="1356" y="241"/>
                </a:cxn>
                <a:cxn ang="0">
                  <a:pos x="1396" y="318"/>
                </a:cxn>
                <a:cxn ang="0">
                  <a:pos x="1403" y="390"/>
                </a:cxn>
                <a:cxn ang="0">
                  <a:pos x="1406" y="426"/>
                </a:cxn>
                <a:cxn ang="0">
                  <a:pos x="1379" y="431"/>
                </a:cxn>
                <a:cxn ang="0">
                  <a:pos x="1365" y="363"/>
                </a:cxn>
                <a:cxn ang="0">
                  <a:pos x="1332" y="271"/>
                </a:cxn>
                <a:cxn ang="0">
                  <a:pos x="1211" y="232"/>
                </a:cxn>
                <a:cxn ang="0">
                  <a:pos x="1047" y="238"/>
                </a:cxn>
                <a:cxn ang="0">
                  <a:pos x="777" y="239"/>
                </a:cxn>
                <a:cxn ang="0">
                  <a:pos x="760" y="229"/>
                </a:cxn>
                <a:cxn ang="0">
                  <a:pos x="747" y="174"/>
                </a:cxn>
                <a:cxn ang="0">
                  <a:pos x="714" y="77"/>
                </a:cxn>
                <a:cxn ang="0">
                  <a:pos x="647" y="43"/>
                </a:cxn>
                <a:cxn ang="0">
                  <a:pos x="476" y="39"/>
                </a:cxn>
                <a:cxn ang="0">
                  <a:pos x="320" y="66"/>
                </a:cxn>
                <a:cxn ang="0">
                  <a:pos x="298" y="168"/>
                </a:cxn>
                <a:cxn ang="0">
                  <a:pos x="267" y="232"/>
                </a:cxn>
                <a:cxn ang="0">
                  <a:pos x="264" y="252"/>
                </a:cxn>
                <a:cxn ang="0">
                  <a:pos x="245" y="258"/>
                </a:cxn>
                <a:cxn ang="0">
                  <a:pos x="175" y="252"/>
                </a:cxn>
                <a:cxn ang="0">
                  <a:pos x="80" y="259"/>
                </a:cxn>
                <a:cxn ang="0">
                  <a:pos x="44" y="298"/>
                </a:cxn>
                <a:cxn ang="0">
                  <a:pos x="46" y="541"/>
                </a:cxn>
                <a:cxn ang="0">
                  <a:pos x="55" y="893"/>
                </a:cxn>
                <a:cxn ang="0">
                  <a:pos x="56" y="1019"/>
                </a:cxn>
                <a:cxn ang="0">
                  <a:pos x="58" y="1106"/>
                </a:cxn>
                <a:cxn ang="0">
                  <a:pos x="101" y="1162"/>
                </a:cxn>
                <a:cxn ang="0">
                  <a:pos x="279" y="1186"/>
                </a:cxn>
                <a:cxn ang="0">
                  <a:pos x="440" y="1189"/>
                </a:cxn>
                <a:cxn ang="0">
                  <a:pos x="599" y="1178"/>
                </a:cxn>
                <a:cxn ang="0">
                  <a:pos x="880" y="1179"/>
                </a:cxn>
                <a:cxn ang="0">
                  <a:pos x="1084" y="1180"/>
                </a:cxn>
                <a:cxn ang="0">
                  <a:pos x="1208" y="1188"/>
                </a:cxn>
                <a:cxn ang="0">
                  <a:pos x="1248" y="1188"/>
                </a:cxn>
                <a:cxn ang="0">
                  <a:pos x="1276" y="1173"/>
                </a:cxn>
                <a:cxn ang="0">
                  <a:pos x="1296" y="1192"/>
                </a:cxn>
                <a:cxn ang="0">
                  <a:pos x="1261" y="1223"/>
                </a:cxn>
              </a:cxnLst>
              <a:rect l="0" t="0" r="r" b="b"/>
              <a:pathLst>
                <a:path w="1409" h="1227">
                  <a:moveTo>
                    <a:pt x="1221" y="1227"/>
                  </a:moveTo>
                  <a:lnTo>
                    <a:pt x="1221" y="1227"/>
                  </a:lnTo>
                  <a:lnTo>
                    <a:pt x="1205" y="1226"/>
                  </a:lnTo>
                  <a:lnTo>
                    <a:pt x="1190" y="1226"/>
                  </a:lnTo>
                  <a:lnTo>
                    <a:pt x="1190" y="1226"/>
                  </a:lnTo>
                  <a:lnTo>
                    <a:pt x="1176" y="1225"/>
                  </a:lnTo>
                  <a:lnTo>
                    <a:pt x="1176" y="1225"/>
                  </a:lnTo>
                  <a:lnTo>
                    <a:pt x="1140" y="1223"/>
                  </a:lnTo>
                  <a:lnTo>
                    <a:pt x="1105" y="1221"/>
                  </a:lnTo>
                  <a:lnTo>
                    <a:pt x="1104" y="1221"/>
                  </a:lnTo>
                  <a:lnTo>
                    <a:pt x="1104" y="1221"/>
                  </a:lnTo>
                  <a:lnTo>
                    <a:pt x="1049" y="1218"/>
                  </a:lnTo>
                  <a:lnTo>
                    <a:pt x="1021" y="1217"/>
                  </a:lnTo>
                  <a:lnTo>
                    <a:pt x="993" y="1216"/>
                  </a:lnTo>
                  <a:lnTo>
                    <a:pt x="993" y="1216"/>
                  </a:lnTo>
                  <a:lnTo>
                    <a:pt x="915" y="1215"/>
                  </a:lnTo>
                  <a:lnTo>
                    <a:pt x="838" y="1214"/>
                  </a:lnTo>
                  <a:lnTo>
                    <a:pt x="838" y="1214"/>
                  </a:lnTo>
                  <a:lnTo>
                    <a:pt x="760" y="1213"/>
                  </a:lnTo>
                  <a:lnTo>
                    <a:pt x="681" y="1212"/>
                  </a:lnTo>
                  <a:lnTo>
                    <a:pt x="681" y="1212"/>
                  </a:lnTo>
                  <a:lnTo>
                    <a:pt x="608" y="1213"/>
                  </a:lnTo>
                  <a:lnTo>
                    <a:pt x="541" y="1215"/>
                  </a:lnTo>
                  <a:lnTo>
                    <a:pt x="541" y="1215"/>
                  </a:lnTo>
                  <a:lnTo>
                    <a:pt x="494" y="1218"/>
                  </a:lnTo>
                  <a:lnTo>
                    <a:pt x="489" y="1218"/>
                  </a:lnTo>
                  <a:lnTo>
                    <a:pt x="489" y="1218"/>
                  </a:lnTo>
                  <a:lnTo>
                    <a:pt x="399" y="1223"/>
                  </a:lnTo>
                  <a:lnTo>
                    <a:pt x="354" y="1224"/>
                  </a:lnTo>
                  <a:lnTo>
                    <a:pt x="309" y="1225"/>
                  </a:lnTo>
                  <a:lnTo>
                    <a:pt x="309" y="1225"/>
                  </a:lnTo>
                  <a:lnTo>
                    <a:pt x="268" y="1224"/>
                  </a:lnTo>
                  <a:lnTo>
                    <a:pt x="228" y="1223"/>
                  </a:lnTo>
                  <a:lnTo>
                    <a:pt x="191" y="1220"/>
                  </a:lnTo>
                  <a:lnTo>
                    <a:pt x="157" y="1215"/>
                  </a:lnTo>
                  <a:lnTo>
                    <a:pt x="157" y="1215"/>
                  </a:lnTo>
                  <a:lnTo>
                    <a:pt x="141" y="1213"/>
                  </a:lnTo>
                  <a:lnTo>
                    <a:pt x="126" y="1209"/>
                  </a:lnTo>
                  <a:lnTo>
                    <a:pt x="109" y="1205"/>
                  </a:lnTo>
                  <a:lnTo>
                    <a:pt x="95" y="1200"/>
                  </a:lnTo>
                  <a:lnTo>
                    <a:pt x="80" y="1194"/>
                  </a:lnTo>
                  <a:lnTo>
                    <a:pt x="67" y="1187"/>
                  </a:lnTo>
                  <a:lnTo>
                    <a:pt x="61" y="1183"/>
                  </a:lnTo>
                  <a:lnTo>
                    <a:pt x="55" y="1177"/>
                  </a:lnTo>
                  <a:lnTo>
                    <a:pt x="50" y="1172"/>
                  </a:lnTo>
                  <a:lnTo>
                    <a:pt x="45" y="1167"/>
                  </a:lnTo>
                  <a:lnTo>
                    <a:pt x="45" y="1167"/>
                  </a:lnTo>
                  <a:lnTo>
                    <a:pt x="40" y="1159"/>
                  </a:lnTo>
                  <a:lnTo>
                    <a:pt x="36" y="1150"/>
                  </a:lnTo>
                  <a:lnTo>
                    <a:pt x="27" y="1134"/>
                  </a:lnTo>
                  <a:lnTo>
                    <a:pt x="22" y="1117"/>
                  </a:lnTo>
                  <a:lnTo>
                    <a:pt x="19" y="1101"/>
                  </a:lnTo>
                  <a:lnTo>
                    <a:pt x="17" y="1083"/>
                  </a:lnTo>
                  <a:lnTo>
                    <a:pt x="16" y="1065"/>
                  </a:lnTo>
                  <a:lnTo>
                    <a:pt x="16" y="1029"/>
                  </a:lnTo>
                  <a:lnTo>
                    <a:pt x="16" y="1026"/>
                  </a:lnTo>
                  <a:lnTo>
                    <a:pt x="16" y="1026"/>
                  </a:lnTo>
                  <a:lnTo>
                    <a:pt x="17" y="1023"/>
                  </a:lnTo>
                  <a:lnTo>
                    <a:pt x="18" y="1019"/>
                  </a:lnTo>
                  <a:lnTo>
                    <a:pt x="20" y="1016"/>
                  </a:lnTo>
                  <a:lnTo>
                    <a:pt x="23" y="1013"/>
                  </a:lnTo>
                  <a:lnTo>
                    <a:pt x="24" y="1012"/>
                  </a:lnTo>
                  <a:lnTo>
                    <a:pt x="25" y="1009"/>
                  </a:lnTo>
                  <a:lnTo>
                    <a:pt x="25" y="1009"/>
                  </a:lnTo>
                  <a:lnTo>
                    <a:pt x="25" y="1001"/>
                  </a:lnTo>
                  <a:lnTo>
                    <a:pt x="25" y="1001"/>
                  </a:lnTo>
                  <a:lnTo>
                    <a:pt x="23" y="961"/>
                  </a:lnTo>
                  <a:lnTo>
                    <a:pt x="23" y="959"/>
                  </a:lnTo>
                  <a:lnTo>
                    <a:pt x="23" y="959"/>
                  </a:lnTo>
                  <a:lnTo>
                    <a:pt x="22" y="927"/>
                  </a:lnTo>
                  <a:lnTo>
                    <a:pt x="22" y="927"/>
                  </a:lnTo>
                  <a:lnTo>
                    <a:pt x="19" y="875"/>
                  </a:lnTo>
                  <a:lnTo>
                    <a:pt x="19" y="875"/>
                  </a:lnTo>
                  <a:lnTo>
                    <a:pt x="18" y="830"/>
                  </a:lnTo>
                  <a:lnTo>
                    <a:pt x="15" y="786"/>
                  </a:lnTo>
                  <a:lnTo>
                    <a:pt x="15" y="786"/>
                  </a:lnTo>
                  <a:lnTo>
                    <a:pt x="12" y="759"/>
                  </a:lnTo>
                  <a:lnTo>
                    <a:pt x="11" y="732"/>
                  </a:lnTo>
                  <a:lnTo>
                    <a:pt x="9" y="679"/>
                  </a:lnTo>
                  <a:lnTo>
                    <a:pt x="9" y="625"/>
                  </a:lnTo>
                  <a:lnTo>
                    <a:pt x="10" y="572"/>
                  </a:lnTo>
                  <a:lnTo>
                    <a:pt x="10" y="570"/>
                  </a:lnTo>
                  <a:lnTo>
                    <a:pt x="10" y="570"/>
                  </a:lnTo>
                  <a:lnTo>
                    <a:pt x="10" y="522"/>
                  </a:lnTo>
                  <a:lnTo>
                    <a:pt x="10" y="475"/>
                  </a:lnTo>
                  <a:lnTo>
                    <a:pt x="10" y="475"/>
                  </a:lnTo>
                  <a:lnTo>
                    <a:pt x="9" y="448"/>
                  </a:lnTo>
                  <a:lnTo>
                    <a:pt x="6" y="418"/>
                  </a:lnTo>
                  <a:lnTo>
                    <a:pt x="6" y="418"/>
                  </a:lnTo>
                  <a:lnTo>
                    <a:pt x="2" y="394"/>
                  </a:lnTo>
                  <a:lnTo>
                    <a:pt x="0" y="370"/>
                  </a:lnTo>
                  <a:lnTo>
                    <a:pt x="0" y="345"/>
                  </a:lnTo>
                  <a:lnTo>
                    <a:pt x="0" y="322"/>
                  </a:lnTo>
                  <a:lnTo>
                    <a:pt x="2" y="311"/>
                  </a:lnTo>
                  <a:lnTo>
                    <a:pt x="3" y="299"/>
                  </a:lnTo>
                  <a:lnTo>
                    <a:pt x="7" y="289"/>
                  </a:lnTo>
                  <a:lnTo>
                    <a:pt x="10" y="279"/>
                  </a:lnTo>
                  <a:lnTo>
                    <a:pt x="14" y="269"/>
                  </a:lnTo>
                  <a:lnTo>
                    <a:pt x="20" y="260"/>
                  </a:lnTo>
                  <a:lnTo>
                    <a:pt x="26" y="252"/>
                  </a:lnTo>
                  <a:lnTo>
                    <a:pt x="34" y="243"/>
                  </a:lnTo>
                  <a:lnTo>
                    <a:pt x="34" y="243"/>
                  </a:lnTo>
                  <a:lnTo>
                    <a:pt x="42" y="236"/>
                  </a:lnTo>
                  <a:lnTo>
                    <a:pt x="52" y="230"/>
                  </a:lnTo>
                  <a:lnTo>
                    <a:pt x="63" y="225"/>
                  </a:lnTo>
                  <a:lnTo>
                    <a:pt x="74" y="221"/>
                  </a:lnTo>
                  <a:lnTo>
                    <a:pt x="87" y="218"/>
                  </a:lnTo>
                  <a:lnTo>
                    <a:pt x="101" y="214"/>
                  </a:lnTo>
                  <a:lnTo>
                    <a:pt x="116" y="213"/>
                  </a:lnTo>
                  <a:lnTo>
                    <a:pt x="133" y="213"/>
                  </a:lnTo>
                  <a:lnTo>
                    <a:pt x="133" y="213"/>
                  </a:lnTo>
                  <a:lnTo>
                    <a:pt x="151" y="213"/>
                  </a:lnTo>
                  <a:lnTo>
                    <a:pt x="167" y="214"/>
                  </a:lnTo>
                  <a:lnTo>
                    <a:pt x="202" y="218"/>
                  </a:lnTo>
                  <a:lnTo>
                    <a:pt x="204" y="218"/>
                  </a:lnTo>
                  <a:lnTo>
                    <a:pt x="204" y="218"/>
                  </a:lnTo>
                  <a:lnTo>
                    <a:pt x="228" y="221"/>
                  </a:lnTo>
                  <a:lnTo>
                    <a:pt x="233" y="221"/>
                  </a:lnTo>
                  <a:lnTo>
                    <a:pt x="235" y="218"/>
                  </a:lnTo>
                  <a:lnTo>
                    <a:pt x="235" y="218"/>
                  </a:lnTo>
                  <a:lnTo>
                    <a:pt x="245" y="193"/>
                  </a:lnTo>
                  <a:lnTo>
                    <a:pt x="255" y="169"/>
                  </a:lnTo>
                  <a:lnTo>
                    <a:pt x="264" y="146"/>
                  </a:lnTo>
                  <a:lnTo>
                    <a:pt x="271" y="122"/>
                  </a:lnTo>
                  <a:lnTo>
                    <a:pt x="277" y="98"/>
                  </a:lnTo>
                  <a:lnTo>
                    <a:pt x="282" y="76"/>
                  </a:lnTo>
                  <a:lnTo>
                    <a:pt x="286" y="53"/>
                  </a:lnTo>
                  <a:lnTo>
                    <a:pt x="289" y="31"/>
                  </a:lnTo>
                  <a:lnTo>
                    <a:pt x="289" y="31"/>
                  </a:lnTo>
                  <a:lnTo>
                    <a:pt x="291" y="25"/>
                  </a:lnTo>
                  <a:lnTo>
                    <a:pt x="294" y="20"/>
                  </a:lnTo>
                  <a:lnTo>
                    <a:pt x="298" y="17"/>
                  </a:lnTo>
                  <a:lnTo>
                    <a:pt x="304" y="13"/>
                  </a:lnTo>
                  <a:lnTo>
                    <a:pt x="306" y="13"/>
                  </a:lnTo>
                  <a:lnTo>
                    <a:pt x="307" y="12"/>
                  </a:lnTo>
                  <a:lnTo>
                    <a:pt x="307" y="12"/>
                  </a:lnTo>
                  <a:lnTo>
                    <a:pt x="310" y="9"/>
                  </a:lnTo>
                  <a:lnTo>
                    <a:pt x="312" y="8"/>
                  </a:lnTo>
                  <a:lnTo>
                    <a:pt x="316" y="7"/>
                  </a:lnTo>
                  <a:lnTo>
                    <a:pt x="320" y="6"/>
                  </a:lnTo>
                  <a:lnTo>
                    <a:pt x="320" y="6"/>
                  </a:lnTo>
                  <a:lnTo>
                    <a:pt x="361" y="4"/>
                  </a:lnTo>
                  <a:lnTo>
                    <a:pt x="401" y="2"/>
                  </a:lnTo>
                  <a:lnTo>
                    <a:pt x="441" y="1"/>
                  </a:lnTo>
                  <a:lnTo>
                    <a:pt x="479" y="0"/>
                  </a:lnTo>
                  <a:lnTo>
                    <a:pt x="479" y="0"/>
                  </a:lnTo>
                  <a:lnTo>
                    <a:pt x="532" y="1"/>
                  </a:lnTo>
                  <a:lnTo>
                    <a:pt x="584" y="3"/>
                  </a:lnTo>
                  <a:lnTo>
                    <a:pt x="634" y="7"/>
                  </a:lnTo>
                  <a:lnTo>
                    <a:pt x="681" y="12"/>
                  </a:lnTo>
                  <a:lnTo>
                    <a:pt x="681" y="12"/>
                  </a:lnTo>
                  <a:lnTo>
                    <a:pt x="695" y="15"/>
                  </a:lnTo>
                  <a:lnTo>
                    <a:pt x="707" y="20"/>
                  </a:lnTo>
                  <a:lnTo>
                    <a:pt x="719" y="26"/>
                  </a:lnTo>
                  <a:lnTo>
                    <a:pt x="729" y="33"/>
                  </a:lnTo>
                  <a:lnTo>
                    <a:pt x="737" y="42"/>
                  </a:lnTo>
                  <a:lnTo>
                    <a:pt x="745" y="54"/>
                  </a:lnTo>
                  <a:lnTo>
                    <a:pt x="751" y="67"/>
                  </a:lnTo>
                  <a:lnTo>
                    <a:pt x="756" y="83"/>
                  </a:lnTo>
                  <a:lnTo>
                    <a:pt x="756" y="83"/>
                  </a:lnTo>
                  <a:lnTo>
                    <a:pt x="766" y="118"/>
                  </a:lnTo>
                  <a:lnTo>
                    <a:pt x="766" y="118"/>
                  </a:lnTo>
                  <a:lnTo>
                    <a:pt x="774" y="138"/>
                  </a:lnTo>
                  <a:lnTo>
                    <a:pt x="779" y="157"/>
                  </a:lnTo>
                  <a:lnTo>
                    <a:pt x="784" y="177"/>
                  </a:lnTo>
                  <a:lnTo>
                    <a:pt x="787" y="198"/>
                  </a:lnTo>
                  <a:lnTo>
                    <a:pt x="788" y="203"/>
                  </a:lnTo>
                  <a:lnTo>
                    <a:pt x="793" y="203"/>
                  </a:lnTo>
                  <a:lnTo>
                    <a:pt x="793" y="203"/>
                  </a:lnTo>
                  <a:lnTo>
                    <a:pt x="901" y="204"/>
                  </a:lnTo>
                  <a:lnTo>
                    <a:pt x="901" y="204"/>
                  </a:lnTo>
                  <a:lnTo>
                    <a:pt x="1026" y="204"/>
                  </a:lnTo>
                  <a:lnTo>
                    <a:pt x="1026" y="204"/>
                  </a:lnTo>
                  <a:lnTo>
                    <a:pt x="1046" y="204"/>
                  </a:lnTo>
                  <a:lnTo>
                    <a:pt x="1066" y="203"/>
                  </a:lnTo>
                  <a:lnTo>
                    <a:pt x="1105" y="200"/>
                  </a:lnTo>
                  <a:lnTo>
                    <a:pt x="1105" y="200"/>
                  </a:lnTo>
                  <a:lnTo>
                    <a:pt x="1144" y="197"/>
                  </a:lnTo>
                  <a:lnTo>
                    <a:pt x="1163" y="195"/>
                  </a:lnTo>
                  <a:lnTo>
                    <a:pt x="1182" y="195"/>
                  </a:lnTo>
                  <a:lnTo>
                    <a:pt x="1182" y="195"/>
                  </a:lnTo>
                  <a:lnTo>
                    <a:pt x="1207" y="196"/>
                  </a:lnTo>
                  <a:lnTo>
                    <a:pt x="1230" y="198"/>
                  </a:lnTo>
                  <a:lnTo>
                    <a:pt x="1230" y="198"/>
                  </a:lnTo>
                  <a:lnTo>
                    <a:pt x="1249" y="202"/>
                  </a:lnTo>
                  <a:lnTo>
                    <a:pt x="1271" y="206"/>
                  </a:lnTo>
                  <a:lnTo>
                    <a:pt x="1294" y="212"/>
                  </a:lnTo>
                  <a:lnTo>
                    <a:pt x="1317" y="221"/>
                  </a:lnTo>
                  <a:lnTo>
                    <a:pt x="1327" y="225"/>
                  </a:lnTo>
                  <a:lnTo>
                    <a:pt x="1337" y="230"/>
                  </a:lnTo>
                  <a:lnTo>
                    <a:pt x="1348" y="235"/>
                  </a:lnTo>
                  <a:lnTo>
                    <a:pt x="1356" y="241"/>
                  </a:lnTo>
                  <a:lnTo>
                    <a:pt x="1364" y="249"/>
                  </a:lnTo>
                  <a:lnTo>
                    <a:pt x="1372" y="256"/>
                  </a:lnTo>
                  <a:lnTo>
                    <a:pt x="1378" y="263"/>
                  </a:lnTo>
                  <a:lnTo>
                    <a:pt x="1383" y="273"/>
                  </a:lnTo>
                  <a:lnTo>
                    <a:pt x="1383" y="273"/>
                  </a:lnTo>
                  <a:lnTo>
                    <a:pt x="1388" y="287"/>
                  </a:lnTo>
                  <a:lnTo>
                    <a:pt x="1393" y="303"/>
                  </a:lnTo>
                  <a:lnTo>
                    <a:pt x="1396" y="318"/>
                  </a:lnTo>
                  <a:lnTo>
                    <a:pt x="1400" y="335"/>
                  </a:lnTo>
                  <a:lnTo>
                    <a:pt x="1401" y="345"/>
                  </a:lnTo>
                  <a:lnTo>
                    <a:pt x="1401" y="345"/>
                  </a:lnTo>
                  <a:lnTo>
                    <a:pt x="1402" y="356"/>
                  </a:lnTo>
                  <a:lnTo>
                    <a:pt x="1402" y="370"/>
                  </a:lnTo>
                  <a:lnTo>
                    <a:pt x="1402" y="370"/>
                  </a:lnTo>
                  <a:lnTo>
                    <a:pt x="1402" y="379"/>
                  </a:lnTo>
                  <a:lnTo>
                    <a:pt x="1403" y="390"/>
                  </a:lnTo>
                  <a:lnTo>
                    <a:pt x="1404" y="399"/>
                  </a:lnTo>
                  <a:lnTo>
                    <a:pt x="1407" y="408"/>
                  </a:lnTo>
                  <a:lnTo>
                    <a:pt x="1407" y="408"/>
                  </a:lnTo>
                  <a:lnTo>
                    <a:pt x="1409" y="412"/>
                  </a:lnTo>
                  <a:lnTo>
                    <a:pt x="1409" y="418"/>
                  </a:lnTo>
                  <a:lnTo>
                    <a:pt x="1408" y="422"/>
                  </a:lnTo>
                  <a:lnTo>
                    <a:pt x="1406" y="426"/>
                  </a:lnTo>
                  <a:lnTo>
                    <a:pt x="1406" y="426"/>
                  </a:lnTo>
                  <a:lnTo>
                    <a:pt x="1403" y="430"/>
                  </a:lnTo>
                  <a:lnTo>
                    <a:pt x="1399" y="433"/>
                  </a:lnTo>
                  <a:lnTo>
                    <a:pt x="1394" y="435"/>
                  </a:lnTo>
                  <a:lnTo>
                    <a:pt x="1389" y="436"/>
                  </a:lnTo>
                  <a:lnTo>
                    <a:pt x="1389" y="436"/>
                  </a:lnTo>
                  <a:lnTo>
                    <a:pt x="1385" y="435"/>
                  </a:lnTo>
                  <a:lnTo>
                    <a:pt x="1382" y="433"/>
                  </a:lnTo>
                  <a:lnTo>
                    <a:pt x="1379" y="431"/>
                  </a:lnTo>
                  <a:lnTo>
                    <a:pt x="1376" y="427"/>
                  </a:lnTo>
                  <a:lnTo>
                    <a:pt x="1376" y="427"/>
                  </a:lnTo>
                  <a:lnTo>
                    <a:pt x="1373" y="419"/>
                  </a:lnTo>
                  <a:lnTo>
                    <a:pt x="1371" y="411"/>
                  </a:lnTo>
                  <a:lnTo>
                    <a:pt x="1367" y="395"/>
                  </a:lnTo>
                  <a:lnTo>
                    <a:pt x="1365" y="378"/>
                  </a:lnTo>
                  <a:lnTo>
                    <a:pt x="1365" y="363"/>
                  </a:lnTo>
                  <a:lnTo>
                    <a:pt x="1365" y="363"/>
                  </a:lnTo>
                  <a:lnTo>
                    <a:pt x="1363" y="335"/>
                  </a:lnTo>
                  <a:lnTo>
                    <a:pt x="1361" y="321"/>
                  </a:lnTo>
                  <a:lnTo>
                    <a:pt x="1358" y="307"/>
                  </a:lnTo>
                  <a:lnTo>
                    <a:pt x="1358" y="307"/>
                  </a:lnTo>
                  <a:lnTo>
                    <a:pt x="1354" y="297"/>
                  </a:lnTo>
                  <a:lnTo>
                    <a:pt x="1348" y="288"/>
                  </a:lnTo>
                  <a:lnTo>
                    <a:pt x="1340" y="280"/>
                  </a:lnTo>
                  <a:lnTo>
                    <a:pt x="1332" y="271"/>
                  </a:lnTo>
                  <a:lnTo>
                    <a:pt x="1322" y="265"/>
                  </a:lnTo>
                  <a:lnTo>
                    <a:pt x="1311" y="258"/>
                  </a:lnTo>
                  <a:lnTo>
                    <a:pt x="1300" y="253"/>
                  </a:lnTo>
                  <a:lnTo>
                    <a:pt x="1288" y="248"/>
                  </a:lnTo>
                  <a:lnTo>
                    <a:pt x="1275" y="243"/>
                  </a:lnTo>
                  <a:lnTo>
                    <a:pt x="1263" y="240"/>
                  </a:lnTo>
                  <a:lnTo>
                    <a:pt x="1237" y="235"/>
                  </a:lnTo>
                  <a:lnTo>
                    <a:pt x="1211" y="232"/>
                  </a:lnTo>
                  <a:lnTo>
                    <a:pt x="1188" y="231"/>
                  </a:lnTo>
                  <a:lnTo>
                    <a:pt x="1188" y="231"/>
                  </a:lnTo>
                  <a:lnTo>
                    <a:pt x="1181" y="231"/>
                  </a:lnTo>
                  <a:lnTo>
                    <a:pt x="1181" y="231"/>
                  </a:lnTo>
                  <a:lnTo>
                    <a:pt x="1140" y="233"/>
                  </a:lnTo>
                  <a:lnTo>
                    <a:pt x="1101" y="235"/>
                  </a:lnTo>
                  <a:lnTo>
                    <a:pt x="1101" y="235"/>
                  </a:lnTo>
                  <a:lnTo>
                    <a:pt x="1047" y="238"/>
                  </a:lnTo>
                  <a:lnTo>
                    <a:pt x="1019" y="239"/>
                  </a:lnTo>
                  <a:lnTo>
                    <a:pt x="991" y="239"/>
                  </a:lnTo>
                  <a:lnTo>
                    <a:pt x="991" y="239"/>
                  </a:lnTo>
                  <a:lnTo>
                    <a:pt x="975" y="239"/>
                  </a:lnTo>
                  <a:lnTo>
                    <a:pt x="975" y="239"/>
                  </a:lnTo>
                  <a:lnTo>
                    <a:pt x="920" y="239"/>
                  </a:lnTo>
                  <a:lnTo>
                    <a:pt x="872" y="239"/>
                  </a:lnTo>
                  <a:lnTo>
                    <a:pt x="777" y="239"/>
                  </a:lnTo>
                  <a:lnTo>
                    <a:pt x="777" y="239"/>
                  </a:lnTo>
                  <a:lnTo>
                    <a:pt x="771" y="238"/>
                  </a:lnTo>
                  <a:lnTo>
                    <a:pt x="767" y="237"/>
                  </a:lnTo>
                  <a:lnTo>
                    <a:pt x="764" y="234"/>
                  </a:lnTo>
                  <a:lnTo>
                    <a:pt x="762" y="231"/>
                  </a:lnTo>
                  <a:lnTo>
                    <a:pt x="761" y="230"/>
                  </a:lnTo>
                  <a:lnTo>
                    <a:pt x="760" y="229"/>
                  </a:lnTo>
                  <a:lnTo>
                    <a:pt x="760" y="229"/>
                  </a:lnTo>
                  <a:lnTo>
                    <a:pt x="756" y="227"/>
                  </a:lnTo>
                  <a:lnTo>
                    <a:pt x="754" y="223"/>
                  </a:lnTo>
                  <a:lnTo>
                    <a:pt x="753" y="219"/>
                  </a:lnTo>
                  <a:lnTo>
                    <a:pt x="752" y="214"/>
                  </a:lnTo>
                  <a:lnTo>
                    <a:pt x="752" y="214"/>
                  </a:lnTo>
                  <a:lnTo>
                    <a:pt x="752" y="204"/>
                  </a:lnTo>
                  <a:lnTo>
                    <a:pt x="751" y="194"/>
                  </a:lnTo>
                  <a:lnTo>
                    <a:pt x="747" y="174"/>
                  </a:lnTo>
                  <a:lnTo>
                    <a:pt x="740" y="154"/>
                  </a:lnTo>
                  <a:lnTo>
                    <a:pt x="734" y="135"/>
                  </a:lnTo>
                  <a:lnTo>
                    <a:pt x="734" y="135"/>
                  </a:lnTo>
                  <a:lnTo>
                    <a:pt x="727" y="114"/>
                  </a:lnTo>
                  <a:lnTo>
                    <a:pt x="721" y="92"/>
                  </a:lnTo>
                  <a:lnTo>
                    <a:pt x="721" y="92"/>
                  </a:lnTo>
                  <a:lnTo>
                    <a:pt x="719" y="84"/>
                  </a:lnTo>
                  <a:lnTo>
                    <a:pt x="714" y="77"/>
                  </a:lnTo>
                  <a:lnTo>
                    <a:pt x="710" y="69"/>
                  </a:lnTo>
                  <a:lnTo>
                    <a:pt x="705" y="64"/>
                  </a:lnTo>
                  <a:lnTo>
                    <a:pt x="699" y="59"/>
                  </a:lnTo>
                  <a:lnTo>
                    <a:pt x="693" y="55"/>
                  </a:lnTo>
                  <a:lnTo>
                    <a:pt x="686" y="52"/>
                  </a:lnTo>
                  <a:lnTo>
                    <a:pt x="679" y="49"/>
                  </a:lnTo>
                  <a:lnTo>
                    <a:pt x="664" y="46"/>
                  </a:lnTo>
                  <a:lnTo>
                    <a:pt x="647" y="43"/>
                  </a:lnTo>
                  <a:lnTo>
                    <a:pt x="631" y="42"/>
                  </a:lnTo>
                  <a:lnTo>
                    <a:pt x="615" y="42"/>
                  </a:lnTo>
                  <a:lnTo>
                    <a:pt x="605" y="42"/>
                  </a:lnTo>
                  <a:lnTo>
                    <a:pt x="605" y="42"/>
                  </a:lnTo>
                  <a:lnTo>
                    <a:pt x="530" y="41"/>
                  </a:lnTo>
                  <a:lnTo>
                    <a:pt x="528" y="40"/>
                  </a:lnTo>
                  <a:lnTo>
                    <a:pt x="528" y="40"/>
                  </a:lnTo>
                  <a:lnTo>
                    <a:pt x="476" y="39"/>
                  </a:lnTo>
                  <a:lnTo>
                    <a:pt x="424" y="39"/>
                  </a:lnTo>
                  <a:lnTo>
                    <a:pt x="424" y="39"/>
                  </a:lnTo>
                  <a:lnTo>
                    <a:pt x="374" y="39"/>
                  </a:lnTo>
                  <a:lnTo>
                    <a:pt x="329" y="41"/>
                  </a:lnTo>
                  <a:lnTo>
                    <a:pt x="324" y="42"/>
                  </a:lnTo>
                  <a:lnTo>
                    <a:pt x="323" y="47"/>
                  </a:lnTo>
                  <a:lnTo>
                    <a:pt x="323" y="47"/>
                  </a:lnTo>
                  <a:lnTo>
                    <a:pt x="320" y="66"/>
                  </a:lnTo>
                  <a:lnTo>
                    <a:pt x="316" y="87"/>
                  </a:lnTo>
                  <a:lnTo>
                    <a:pt x="308" y="126"/>
                  </a:lnTo>
                  <a:lnTo>
                    <a:pt x="308" y="127"/>
                  </a:lnTo>
                  <a:lnTo>
                    <a:pt x="308" y="127"/>
                  </a:lnTo>
                  <a:lnTo>
                    <a:pt x="302" y="153"/>
                  </a:lnTo>
                  <a:lnTo>
                    <a:pt x="302" y="153"/>
                  </a:lnTo>
                  <a:lnTo>
                    <a:pt x="300" y="162"/>
                  </a:lnTo>
                  <a:lnTo>
                    <a:pt x="298" y="168"/>
                  </a:lnTo>
                  <a:lnTo>
                    <a:pt x="292" y="178"/>
                  </a:lnTo>
                  <a:lnTo>
                    <a:pt x="292" y="178"/>
                  </a:lnTo>
                  <a:lnTo>
                    <a:pt x="287" y="184"/>
                  </a:lnTo>
                  <a:lnTo>
                    <a:pt x="283" y="193"/>
                  </a:lnTo>
                  <a:lnTo>
                    <a:pt x="283" y="193"/>
                  </a:lnTo>
                  <a:lnTo>
                    <a:pt x="274" y="214"/>
                  </a:lnTo>
                  <a:lnTo>
                    <a:pt x="274" y="214"/>
                  </a:lnTo>
                  <a:lnTo>
                    <a:pt x="267" y="232"/>
                  </a:lnTo>
                  <a:lnTo>
                    <a:pt x="266" y="234"/>
                  </a:lnTo>
                  <a:lnTo>
                    <a:pt x="267" y="235"/>
                  </a:lnTo>
                  <a:lnTo>
                    <a:pt x="267" y="235"/>
                  </a:lnTo>
                  <a:lnTo>
                    <a:pt x="268" y="239"/>
                  </a:lnTo>
                  <a:lnTo>
                    <a:pt x="267" y="245"/>
                  </a:lnTo>
                  <a:lnTo>
                    <a:pt x="266" y="248"/>
                  </a:lnTo>
                  <a:lnTo>
                    <a:pt x="264" y="252"/>
                  </a:lnTo>
                  <a:lnTo>
                    <a:pt x="264" y="252"/>
                  </a:lnTo>
                  <a:lnTo>
                    <a:pt x="262" y="255"/>
                  </a:lnTo>
                  <a:lnTo>
                    <a:pt x="258" y="256"/>
                  </a:lnTo>
                  <a:lnTo>
                    <a:pt x="254" y="258"/>
                  </a:lnTo>
                  <a:lnTo>
                    <a:pt x="250" y="258"/>
                  </a:lnTo>
                  <a:lnTo>
                    <a:pt x="248" y="258"/>
                  </a:lnTo>
                  <a:lnTo>
                    <a:pt x="248" y="258"/>
                  </a:lnTo>
                  <a:lnTo>
                    <a:pt x="248" y="258"/>
                  </a:lnTo>
                  <a:lnTo>
                    <a:pt x="245" y="258"/>
                  </a:lnTo>
                  <a:lnTo>
                    <a:pt x="245" y="258"/>
                  </a:lnTo>
                  <a:lnTo>
                    <a:pt x="241" y="258"/>
                  </a:lnTo>
                  <a:lnTo>
                    <a:pt x="241" y="258"/>
                  </a:lnTo>
                  <a:lnTo>
                    <a:pt x="240" y="258"/>
                  </a:lnTo>
                  <a:lnTo>
                    <a:pt x="240" y="258"/>
                  </a:lnTo>
                  <a:lnTo>
                    <a:pt x="208" y="255"/>
                  </a:lnTo>
                  <a:lnTo>
                    <a:pt x="208" y="255"/>
                  </a:lnTo>
                  <a:lnTo>
                    <a:pt x="175" y="252"/>
                  </a:lnTo>
                  <a:lnTo>
                    <a:pt x="157" y="251"/>
                  </a:lnTo>
                  <a:lnTo>
                    <a:pt x="140" y="250"/>
                  </a:lnTo>
                  <a:lnTo>
                    <a:pt x="140" y="250"/>
                  </a:lnTo>
                  <a:lnTo>
                    <a:pt x="127" y="251"/>
                  </a:lnTo>
                  <a:lnTo>
                    <a:pt x="113" y="252"/>
                  </a:lnTo>
                  <a:lnTo>
                    <a:pt x="101" y="254"/>
                  </a:lnTo>
                  <a:lnTo>
                    <a:pt x="91" y="256"/>
                  </a:lnTo>
                  <a:lnTo>
                    <a:pt x="80" y="259"/>
                  </a:lnTo>
                  <a:lnTo>
                    <a:pt x="72" y="264"/>
                  </a:lnTo>
                  <a:lnTo>
                    <a:pt x="65" y="268"/>
                  </a:lnTo>
                  <a:lnTo>
                    <a:pt x="58" y="275"/>
                  </a:lnTo>
                  <a:lnTo>
                    <a:pt x="58" y="275"/>
                  </a:lnTo>
                  <a:lnTo>
                    <a:pt x="53" y="280"/>
                  </a:lnTo>
                  <a:lnTo>
                    <a:pt x="49" y="286"/>
                  </a:lnTo>
                  <a:lnTo>
                    <a:pt x="46" y="292"/>
                  </a:lnTo>
                  <a:lnTo>
                    <a:pt x="44" y="298"/>
                  </a:lnTo>
                  <a:lnTo>
                    <a:pt x="42" y="306"/>
                  </a:lnTo>
                  <a:lnTo>
                    <a:pt x="41" y="314"/>
                  </a:lnTo>
                  <a:lnTo>
                    <a:pt x="40" y="322"/>
                  </a:lnTo>
                  <a:lnTo>
                    <a:pt x="40" y="332"/>
                  </a:lnTo>
                  <a:lnTo>
                    <a:pt x="41" y="368"/>
                  </a:lnTo>
                  <a:lnTo>
                    <a:pt x="41" y="368"/>
                  </a:lnTo>
                  <a:lnTo>
                    <a:pt x="44" y="483"/>
                  </a:lnTo>
                  <a:lnTo>
                    <a:pt x="46" y="541"/>
                  </a:lnTo>
                  <a:lnTo>
                    <a:pt x="46" y="599"/>
                  </a:lnTo>
                  <a:lnTo>
                    <a:pt x="46" y="599"/>
                  </a:lnTo>
                  <a:lnTo>
                    <a:pt x="46" y="658"/>
                  </a:lnTo>
                  <a:lnTo>
                    <a:pt x="48" y="720"/>
                  </a:lnTo>
                  <a:lnTo>
                    <a:pt x="50" y="783"/>
                  </a:lnTo>
                  <a:lnTo>
                    <a:pt x="53" y="850"/>
                  </a:lnTo>
                  <a:lnTo>
                    <a:pt x="53" y="850"/>
                  </a:lnTo>
                  <a:lnTo>
                    <a:pt x="55" y="893"/>
                  </a:lnTo>
                  <a:lnTo>
                    <a:pt x="55" y="893"/>
                  </a:lnTo>
                  <a:lnTo>
                    <a:pt x="56" y="932"/>
                  </a:lnTo>
                  <a:lnTo>
                    <a:pt x="59" y="972"/>
                  </a:lnTo>
                  <a:lnTo>
                    <a:pt x="59" y="972"/>
                  </a:lnTo>
                  <a:lnTo>
                    <a:pt x="59" y="985"/>
                  </a:lnTo>
                  <a:lnTo>
                    <a:pt x="59" y="996"/>
                  </a:lnTo>
                  <a:lnTo>
                    <a:pt x="56" y="1019"/>
                  </a:lnTo>
                  <a:lnTo>
                    <a:pt x="56" y="1019"/>
                  </a:lnTo>
                  <a:lnTo>
                    <a:pt x="53" y="1035"/>
                  </a:lnTo>
                  <a:lnTo>
                    <a:pt x="52" y="1052"/>
                  </a:lnTo>
                  <a:lnTo>
                    <a:pt x="52" y="1052"/>
                  </a:lnTo>
                  <a:lnTo>
                    <a:pt x="52" y="1053"/>
                  </a:lnTo>
                  <a:lnTo>
                    <a:pt x="52" y="1053"/>
                  </a:lnTo>
                  <a:lnTo>
                    <a:pt x="53" y="1076"/>
                  </a:lnTo>
                  <a:lnTo>
                    <a:pt x="56" y="1097"/>
                  </a:lnTo>
                  <a:lnTo>
                    <a:pt x="58" y="1106"/>
                  </a:lnTo>
                  <a:lnTo>
                    <a:pt x="61" y="1115"/>
                  </a:lnTo>
                  <a:lnTo>
                    <a:pt x="65" y="1123"/>
                  </a:lnTo>
                  <a:lnTo>
                    <a:pt x="69" y="1132"/>
                  </a:lnTo>
                  <a:lnTo>
                    <a:pt x="73" y="1139"/>
                  </a:lnTo>
                  <a:lnTo>
                    <a:pt x="79" y="1145"/>
                  </a:lnTo>
                  <a:lnTo>
                    <a:pt x="85" y="1151"/>
                  </a:lnTo>
                  <a:lnTo>
                    <a:pt x="93" y="1157"/>
                  </a:lnTo>
                  <a:lnTo>
                    <a:pt x="101" y="1162"/>
                  </a:lnTo>
                  <a:lnTo>
                    <a:pt x="110" y="1166"/>
                  </a:lnTo>
                  <a:lnTo>
                    <a:pt x="122" y="1169"/>
                  </a:lnTo>
                  <a:lnTo>
                    <a:pt x="133" y="1171"/>
                  </a:lnTo>
                  <a:lnTo>
                    <a:pt x="133" y="1171"/>
                  </a:lnTo>
                  <a:lnTo>
                    <a:pt x="175" y="1178"/>
                  </a:lnTo>
                  <a:lnTo>
                    <a:pt x="211" y="1183"/>
                  </a:lnTo>
                  <a:lnTo>
                    <a:pt x="246" y="1186"/>
                  </a:lnTo>
                  <a:lnTo>
                    <a:pt x="279" y="1186"/>
                  </a:lnTo>
                  <a:lnTo>
                    <a:pt x="279" y="1186"/>
                  </a:lnTo>
                  <a:lnTo>
                    <a:pt x="311" y="1187"/>
                  </a:lnTo>
                  <a:lnTo>
                    <a:pt x="342" y="1188"/>
                  </a:lnTo>
                  <a:lnTo>
                    <a:pt x="342" y="1188"/>
                  </a:lnTo>
                  <a:lnTo>
                    <a:pt x="376" y="1189"/>
                  </a:lnTo>
                  <a:lnTo>
                    <a:pt x="409" y="1190"/>
                  </a:lnTo>
                  <a:lnTo>
                    <a:pt x="409" y="1190"/>
                  </a:lnTo>
                  <a:lnTo>
                    <a:pt x="440" y="1189"/>
                  </a:lnTo>
                  <a:lnTo>
                    <a:pt x="440" y="1189"/>
                  </a:lnTo>
                  <a:lnTo>
                    <a:pt x="472" y="1187"/>
                  </a:lnTo>
                  <a:lnTo>
                    <a:pt x="504" y="1184"/>
                  </a:lnTo>
                  <a:lnTo>
                    <a:pt x="504" y="1184"/>
                  </a:lnTo>
                  <a:lnTo>
                    <a:pt x="552" y="1180"/>
                  </a:lnTo>
                  <a:lnTo>
                    <a:pt x="576" y="1178"/>
                  </a:lnTo>
                  <a:lnTo>
                    <a:pt x="599" y="1178"/>
                  </a:lnTo>
                  <a:lnTo>
                    <a:pt x="599" y="1178"/>
                  </a:lnTo>
                  <a:lnTo>
                    <a:pt x="612" y="1178"/>
                  </a:lnTo>
                  <a:lnTo>
                    <a:pt x="612" y="1178"/>
                  </a:lnTo>
                  <a:lnTo>
                    <a:pt x="691" y="1179"/>
                  </a:lnTo>
                  <a:lnTo>
                    <a:pt x="784" y="1180"/>
                  </a:lnTo>
                  <a:lnTo>
                    <a:pt x="784" y="1180"/>
                  </a:lnTo>
                  <a:lnTo>
                    <a:pt x="873" y="1179"/>
                  </a:lnTo>
                  <a:lnTo>
                    <a:pt x="880" y="1179"/>
                  </a:lnTo>
                  <a:lnTo>
                    <a:pt x="880" y="1179"/>
                  </a:lnTo>
                  <a:lnTo>
                    <a:pt x="976" y="1179"/>
                  </a:lnTo>
                  <a:lnTo>
                    <a:pt x="976" y="1179"/>
                  </a:lnTo>
                  <a:lnTo>
                    <a:pt x="1009" y="1179"/>
                  </a:lnTo>
                  <a:lnTo>
                    <a:pt x="1011" y="1179"/>
                  </a:lnTo>
                  <a:lnTo>
                    <a:pt x="1011" y="1179"/>
                  </a:lnTo>
                  <a:lnTo>
                    <a:pt x="1041" y="1179"/>
                  </a:lnTo>
                  <a:lnTo>
                    <a:pt x="1041" y="1179"/>
                  </a:lnTo>
                  <a:lnTo>
                    <a:pt x="1084" y="1180"/>
                  </a:lnTo>
                  <a:lnTo>
                    <a:pt x="1107" y="1181"/>
                  </a:lnTo>
                  <a:lnTo>
                    <a:pt x="1130" y="1184"/>
                  </a:lnTo>
                  <a:lnTo>
                    <a:pt x="1130" y="1184"/>
                  </a:lnTo>
                  <a:lnTo>
                    <a:pt x="1159" y="1187"/>
                  </a:lnTo>
                  <a:lnTo>
                    <a:pt x="1174" y="1188"/>
                  </a:lnTo>
                  <a:lnTo>
                    <a:pt x="1189" y="1188"/>
                  </a:lnTo>
                  <a:lnTo>
                    <a:pt x="1189" y="1188"/>
                  </a:lnTo>
                  <a:lnTo>
                    <a:pt x="1208" y="1188"/>
                  </a:lnTo>
                  <a:lnTo>
                    <a:pt x="1208" y="1188"/>
                  </a:lnTo>
                  <a:lnTo>
                    <a:pt x="1210" y="1188"/>
                  </a:lnTo>
                  <a:lnTo>
                    <a:pt x="1210" y="1188"/>
                  </a:lnTo>
                  <a:lnTo>
                    <a:pt x="1219" y="1188"/>
                  </a:lnTo>
                  <a:lnTo>
                    <a:pt x="1219" y="1188"/>
                  </a:lnTo>
                  <a:lnTo>
                    <a:pt x="1237" y="1189"/>
                  </a:lnTo>
                  <a:lnTo>
                    <a:pt x="1237" y="1189"/>
                  </a:lnTo>
                  <a:lnTo>
                    <a:pt x="1248" y="1188"/>
                  </a:lnTo>
                  <a:lnTo>
                    <a:pt x="1255" y="1187"/>
                  </a:lnTo>
                  <a:lnTo>
                    <a:pt x="1260" y="1185"/>
                  </a:lnTo>
                  <a:lnTo>
                    <a:pt x="1262" y="1183"/>
                  </a:lnTo>
                  <a:lnTo>
                    <a:pt x="1262" y="1183"/>
                  </a:lnTo>
                  <a:lnTo>
                    <a:pt x="1265" y="1178"/>
                  </a:lnTo>
                  <a:lnTo>
                    <a:pt x="1268" y="1176"/>
                  </a:lnTo>
                  <a:lnTo>
                    <a:pt x="1272" y="1174"/>
                  </a:lnTo>
                  <a:lnTo>
                    <a:pt x="1276" y="1173"/>
                  </a:lnTo>
                  <a:lnTo>
                    <a:pt x="1276" y="1173"/>
                  </a:lnTo>
                  <a:lnTo>
                    <a:pt x="1281" y="1174"/>
                  </a:lnTo>
                  <a:lnTo>
                    <a:pt x="1287" y="1176"/>
                  </a:lnTo>
                  <a:lnTo>
                    <a:pt x="1291" y="1179"/>
                  </a:lnTo>
                  <a:lnTo>
                    <a:pt x="1294" y="1184"/>
                  </a:lnTo>
                  <a:lnTo>
                    <a:pt x="1294" y="1184"/>
                  </a:lnTo>
                  <a:lnTo>
                    <a:pt x="1295" y="1188"/>
                  </a:lnTo>
                  <a:lnTo>
                    <a:pt x="1296" y="1192"/>
                  </a:lnTo>
                  <a:lnTo>
                    <a:pt x="1295" y="1196"/>
                  </a:lnTo>
                  <a:lnTo>
                    <a:pt x="1293" y="1200"/>
                  </a:lnTo>
                  <a:lnTo>
                    <a:pt x="1293" y="1200"/>
                  </a:lnTo>
                  <a:lnTo>
                    <a:pt x="1290" y="1204"/>
                  </a:lnTo>
                  <a:lnTo>
                    <a:pt x="1287" y="1208"/>
                  </a:lnTo>
                  <a:lnTo>
                    <a:pt x="1279" y="1215"/>
                  </a:lnTo>
                  <a:lnTo>
                    <a:pt x="1270" y="1219"/>
                  </a:lnTo>
                  <a:lnTo>
                    <a:pt x="1261" y="1223"/>
                  </a:lnTo>
                  <a:lnTo>
                    <a:pt x="1251" y="1225"/>
                  </a:lnTo>
                  <a:lnTo>
                    <a:pt x="1241" y="1226"/>
                  </a:lnTo>
                  <a:lnTo>
                    <a:pt x="1221" y="1227"/>
                  </a:lnTo>
                  <a:lnTo>
                    <a:pt x="1221" y="1227"/>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7" name="Freeform 1010"/>
            <p:cNvSpPr/>
            <p:nvPr/>
          </p:nvSpPr>
          <p:spPr bwMode="auto">
            <a:xfrm>
              <a:off x="4127500" y="2363788"/>
              <a:ext cx="822325" cy="422275"/>
            </a:xfrm>
            <a:custGeom>
              <a:avLst/>
              <a:gdLst/>
              <a:ahLst/>
              <a:cxnLst>
                <a:cxn ang="0">
                  <a:pos x="1224" y="794"/>
                </a:cxn>
                <a:cxn ang="0">
                  <a:pos x="1217" y="774"/>
                </a:cxn>
                <a:cxn ang="0">
                  <a:pos x="1226" y="760"/>
                </a:cxn>
                <a:cxn ang="0">
                  <a:pos x="1240" y="724"/>
                </a:cxn>
                <a:cxn ang="0">
                  <a:pos x="1256" y="649"/>
                </a:cxn>
                <a:cxn ang="0">
                  <a:pos x="1286" y="584"/>
                </a:cxn>
                <a:cxn ang="0">
                  <a:pos x="1313" y="525"/>
                </a:cxn>
                <a:cxn ang="0">
                  <a:pos x="1351" y="435"/>
                </a:cxn>
                <a:cxn ang="0">
                  <a:pos x="1404" y="353"/>
                </a:cxn>
                <a:cxn ang="0">
                  <a:pos x="1460" y="252"/>
                </a:cxn>
                <a:cxn ang="0">
                  <a:pos x="1509" y="131"/>
                </a:cxn>
                <a:cxn ang="0">
                  <a:pos x="1516" y="71"/>
                </a:cxn>
                <a:cxn ang="0">
                  <a:pos x="1506" y="49"/>
                </a:cxn>
                <a:cxn ang="0">
                  <a:pos x="1465" y="35"/>
                </a:cxn>
                <a:cxn ang="0">
                  <a:pos x="1425" y="37"/>
                </a:cxn>
                <a:cxn ang="0">
                  <a:pos x="781" y="47"/>
                </a:cxn>
                <a:cxn ang="0">
                  <a:pos x="307" y="65"/>
                </a:cxn>
                <a:cxn ang="0">
                  <a:pos x="295" y="101"/>
                </a:cxn>
                <a:cxn ang="0">
                  <a:pos x="257" y="189"/>
                </a:cxn>
                <a:cxn ang="0">
                  <a:pos x="245" y="243"/>
                </a:cxn>
                <a:cxn ang="0">
                  <a:pos x="228" y="311"/>
                </a:cxn>
                <a:cxn ang="0">
                  <a:pos x="196" y="371"/>
                </a:cxn>
                <a:cxn ang="0">
                  <a:pos x="150" y="466"/>
                </a:cxn>
                <a:cxn ang="0">
                  <a:pos x="135" y="518"/>
                </a:cxn>
                <a:cxn ang="0">
                  <a:pos x="104" y="613"/>
                </a:cxn>
                <a:cxn ang="0">
                  <a:pos x="74" y="660"/>
                </a:cxn>
                <a:cxn ang="0">
                  <a:pos x="52" y="709"/>
                </a:cxn>
                <a:cxn ang="0">
                  <a:pos x="36" y="756"/>
                </a:cxn>
                <a:cxn ang="0">
                  <a:pos x="32" y="773"/>
                </a:cxn>
                <a:cxn ang="0">
                  <a:pos x="17" y="780"/>
                </a:cxn>
                <a:cxn ang="0">
                  <a:pos x="4" y="774"/>
                </a:cxn>
                <a:cxn ang="0">
                  <a:pos x="0" y="762"/>
                </a:cxn>
                <a:cxn ang="0">
                  <a:pos x="13" y="713"/>
                </a:cxn>
                <a:cxn ang="0">
                  <a:pos x="42" y="646"/>
                </a:cxn>
                <a:cxn ang="0">
                  <a:pos x="79" y="583"/>
                </a:cxn>
                <a:cxn ang="0">
                  <a:pos x="98" y="520"/>
                </a:cxn>
                <a:cxn ang="0">
                  <a:pos x="128" y="431"/>
                </a:cxn>
                <a:cxn ang="0">
                  <a:pos x="164" y="359"/>
                </a:cxn>
                <a:cxn ang="0">
                  <a:pos x="198" y="289"/>
                </a:cxn>
                <a:cxn ang="0">
                  <a:pos x="212" y="219"/>
                </a:cxn>
                <a:cxn ang="0">
                  <a:pos x="237" y="133"/>
                </a:cxn>
                <a:cxn ang="0">
                  <a:pos x="265" y="77"/>
                </a:cxn>
                <a:cxn ang="0">
                  <a:pos x="276" y="43"/>
                </a:cxn>
                <a:cxn ang="0">
                  <a:pos x="303" y="24"/>
                </a:cxn>
                <a:cxn ang="0">
                  <a:pos x="375" y="18"/>
                </a:cxn>
                <a:cxn ang="0">
                  <a:pos x="411" y="13"/>
                </a:cxn>
                <a:cxn ang="0">
                  <a:pos x="479" y="13"/>
                </a:cxn>
                <a:cxn ang="0">
                  <a:pos x="668" y="15"/>
                </a:cxn>
                <a:cxn ang="0">
                  <a:pos x="1159" y="4"/>
                </a:cxn>
                <a:cxn ang="0">
                  <a:pos x="1375" y="1"/>
                </a:cxn>
                <a:cxn ang="0">
                  <a:pos x="1481" y="2"/>
                </a:cxn>
                <a:cxn ang="0">
                  <a:pos x="1535" y="17"/>
                </a:cxn>
                <a:cxn ang="0">
                  <a:pos x="1547" y="34"/>
                </a:cxn>
                <a:cxn ang="0">
                  <a:pos x="1550" y="109"/>
                </a:cxn>
                <a:cxn ang="0">
                  <a:pos x="1516" y="216"/>
                </a:cxn>
                <a:cxn ang="0">
                  <a:pos x="1472" y="303"/>
                </a:cxn>
                <a:cxn ang="0">
                  <a:pos x="1406" y="412"/>
                </a:cxn>
                <a:cxn ang="0">
                  <a:pos x="1362" y="503"/>
                </a:cxn>
                <a:cxn ang="0">
                  <a:pos x="1315" y="608"/>
                </a:cxn>
                <a:cxn ang="0">
                  <a:pos x="1277" y="715"/>
                </a:cxn>
                <a:cxn ang="0">
                  <a:pos x="1261" y="773"/>
                </a:cxn>
                <a:cxn ang="0">
                  <a:pos x="1244" y="796"/>
                </a:cxn>
              </a:cxnLst>
              <a:rect l="0" t="0" r="r" b="b"/>
              <a:pathLst>
                <a:path w="1553" h="798">
                  <a:moveTo>
                    <a:pt x="1235" y="798"/>
                  </a:moveTo>
                  <a:lnTo>
                    <a:pt x="1235" y="798"/>
                  </a:lnTo>
                  <a:lnTo>
                    <a:pt x="1229" y="797"/>
                  </a:lnTo>
                  <a:lnTo>
                    <a:pt x="1226" y="796"/>
                  </a:lnTo>
                  <a:lnTo>
                    <a:pt x="1224" y="794"/>
                  </a:lnTo>
                  <a:lnTo>
                    <a:pt x="1220" y="792"/>
                  </a:lnTo>
                  <a:lnTo>
                    <a:pt x="1219" y="789"/>
                  </a:lnTo>
                  <a:lnTo>
                    <a:pt x="1217" y="786"/>
                  </a:lnTo>
                  <a:lnTo>
                    <a:pt x="1217" y="781"/>
                  </a:lnTo>
                  <a:lnTo>
                    <a:pt x="1217" y="774"/>
                  </a:lnTo>
                  <a:lnTo>
                    <a:pt x="1217" y="774"/>
                  </a:lnTo>
                  <a:lnTo>
                    <a:pt x="1218" y="770"/>
                  </a:lnTo>
                  <a:lnTo>
                    <a:pt x="1219" y="766"/>
                  </a:lnTo>
                  <a:lnTo>
                    <a:pt x="1222" y="763"/>
                  </a:lnTo>
                  <a:lnTo>
                    <a:pt x="1226" y="760"/>
                  </a:lnTo>
                  <a:lnTo>
                    <a:pt x="1228" y="759"/>
                  </a:lnTo>
                  <a:lnTo>
                    <a:pt x="1229" y="757"/>
                  </a:lnTo>
                  <a:lnTo>
                    <a:pt x="1229" y="757"/>
                  </a:lnTo>
                  <a:lnTo>
                    <a:pt x="1235" y="741"/>
                  </a:lnTo>
                  <a:lnTo>
                    <a:pt x="1240" y="724"/>
                  </a:lnTo>
                  <a:lnTo>
                    <a:pt x="1244" y="705"/>
                  </a:lnTo>
                  <a:lnTo>
                    <a:pt x="1248" y="686"/>
                  </a:lnTo>
                  <a:lnTo>
                    <a:pt x="1248" y="686"/>
                  </a:lnTo>
                  <a:lnTo>
                    <a:pt x="1251" y="667"/>
                  </a:lnTo>
                  <a:lnTo>
                    <a:pt x="1256" y="649"/>
                  </a:lnTo>
                  <a:lnTo>
                    <a:pt x="1256" y="649"/>
                  </a:lnTo>
                  <a:lnTo>
                    <a:pt x="1262" y="632"/>
                  </a:lnTo>
                  <a:lnTo>
                    <a:pt x="1269" y="616"/>
                  </a:lnTo>
                  <a:lnTo>
                    <a:pt x="1277" y="599"/>
                  </a:lnTo>
                  <a:lnTo>
                    <a:pt x="1286" y="584"/>
                  </a:lnTo>
                  <a:lnTo>
                    <a:pt x="1286" y="584"/>
                  </a:lnTo>
                  <a:lnTo>
                    <a:pt x="1294" y="566"/>
                  </a:lnTo>
                  <a:lnTo>
                    <a:pt x="1302" y="549"/>
                  </a:lnTo>
                  <a:lnTo>
                    <a:pt x="1302" y="549"/>
                  </a:lnTo>
                  <a:lnTo>
                    <a:pt x="1313" y="525"/>
                  </a:lnTo>
                  <a:lnTo>
                    <a:pt x="1323" y="500"/>
                  </a:lnTo>
                  <a:lnTo>
                    <a:pt x="1323" y="500"/>
                  </a:lnTo>
                  <a:lnTo>
                    <a:pt x="1336" y="468"/>
                  </a:lnTo>
                  <a:lnTo>
                    <a:pt x="1351" y="435"/>
                  </a:lnTo>
                  <a:lnTo>
                    <a:pt x="1351" y="435"/>
                  </a:lnTo>
                  <a:lnTo>
                    <a:pt x="1359" y="421"/>
                  </a:lnTo>
                  <a:lnTo>
                    <a:pt x="1368" y="405"/>
                  </a:lnTo>
                  <a:lnTo>
                    <a:pt x="1387" y="377"/>
                  </a:lnTo>
                  <a:lnTo>
                    <a:pt x="1387" y="377"/>
                  </a:lnTo>
                  <a:lnTo>
                    <a:pt x="1404" y="353"/>
                  </a:lnTo>
                  <a:lnTo>
                    <a:pt x="1411" y="340"/>
                  </a:lnTo>
                  <a:lnTo>
                    <a:pt x="1419" y="328"/>
                  </a:lnTo>
                  <a:lnTo>
                    <a:pt x="1430" y="307"/>
                  </a:lnTo>
                  <a:lnTo>
                    <a:pt x="1430" y="307"/>
                  </a:lnTo>
                  <a:lnTo>
                    <a:pt x="1460" y="252"/>
                  </a:lnTo>
                  <a:lnTo>
                    <a:pt x="1474" y="222"/>
                  </a:lnTo>
                  <a:lnTo>
                    <a:pt x="1488" y="192"/>
                  </a:lnTo>
                  <a:lnTo>
                    <a:pt x="1499" y="162"/>
                  </a:lnTo>
                  <a:lnTo>
                    <a:pt x="1504" y="146"/>
                  </a:lnTo>
                  <a:lnTo>
                    <a:pt x="1509" y="131"/>
                  </a:lnTo>
                  <a:lnTo>
                    <a:pt x="1512" y="116"/>
                  </a:lnTo>
                  <a:lnTo>
                    <a:pt x="1514" y="101"/>
                  </a:lnTo>
                  <a:lnTo>
                    <a:pt x="1515" y="85"/>
                  </a:lnTo>
                  <a:lnTo>
                    <a:pt x="1516" y="71"/>
                  </a:lnTo>
                  <a:lnTo>
                    <a:pt x="1516" y="71"/>
                  </a:lnTo>
                  <a:lnTo>
                    <a:pt x="1515" y="65"/>
                  </a:lnTo>
                  <a:lnTo>
                    <a:pt x="1514" y="60"/>
                  </a:lnTo>
                  <a:lnTo>
                    <a:pt x="1512" y="56"/>
                  </a:lnTo>
                  <a:lnTo>
                    <a:pt x="1510" y="52"/>
                  </a:lnTo>
                  <a:lnTo>
                    <a:pt x="1506" y="49"/>
                  </a:lnTo>
                  <a:lnTo>
                    <a:pt x="1503" y="46"/>
                  </a:lnTo>
                  <a:lnTo>
                    <a:pt x="1495" y="42"/>
                  </a:lnTo>
                  <a:lnTo>
                    <a:pt x="1486" y="38"/>
                  </a:lnTo>
                  <a:lnTo>
                    <a:pt x="1475" y="36"/>
                  </a:lnTo>
                  <a:lnTo>
                    <a:pt x="1465" y="35"/>
                  </a:lnTo>
                  <a:lnTo>
                    <a:pt x="1456" y="35"/>
                  </a:lnTo>
                  <a:lnTo>
                    <a:pt x="1456" y="35"/>
                  </a:lnTo>
                  <a:lnTo>
                    <a:pt x="1439" y="36"/>
                  </a:lnTo>
                  <a:lnTo>
                    <a:pt x="1425" y="37"/>
                  </a:lnTo>
                  <a:lnTo>
                    <a:pt x="1425" y="37"/>
                  </a:lnTo>
                  <a:lnTo>
                    <a:pt x="1404" y="37"/>
                  </a:lnTo>
                  <a:lnTo>
                    <a:pt x="1272" y="37"/>
                  </a:lnTo>
                  <a:lnTo>
                    <a:pt x="1272" y="37"/>
                  </a:lnTo>
                  <a:lnTo>
                    <a:pt x="1092" y="41"/>
                  </a:lnTo>
                  <a:lnTo>
                    <a:pt x="781" y="47"/>
                  </a:lnTo>
                  <a:lnTo>
                    <a:pt x="314" y="57"/>
                  </a:lnTo>
                  <a:lnTo>
                    <a:pt x="309" y="57"/>
                  </a:lnTo>
                  <a:lnTo>
                    <a:pt x="308" y="61"/>
                  </a:lnTo>
                  <a:lnTo>
                    <a:pt x="308" y="61"/>
                  </a:lnTo>
                  <a:lnTo>
                    <a:pt x="307" y="65"/>
                  </a:lnTo>
                  <a:lnTo>
                    <a:pt x="306" y="66"/>
                  </a:lnTo>
                  <a:lnTo>
                    <a:pt x="306" y="66"/>
                  </a:lnTo>
                  <a:lnTo>
                    <a:pt x="306" y="66"/>
                  </a:lnTo>
                  <a:lnTo>
                    <a:pt x="301" y="83"/>
                  </a:lnTo>
                  <a:lnTo>
                    <a:pt x="295" y="101"/>
                  </a:lnTo>
                  <a:lnTo>
                    <a:pt x="280" y="134"/>
                  </a:lnTo>
                  <a:lnTo>
                    <a:pt x="280" y="134"/>
                  </a:lnTo>
                  <a:lnTo>
                    <a:pt x="272" y="151"/>
                  </a:lnTo>
                  <a:lnTo>
                    <a:pt x="264" y="170"/>
                  </a:lnTo>
                  <a:lnTo>
                    <a:pt x="257" y="189"/>
                  </a:lnTo>
                  <a:lnTo>
                    <a:pt x="251" y="207"/>
                  </a:lnTo>
                  <a:lnTo>
                    <a:pt x="251" y="207"/>
                  </a:lnTo>
                  <a:lnTo>
                    <a:pt x="248" y="225"/>
                  </a:lnTo>
                  <a:lnTo>
                    <a:pt x="245" y="243"/>
                  </a:lnTo>
                  <a:lnTo>
                    <a:pt x="245" y="243"/>
                  </a:lnTo>
                  <a:lnTo>
                    <a:pt x="241" y="272"/>
                  </a:lnTo>
                  <a:lnTo>
                    <a:pt x="238" y="285"/>
                  </a:lnTo>
                  <a:lnTo>
                    <a:pt x="234" y="299"/>
                  </a:lnTo>
                  <a:lnTo>
                    <a:pt x="234" y="299"/>
                  </a:lnTo>
                  <a:lnTo>
                    <a:pt x="228" y="311"/>
                  </a:lnTo>
                  <a:lnTo>
                    <a:pt x="222" y="322"/>
                  </a:lnTo>
                  <a:lnTo>
                    <a:pt x="210" y="345"/>
                  </a:lnTo>
                  <a:lnTo>
                    <a:pt x="210" y="345"/>
                  </a:lnTo>
                  <a:lnTo>
                    <a:pt x="196" y="371"/>
                  </a:lnTo>
                  <a:lnTo>
                    <a:pt x="196" y="371"/>
                  </a:lnTo>
                  <a:lnTo>
                    <a:pt x="182" y="400"/>
                  </a:lnTo>
                  <a:lnTo>
                    <a:pt x="182" y="400"/>
                  </a:lnTo>
                  <a:lnTo>
                    <a:pt x="171" y="422"/>
                  </a:lnTo>
                  <a:lnTo>
                    <a:pt x="159" y="444"/>
                  </a:lnTo>
                  <a:lnTo>
                    <a:pt x="150" y="466"/>
                  </a:lnTo>
                  <a:lnTo>
                    <a:pt x="146" y="477"/>
                  </a:lnTo>
                  <a:lnTo>
                    <a:pt x="143" y="487"/>
                  </a:lnTo>
                  <a:lnTo>
                    <a:pt x="143" y="487"/>
                  </a:lnTo>
                  <a:lnTo>
                    <a:pt x="135" y="518"/>
                  </a:lnTo>
                  <a:lnTo>
                    <a:pt x="135" y="518"/>
                  </a:lnTo>
                  <a:lnTo>
                    <a:pt x="126" y="553"/>
                  </a:lnTo>
                  <a:lnTo>
                    <a:pt x="116" y="588"/>
                  </a:lnTo>
                  <a:lnTo>
                    <a:pt x="116" y="588"/>
                  </a:lnTo>
                  <a:lnTo>
                    <a:pt x="110" y="600"/>
                  </a:lnTo>
                  <a:lnTo>
                    <a:pt x="104" y="613"/>
                  </a:lnTo>
                  <a:lnTo>
                    <a:pt x="97" y="625"/>
                  </a:lnTo>
                  <a:lnTo>
                    <a:pt x="89" y="637"/>
                  </a:lnTo>
                  <a:lnTo>
                    <a:pt x="89" y="637"/>
                  </a:lnTo>
                  <a:lnTo>
                    <a:pt x="81" y="648"/>
                  </a:lnTo>
                  <a:lnTo>
                    <a:pt x="74" y="660"/>
                  </a:lnTo>
                  <a:lnTo>
                    <a:pt x="68" y="673"/>
                  </a:lnTo>
                  <a:lnTo>
                    <a:pt x="62" y="686"/>
                  </a:lnTo>
                  <a:lnTo>
                    <a:pt x="62" y="686"/>
                  </a:lnTo>
                  <a:lnTo>
                    <a:pt x="58" y="697"/>
                  </a:lnTo>
                  <a:lnTo>
                    <a:pt x="52" y="709"/>
                  </a:lnTo>
                  <a:lnTo>
                    <a:pt x="52" y="709"/>
                  </a:lnTo>
                  <a:lnTo>
                    <a:pt x="47" y="723"/>
                  </a:lnTo>
                  <a:lnTo>
                    <a:pt x="41" y="736"/>
                  </a:lnTo>
                  <a:lnTo>
                    <a:pt x="38" y="750"/>
                  </a:lnTo>
                  <a:lnTo>
                    <a:pt x="36" y="756"/>
                  </a:lnTo>
                  <a:lnTo>
                    <a:pt x="36" y="762"/>
                  </a:lnTo>
                  <a:lnTo>
                    <a:pt x="36" y="762"/>
                  </a:lnTo>
                  <a:lnTo>
                    <a:pt x="35" y="766"/>
                  </a:lnTo>
                  <a:lnTo>
                    <a:pt x="34" y="770"/>
                  </a:lnTo>
                  <a:lnTo>
                    <a:pt x="32" y="773"/>
                  </a:lnTo>
                  <a:lnTo>
                    <a:pt x="30" y="775"/>
                  </a:lnTo>
                  <a:lnTo>
                    <a:pt x="26" y="777"/>
                  </a:lnTo>
                  <a:lnTo>
                    <a:pt x="23" y="779"/>
                  </a:lnTo>
                  <a:lnTo>
                    <a:pt x="17" y="780"/>
                  </a:lnTo>
                  <a:lnTo>
                    <a:pt x="17" y="780"/>
                  </a:lnTo>
                  <a:lnTo>
                    <a:pt x="13" y="780"/>
                  </a:lnTo>
                  <a:lnTo>
                    <a:pt x="10" y="779"/>
                  </a:lnTo>
                  <a:lnTo>
                    <a:pt x="7" y="776"/>
                  </a:lnTo>
                  <a:lnTo>
                    <a:pt x="4" y="774"/>
                  </a:lnTo>
                  <a:lnTo>
                    <a:pt x="4" y="774"/>
                  </a:lnTo>
                  <a:lnTo>
                    <a:pt x="2" y="772"/>
                  </a:lnTo>
                  <a:lnTo>
                    <a:pt x="1" y="769"/>
                  </a:lnTo>
                  <a:lnTo>
                    <a:pt x="0" y="766"/>
                  </a:lnTo>
                  <a:lnTo>
                    <a:pt x="0" y="762"/>
                  </a:lnTo>
                  <a:lnTo>
                    <a:pt x="0" y="762"/>
                  </a:lnTo>
                  <a:lnTo>
                    <a:pt x="1" y="750"/>
                  </a:lnTo>
                  <a:lnTo>
                    <a:pt x="4" y="737"/>
                  </a:lnTo>
                  <a:lnTo>
                    <a:pt x="8" y="726"/>
                  </a:lnTo>
                  <a:lnTo>
                    <a:pt x="13" y="713"/>
                  </a:lnTo>
                  <a:lnTo>
                    <a:pt x="13" y="713"/>
                  </a:lnTo>
                  <a:lnTo>
                    <a:pt x="18" y="703"/>
                  </a:lnTo>
                  <a:lnTo>
                    <a:pt x="22" y="690"/>
                  </a:lnTo>
                  <a:lnTo>
                    <a:pt x="22" y="690"/>
                  </a:lnTo>
                  <a:lnTo>
                    <a:pt x="32" y="668"/>
                  </a:lnTo>
                  <a:lnTo>
                    <a:pt x="42" y="646"/>
                  </a:lnTo>
                  <a:lnTo>
                    <a:pt x="54" y="624"/>
                  </a:lnTo>
                  <a:lnTo>
                    <a:pt x="69" y="602"/>
                  </a:lnTo>
                  <a:lnTo>
                    <a:pt x="69" y="602"/>
                  </a:lnTo>
                  <a:lnTo>
                    <a:pt x="74" y="593"/>
                  </a:lnTo>
                  <a:lnTo>
                    <a:pt x="79" y="583"/>
                  </a:lnTo>
                  <a:lnTo>
                    <a:pt x="83" y="573"/>
                  </a:lnTo>
                  <a:lnTo>
                    <a:pt x="87" y="563"/>
                  </a:lnTo>
                  <a:lnTo>
                    <a:pt x="93" y="541"/>
                  </a:lnTo>
                  <a:lnTo>
                    <a:pt x="98" y="520"/>
                  </a:lnTo>
                  <a:lnTo>
                    <a:pt x="98" y="520"/>
                  </a:lnTo>
                  <a:lnTo>
                    <a:pt x="104" y="492"/>
                  </a:lnTo>
                  <a:lnTo>
                    <a:pt x="104" y="492"/>
                  </a:lnTo>
                  <a:lnTo>
                    <a:pt x="110" y="472"/>
                  </a:lnTo>
                  <a:lnTo>
                    <a:pt x="119" y="451"/>
                  </a:lnTo>
                  <a:lnTo>
                    <a:pt x="128" y="431"/>
                  </a:lnTo>
                  <a:lnTo>
                    <a:pt x="137" y="412"/>
                  </a:lnTo>
                  <a:lnTo>
                    <a:pt x="143" y="401"/>
                  </a:lnTo>
                  <a:lnTo>
                    <a:pt x="143" y="401"/>
                  </a:lnTo>
                  <a:lnTo>
                    <a:pt x="153" y="381"/>
                  </a:lnTo>
                  <a:lnTo>
                    <a:pt x="164" y="359"/>
                  </a:lnTo>
                  <a:lnTo>
                    <a:pt x="164" y="359"/>
                  </a:lnTo>
                  <a:lnTo>
                    <a:pt x="183" y="325"/>
                  </a:lnTo>
                  <a:lnTo>
                    <a:pt x="191" y="307"/>
                  </a:lnTo>
                  <a:lnTo>
                    <a:pt x="198" y="289"/>
                  </a:lnTo>
                  <a:lnTo>
                    <a:pt x="198" y="289"/>
                  </a:lnTo>
                  <a:lnTo>
                    <a:pt x="202" y="277"/>
                  </a:lnTo>
                  <a:lnTo>
                    <a:pt x="205" y="264"/>
                  </a:lnTo>
                  <a:lnTo>
                    <a:pt x="209" y="240"/>
                  </a:lnTo>
                  <a:lnTo>
                    <a:pt x="209" y="240"/>
                  </a:lnTo>
                  <a:lnTo>
                    <a:pt x="212" y="219"/>
                  </a:lnTo>
                  <a:lnTo>
                    <a:pt x="216" y="198"/>
                  </a:lnTo>
                  <a:lnTo>
                    <a:pt x="216" y="198"/>
                  </a:lnTo>
                  <a:lnTo>
                    <a:pt x="222" y="176"/>
                  </a:lnTo>
                  <a:lnTo>
                    <a:pt x="230" y="155"/>
                  </a:lnTo>
                  <a:lnTo>
                    <a:pt x="237" y="133"/>
                  </a:lnTo>
                  <a:lnTo>
                    <a:pt x="246" y="113"/>
                  </a:lnTo>
                  <a:lnTo>
                    <a:pt x="246" y="113"/>
                  </a:lnTo>
                  <a:lnTo>
                    <a:pt x="253" y="99"/>
                  </a:lnTo>
                  <a:lnTo>
                    <a:pt x="253" y="99"/>
                  </a:lnTo>
                  <a:lnTo>
                    <a:pt x="265" y="77"/>
                  </a:lnTo>
                  <a:lnTo>
                    <a:pt x="269" y="65"/>
                  </a:lnTo>
                  <a:lnTo>
                    <a:pt x="273" y="54"/>
                  </a:lnTo>
                  <a:lnTo>
                    <a:pt x="273" y="54"/>
                  </a:lnTo>
                  <a:lnTo>
                    <a:pt x="274" y="48"/>
                  </a:lnTo>
                  <a:lnTo>
                    <a:pt x="276" y="43"/>
                  </a:lnTo>
                  <a:lnTo>
                    <a:pt x="278" y="38"/>
                  </a:lnTo>
                  <a:lnTo>
                    <a:pt x="282" y="34"/>
                  </a:lnTo>
                  <a:lnTo>
                    <a:pt x="287" y="31"/>
                  </a:lnTo>
                  <a:lnTo>
                    <a:pt x="292" y="28"/>
                  </a:lnTo>
                  <a:lnTo>
                    <a:pt x="303" y="24"/>
                  </a:lnTo>
                  <a:lnTo>
                    <a:pt x="316" y="22"/>
                  </a:lnTo>
                  <a:lnTo>
                    <a:pt x="329" y="20"/>
                  </a:lnTo>
                  <a:lnTo>
                    <a:pt x="356" y="19"/>
                  </a:lnTo>
                  <a:lnTo>
                    <a:pt x="356" y="19"/>
                  </a:lnTo>
                  <a:lnTo>
                    <a:pt x="375" y="18"/>
                  </a:lnTo>
                  <a:lnTo>
                    <a:pt x="382" y="18"/>
                  </a:lnTo>
                  <a:lnTo>
                    <a:pt x="389" y="16"/>
                  </a:lnTo>
                  <a:lnTo>
                    <a:pt x="389" y="16"/>
                  </a:lnTo>
                  <a:lnTo>
                    <a:pt x="400" y="14"/>
                  </a:lnTo>
                  <a:lnTo>
                    <a:pt x="411" y="13"/>
                  </a:lnTo>
                  <a:lnTo>
                    <a:pt x="423" y="12"/>
                  </a:lnTo>
                  <a:lnTo>
                    <a:pt x="437" y="12"/>
                  </a:lnTo>
                  <a:lnTo>
                    <a:pt x="437" y="12"/>
                  </a:lnTo>
                  <a:lnTo>
                    <a:pt x="459" y="12"/>
                  </a:lnTo>
                  <a:lnTo>
                    <a:pt x="479" y="13"/>
                  </a:lnTo>
                  <a:lnTo>
                    <a:pt x="479" y="13"/>
                  </a:lnTo>
                  <a:lnTo>
                    <a:pt x="500" y="14"/>
                  </a:lnTo>
                  <a:lnTo>
                    <a:pt x="519" y="15"/>
                  </a:lnTo>
                  <a:lnTo>
                    <a:pt x="668" y="15"/>
                  </a:lnTo>
                  <a:lnTo>
                    <a:pt x="668" y="15"/>
                  </a:lnTo>
                  <a:lnTo>
                    <a:pt x="751" y="14"/>
                  </a:lnTo>
                  <a:lnTo>
                    <a:pt x="833" y="13"/>
                  </a:lnTo>
                  <a:lnTo>
                    <a:pt x="997" y="8"/>
                  </a:lnTo>
                  <a:lnTo>
                    <a:pt x="997" y="8"/>
                  </a:lnTo>
                  <a:lnTo>
                    <a:pt x="1159" y="4"/>
                  </a:lnTo>
                  <a:lnTo>
                    <a:pt x="1241" y="2"/>
                  </a:lnTo>
                  <a:lnTo>
                    <a:pt x="1323" y="2"/>
                  </a:lnTo>
                  <a:lnTo>
                    <a:pt x="1323" y="2"/>
                  </a:lnTo>
                  <a:lnTo>
                    <a:pt x="1375" y="1"/>
                  </a:lnTo>
                  <a:lnTo>
                    <a:pt x="1375" y="1"/>
                  </a:lnTo>
                  <a:lnTo>
                    <a:pt x="1427" y="0"/>
                  </a:lnTo>
                  <a:lnTo>
                    <a:pt x="1427" y="0"/>
                  </a:lnTo>
                  <a:lnTo>
                    <a:pt x="1456" y="1"/>
                  </a:lnTo>
                  <a:lnTo>
                    <a:pt x="1481" y="2"/>
                  </a:lnTo>
                  <a:lnTo>
                    <a:pt x="1481" y="2"/>
                  </a:lnTo>
                  <a:lnTo>
                    <a:pt x="1496" y="3"/>
                  </a:lnTo>
                  <a:lnTo>
                    <a:pt x="1506" y="5"/>
                  </a:lnTo>
                  <a:lnTo>
                    <a:pt x="1517" y="7"/>
                  </a:lnTo>
                  <a:lnTo>
                    <a:pt x="1526" y="12"/>
                  </a:lnTo>
                  <a:lnTo>
                    <a:pt x="1535" y="17"/>
                  </a:lnTo>
                  <a:lnTo>
                    <a:pt x="1539" y="21"/>
                  </a:lnTo>
                  <a:lnTo>
                    <a:pt x="1542" y="25"/>
                  </a:lnTo>
                  <a:lnTo>
                    <a:pt x="1545" y="29"/>
                  </a:lnTo>
                  <a:lnTo>
                    <a:pt x="1547" y="34"/>
                  </a:lnTo>
                  <a:lnTo>
                    <a:pt x="1547" y="34"/>
                  </a:lnTo>
                  <a:lnTo>
                    <a:pt x="1550" y="49"/>
                  </a:lnTo>
                  <a:lnTo>
                    <a:pt x="1552" y="63"/>
                  </a:lnTo>
                  <a:lnTo>
                    <a:pt x="1553" y="78"/>
                  </a:lnTo>
                  <a:lnTo>
                    <a:pt x="1552" y="93"/>
                  </a:lnTo>
                  <a:lnTo>
                    <a:pt x="1550" y="109"/>
                  </a:lnTo>
                  <a:lnTo>
                    <a:pt x="1548" y="123"/>
                  </a:lnTo>
                  <a:lnTo>
                    <a:pt x="1544" y="139"/>
                  </a:lnTo>
                  <a:lnTo>
                    <a:pt x="1540" y="155"/>
                  </a:lnTo>
                  <a:lnTo>
                    <a:pt x="1528" y="186"/>
                  </a:lnTo>
                  <a:lnTo>
                    <a:pt x="1516" y="216"/>
                  </a:lnTo>
                  <a:lnTo>
                    <a:pt x="1502" y="244"/>
                  </a:lnTo>
                  <a:lnTo>
                    <a:pt x="1489" y="271"/>
                  </a:lnTo>
                  <a:lnTo>
                    <a:pt x="1486" y="277"/>
                  </a:lnTo>
                  <a:lnTo>
                    <a:pt x="1486" y="277"/>
                  </a:lnTo>
                  <a:lnTo>
                    <a:pt x="1472" y="303"/>
                  </a:lnTo>
                  <a:lnTo>
                    <a:pt x="1457" y="329"/>
                  </a:lnTo>
                  <a:lnTo>
                    <a:pt x="1427" y="378"/>
                  </a:lnTo>
                  <a:lnTo>
                    <a:pt x="1427" y="378"/>
                  </a:lnTo>
                  <a:lnTo>
                    <a:pt x="1406" y="412"/>
                  </a:lnTo>
                  <a:lnTo>
                    <a:pt x="1406" y="412"/>
                  </a:lnTo>
                  <a:lnTo>
                    <a:pt x="1393" y="433"/>
                  </a:lnTo>
                  <a:lnTo>
                    <a:pt x="1382" y="456"/>
                  </a:lnTo>
                  <a:lnTo>
                    <a:pt x="1372" y="479"/>
                  </a:lnTo>
                  <a:lnTo>
                    <a:pt x="1362" y="503"/>
                  </a:lnTo>
                  <a:lnTo>
                    <a:pt x="1362" y="503"/>
                  </a:lnTo>
                  <a:lnTo>
                    <a:pt x="1346" y="540"/>
                  </a:lnTo>
                  <a:lnTo>
                    <a:pt x="1346" y="540"/>
                  </a:lnTo>
                  <a:lnTo>
                    <a:pt x="1327" y="581"/>
                  </a:lnTo>
                  <a:lnTo>
                    <a:pt x="1327" y="581"/>
                  </a:lnTo>
                  <a:lnTo>
                    <a:pt x="1315" y="608"/>
                  </a:lnTo>
                  <a:lnTo>
                    <a:pt x="1302" y="633"/>
                  </a:lnTo>
                  <a:lnTo>
                    <a:pt x="1292" y="660"/>
                  </a:lnTo>
                  <a:lnTo>
                    <a:pt x="1284" y="689"/>
                  </a:lnTo>
                  <a:lnTo>
                    <a:pt x="1284" y="689"/>
                  </a:lnTo>
                  <a:lnTo>
                    <a:pt x="1277" y="715"/>
                  </a:lnTo>
                  <a:lnTo>
                    <a:pt x="1277" y="715"/>
                  </a:lnTo>
                  <a:lnTo>
                    <a:pt x="1272" y="735"/>
                  </a:lnTo>
                  <a:lnTo>
                    <a:pt x="1267" y="755"/>
                  </a:lnTo>
                  <a:lnTo>
                    <a:pt x="1264" y="765"/>
                  </a:lnTo>
                  <a:lnTo>
                    <a:pt x="1261" y="773"/>
                  </a:lnTo>
                  <a:lnTo>
                    <a:pt x="1256" y="783"/>
                  </a:lnTo>
                  <a:lnTo>
                    <a:pt x="1251" y="790"/>
                  </a:lnTo>
                  <a:lnTo>
                    <a:pt x="1251" y="790"/>
                  </a:lnTo>
                  <a:lnTo>
                    <a:pt x="1248" y="794"/>
                  </a:lnTo>
                  <a:lnTo>
                    <a:pt x="1244" y="796"/>
                  </a:lnTo>
                  <a:lnTo>
                    <a:pt x="1240" y="798"/>
                  </a:lnTo>
                  <a:lnTo>
                    <a:pt x="1235" y="798"/>
                  </a:lnTo>
                  <a:lnTo>
                    <a:pt x="1235" y="798"/>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nvGrpSpPr>
          <p:cNvPr id="79" name="组合 78"/>
          <p:cNvGrpSpPr/>
          <p:nvPr/>
        </p:nvGrpSpPr>
        <p:grpSpPr>
          <a:xfrm>
            <a:off x="6070960" y="1791782"/>
            <a:ext cx="2044994" cy="1554654"/>
            <a:chOff x="4095751" y="2149476"/>
            <a:chExt cx="854074" cy="649288"/>
          </a:xfrm>
          <a:gradFill>
            <a:gsLst>
              <a:gs pos="0">
                <a:srgbClr val="254E6B"/>
              </a:gs>
              <a:gs pos="100000">
                <a:srgbClr val="1F3F57"/>
              </a:gs>
            </a:gsLst>
            <a:lin ang="2700000" scaled="1"/>
          </a:gradFill>
        </p:grpSpPr>
        <p:sp>
          <p:nvSpPr>
            <p:cNvPr id="80" name="Freeform 981"/>
            <p:cNvSpPr/>
            <p:nvPr/>
          </p:nvSpPr>
          <p:spPr bwMode="auto">
            <a:xfrm>
              <a:off x="4114801" y="2484438"/>
              <a:ext cx="41275" cy="42863"/>
            </a:xfrm>
            <a:custGeom>
              <a:avLst/>
              <a:gdLst/>
              <a:ahLst/>
              <a:cxnLst>
                <a:cxn ang="0">
                  <a:pos x="72" y="1"/>
                </a:cxn>
                <a:cxn ang="0">
                  <a:pos x="72" y="1"/>
                </a:cxn>
                <a:cxn ang="0">
                  <a:pos x="51" y="17"/>
                </a:cxn>
                <a:cxn ang="0">
                  <a:pos x="33" y="34"/>
                </a:cxn>
                <a:cxn ang="0">
                  <a:pos x="23" y="45"/>
                </a:cxn>
                <a:cxn ang="0">
                  <a:pos x="15" y="54"/>
                </a:cxn>
                <a:cxn ang="0">
                  <a:pos x="8" y="64"/>
                </a:cxn>
                <a:cxn ang="0">
                  <a:pos x="1" y="76"/>
                </a:cxn>
                <a:cxn ang="0">
                  <a:pos x="1" y="76"/>
                </a:cxn>
                <a:cxn ang="0">
                  <a:pos x="0" y="78"/>
                </a:cxn>
                <a:cxn ang="0">
                  <a:pos x="1" y="79"/>
                </a:cxn>
                <a:cxn ang="0">
                  <a:pos x="2" y="81"/>
                </a:cxn>
                <a:cxn ang="0">
                  <a:pos x="3" y="82"/>
                </a:cxn>
                <a:cxn ang="0">
                  <a:pos x="4" y="83"/>
                </a:cxn>
                <a:cxn ang="0">
                  <a:pos x="6" y="83"/>
                </a:cxn>
                <a:cxn ang="0">
                  <a:pos x="8" y="82"/>
                </a:cxn>
                <a:cxn ang="0">
                  <a:pos x="9" y="80"/>
                </a:cxn>
                <a:cxn ang="0">
                  <a:pos x="9" y="80"/>
                </a:cxn>
                <a:cxn ang="0">
                  <a:pos x="15" y="70"/>
                </a:cxn>
                <a:cxn ang="0">
                  <a:pos x="23" y="60"/>
                </a:cxn>
                <a:cxn ang="0">
                  <a:pos x="31" y="51"/>
                </a:cxn>
                <a:cxn ang="0">
                  <a:pos x="39" y="42"/>
                </a:cxn>
                <a:cxn ang="0">
                  <a:pos x="58" y="25"/>
                </a:cxn>
                <a:cxn ang="0">
                  <a:pos x="77" y="9"/>
                </a:cxn>
                <a:cxn ang="0">
                  <a:pos x="77" y="9"/>
                </a:cxn>
                <a:cxn ang="0">
                  <a:pos x="78" y="7"/>
                </a:cxn>
                <a:cxn ang="0">
                  <a:pos x="79" y="6"/>
                </a:cxn>
                <a:cxn ang="0">
                  <a:pos x="78" y="2"/>
                </a:cxn>
                <a:cxn ang="0">
                  <a:pos x="77" y="1"/>
                </a:cxn>
                <a:cxn ang="0">
                  <a:pos x="75" y="0"/>
                </a:cxn>
                <a:cxn ang="0">
                  <a:pos x="74" y="0"/>
                </a:cxn>
                <a:cxn ang="0">
                  <a:pos x="72" y="1"/>
                </a:cxn>
                <a:cxn ang="0">
                  <a:pos x="72" y="1"/>
                </a:cxn>
              </a:cxnLst>
              <a:rect l="0" t="0" r="r" b="b"/>
              <a:pathLst>
                <a:path w="79" h="83">
                  <a:moveTo>
                    <a:pt x="72" y="1"/>
                  </a:moveTo>
                  <a:lnTo>
                    <a:pt x="72" y="1"/>
                  </a:lnTo>
                  <a:lnTo>
                    <a:pt x="51" y="17"/>
                  </a:lnTo>
                  <a:lnTo>
                    <a:pt x="33" y="34"/>
                  </a:lnTo>
                  <a:lnTo>
                    <a:pt x="23" y="45"/>
                  </a:lnTo>
                  <a:lnTo>
                    <a:pt x="15" y="54"/>
                  </a:lnTo>
                  <a:lnTo>
                    <a:pt x="8" y="64"/>
                  </a:lnTo>
                  <a:lnTo>
                    <a:pt x="1" y="76"/>
                  </a:lnTo>
                  <a:lnTo>
                    <a:pt x="1" y="76"/>
                  </a:lnTo>
                  <a:lnTo>
                    <a:pt x="0" y="78"/>
                  </a:lnTo>
                  <a:lnTo>
                    <a:pt x="1" y="79"/>
                  </a:lnTo>
                  <a:lnTo>
                    <a:pt x="2" y="81"/>
                  </a:lnTo>
                  <a:lnTo>
                    <a:pt x="3" y="82"/>
                  </a:lnTo>
                  <a:lnTo>
                    <a:pt x="4" y="83"/>
                  </a:lnTo>
                  <a:lnTo>
                    <a:pt x="6" y="83"/>
                  </a:lnTo>
                  <a:lnTo>
                    <a:pt x="8" y="82"/>
                  </a:lnTo>
                  <a:lnTo>
                    <a:pt x="9" y="80"/>
                  </a:lnTo>
                  <a:lnTo>
                    <a:pt x="9" y="80"/>
                  </a:lnTo>
                  <a:lnTo>
                    <a:pt x="15" y="70"/>
                  </a:lnTo>
                  <a:lnTo>
                    <a:pt x="23" y="60"/>
                  </a:lnTo>
                  <a:lnTo>
                    <a:pt x="31" y="51"/>
                  </a:lnTo>
                  <a:lnTo>
                    <a:pt x="39" y="42"/>
                  </a:lnTo>
                  <a:lnTo>
                    <a:pt x="58" y="25"/>
                  </a:lnTo>
                  <a:lnTo>
                    <a:pt x="77" y="9"/>
                  </a:lnTo>
                  <a:lnTo>
                    <a:pt x="77" y="9"/>
                  </a:lnTo>
                  <a:lnTo>
                    <a:pt x="78" y="7"/>
                  </a:lnTo>
                  <a:lnTo>
                    <a:pt x="79" y="6"/>
                  </a:lnTo>
                  <a:lnTo>
                    <a:pt x="78" y="2"/>
                  </a:lnTo>
                  <a:lnTo>
                    <a:pt x="77" y="1"/>
                  </a:lnTo>
                  <a:lnTo>
                    <a:pt x="75" y="0"/>
                  </a:lnTo>
                  <a:lnTo>
                    <a:pt x="74" y="0"/>
                  </a:lnTo>
                  <a:lnTo>
                    <a:pt x="72" y="1"/>
                  </a:lnTo>
                  <a:lnTo>
                    <a:pt x="72"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1" name="Freeform 982"/>
            <p:cNvSpPr/>
            <p:nvPr/>
          </p:nvSpPr>
          <p:spPr bwMode="auto">
            <a:xfrm>
              <a:off x="4122738" y="2492376"/>
              <a:ext cx="60325" cy="63500"/>
            </a:xfrm>
            <a:custGeom>
              <a:avLst/>
              <a:gdLst/>
              <a:ahLst/>
              <a:cxnLst>
                <a:cxn ang="0">
                  <a:pos x="106" y="1"/>
                </a:cxn>
                <a:cxn ang="0">
                  <a:pos x="106" y="1"/>
                </a:cxn>
                <a:cxn ang="0">
                  <a:pos x="44" y="63"/>
                </a:cxn>
                <a:cxn ang="0">
                  <a:pos x="44" y="63"/>
                </a:cxn>
                <a:cxn ang="0">
                  <a:pos x="20" y="87"/>
                </a:cxn>
                <a:cxn ang="0">
                  <a:pos x="10" y="99"/>
                </a:cxn>
                <a:cxn ang="0">
                  <a:pos x="4" y="105"/>
                </a:cxn>
                <a:cxn ang="0">
                  <a:pos x="0" y="113"/>
                </a:cxn>
                <a:cxn ang="0">
                  <a:pos x="0" y="113"/>
                </a:cxn>
                <a:cxn ang="0">
                  <a:pos x="0" y="115"/>
                </a:cxn>
                <a:cxn ang="0">
                  <a:pos x="0" y="117"/>
                </a:cxn>
                <a:cxn ang="0">
                  <a:pos x="2" y="119"/>
                </a:cxn>
                <a:cxn ang="0">
                  <a:pos x="4" y="120"/>
                </a:cxn>
                <a:cxn ang="0">
                  <a:pos x="6" y="120"/>
                </a:cxn>
                <a:cxn ang="0">
                  <a:pos x="7" y="119"/>
                </a:cxn>
                <a:cxn ang="0">
                  <a:pos x="8" y="118"/>
                </a:cxn>
                <a:cxn ang="0">
                  <a:pos x="8" y="118"/>
                </a:cxn>
                <a:cxn ang="0">
                  <a:pos x="13" y="110"/>
                </a:cxn>
                <a:cxn ang="0">
                  <a:pos x="18" y="103"/>
                </a:cxn>
                <a:cxn ang="0">
                  <a:pos x="30" y="90"/>
                </a:cxn>
                <a:cxn ang="0">
                  <a:pos x="55" y="65"/>
                </a:cxn>
                <a:cxn ang="0">
                  <a:pos x="55" y="65"/>
                </a:cxn>
                <a:cxn ang="0">
                  <a:pos x="113" y="7"/>
                </a:cxn>
                <a:cxn ang="0">
                  <a:pos x="113" y="7"/>
                </a:cxn>
                <a:cxn ang="0">
                  <a:pos x="114" y="6"/>
                </a:cxn>
                <a:cxn ang="0">
                  <a:pos x="114" y="4"/>
                </a:cxn>
                <a:cxn ang="0">
                  <a:pos x="114" y="2"/>
                </a:cxn>
                <a:cxn ang="0">
                  <a:pos x="113" y="1"/>
                </a:cxn>
                <a:cxn ang="0">
                  <a:pos x="111" y="0"/>
                </a:cxn>
                <a:cxn ang="0">
                  <a:pos x="110" y="0"/>
                </a:cxn>
                <a:cxn ang="0">
                  <a:pos x="108" y="0"/>
                </a:cxn>
                <a:cxn ang="0">
                  <a:pos x="106" y="1"/>
                </a:cxn>
                <a:cxn ang="0">
                  <a:pos x="106" y="1"/>
                </a:cxn>
              </a:cxnLst>
              <a:rect l="0" t="0" r="r" b="b"/>
              <a:pathLst>
                <a:path w="114" h="120">
                  <a:moveTo>
                    <a:pt x="106" y="1"/>
                  </a:moveTo>
                  <a:lnTo>
                    <a:pt x="106" y="1"/>
                  </a:lnTo>
                  <a:lnTo>
                    <a:pt x="44" y="63"/>
                  </a:lnTo>
                  <a:lnTo>
                    <a:pt x="44" y="63"/>
                  </a:lnTo>
                  <a:lnTo>
                    <a:pt x="20" y="87"/>
                  </a:lnTo>
                  <a:lnTo>
                    <a:pt x="10" y="99"/>
                  </a:lnTo>
                  <a:lnTo>
                    <a:pt x="4" y="105"/>
                  </a:lnTo>
                  <a:lnTo>
                    <a:pt x="0" y="113"/>
                  </a:lnTo>
                  <a:lnTo>
                    <a:pt x="0" y="113"/>
                  </a:lnTo>
                  <a:lnTo>
                    <a:pt x="0" y="115"/>
                  </a:lnTo>
                  <a:lnTo>
                    <a:pt x="0" y="117"/>
                  </a:lnTo>
                  <a:lnTo>
                    <a:pt x="2" y="119"/>
                  </a:lnTo>
                  <a:lnTo>
                    <a:pt x="4" y="120"/>
                  </a:lnTo>
                  <a:lnTo>
                    <a:pt x="6" y="120"/>
                  </a:lnTo>
                  <a:lnTo>
                    <a:pt x="7" y="119"/>
                  </a:lnTo>
                  <a:lnTo>
                    <a:pt x="8" y="118"/>
                  </a:lnTo>
                  <a:lnTo>
                    <a:pt x="8" y="118"/>
                  </a:lnTo>
                  <a:lnTo>
                    <a:pt x="13" y="110"/>
                  </a:lnTo>
                  <a:lnTo>
                    <a:pt x="18" y="103"/>
                  </a:lnTo>
                  <a:lnTo>
                    <a:pt x="30" y="90"/>
                  </a:lnTo>
                  <a:lnTo>
                    <a:pt x="55" y="65"/>
                  </a:lnTo>
                  <a:lnTo>
                    <a:pt x="55" y="65"/>
                  </a:lnTo>
                  <a:lnTo>
                    <a:pt x="113" y="7"/>
                  </a:lnTo>
                  <a:lnTo>
                    <a:pt x="113" y="7"/>
                  </a:lnTo>
                  <a:lnTo>
                    <a:pt x="114" y="6"/>
                  </a:lnTo>
                  <a:lnTo>
                    <a:pt x="114" y="4"/>
                  </a:lnTo>
                  <a:lnTo>
                    <a:pt x="114" y="2"/>
                  </a:lnTo>
                  <a:lnTo>
                    <a:pt x="113" y="1"/>
                  </a:lnTo>
                  <a:lnTo>
                    <a:pt x="111" y="0"/>
                  </a:lnTo>
                  <a:lnTo>
                    <a:pt x="110" y="0"/>
                  </a:lnTo>
                  <a:lnTo>
                    <a:pt x="108" y="0"/>
                  </a:lnTo>
                  <a:lnTo>
                    <a:pt x="106" y="1"/>
                  </a:lnTo>
                  <a:lnTo>
                    <a:pt x="106"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2" name="Freeform 983"/>
            <p:cNvSpPr/>
            <p:nvPr/>
          </p:nvSpPr>
          <p:spPr bwMode="auto">
            <a:xfrm>
              <a:off x="4133851" y="2506663"/>
              <a:ext cx="88900" cy="85725"/>
            </a:xfrm>
            <a:custGeom>
              <a:avLst/>
              <a:gdLst/>
              <a:ahLst/>
              <a:cxnLst>
                <a:cxn ang="0">
                  <a:pos x="161" y="1"/>
                </a:cxn>
                <a:cxn ang="0">
                  <a:pos x="161" y="1"/>
                </a:cxn>
                <a:cxn ang="0">
                  <a:pos x="141" y="21"/>
                </a:cxn>
                <a:cxn ang="0">
                  <a:pos x="122" y="41"/>
                </a:cxn>
                <a:cxn ang="0">
                  <a:pos x="82" y="79"/>
                </a:cxn>
                <a:cxn ang="0">
                  <a:pos x="41" y="118"/>
                </a:cxn>
                <a:cxn ang="0">
                  <a:pos x="2" y="156"/>
                </a:cxn>
                <a:cxn ang="0">
                  <a:pos x="2" y="156"/>
                </a:cxn>
                <a:cxn ang="0">
                  <a:pos x="0" y="158"/>
                </a:cxn>
                <a:cxn ang="0">
                  <a:pos x="0" y="160"/>
                </a:cxn>
                <a:cxn ang="0">
                  <a:pos x="1" y="161"/>
                </a:cxn>
                <a:cxn ang="0">
                  <a:pos x="2" y="163"/>
                </a:cxn>
                <a:cxn ang="0">
                  <a:pos x="3" y="164"/>
                </a:cxn>
                <a:cxn ang="0">
                  <a:pos x="5" y="164"/>
                </a:cxn>
                <a:cxn ang="0">
                  <a:pos x="6" y="164"/>
                </a:cxn>
                <a:cxn ang="0">
                  <a:pos x="8" y="163"/>
                </a:cxn>
                <a:cxn ang="0">
                  <a:pos x="8" y="163"/>
                </a:cxn>
                <a:cxn ang="0">
                  <a:pos x="49" y="125"/>
                </a:cxn>
                <a:cxn ang="0">
                  <a:pos x="89" y="87"/>
                </a:cxn>
                <a:cxn ang="0">
                  <a:pos x="128" y="48"/>
                </a:cxn>
                <a:cxn ang="0">
                  <a:pos x="148" y="29"/>
                </a:cxn>
                <a:cxn ang="0">
                  <a:pos x="167" y="8"/>
                </a:cxn>
                <a:cxn ang="0">
                  <a:pos x="167" y="8"/>
                </a:cxn>
                <a:cxn ang="0">
                  <a:pos x="168" y="6"/>
                </a:cxn>
                <a:cxn ang="0">
                  <a:pos x="168" y="4"/>
                </a:cxn>
                <a:cxn ang="0">
                  <a:pos x="168" y="3"/>
                </a:cxn>
                <a:cxn ang="0">
                  <a:pos x="167" y="1"/>
                </a:cxn>
                <a:cxn ang="0">
                  <a:pos x="165" y="0"/>
                </a:cxn>
                <a:cxn ang="0">
                  <a:pos x="164" y="0"/>
                </a:cxn>
                <a:cxn ang="0">
                  <a:pos x="162" y="0"/>
                </a:cxn>
                <a:cxn ang="0">
                  <a:pos x="161" y="1"/>
                </a:cxn>
                <a:cxn ang="0">
                  <a:pos x="161" y="1"/>
                </a:cxn>
              </a:cxnLst>
              <a:rect l="0" t="0" r="r" b="b"/>
              <a:pathLst>
                <a:path w="168" h="164">
                  <a:moveTo>
                    <a:pt x="161" y="1"/>
                  </a:moveTo>
                  <a:lnTo>
                    <a:pt x="161" y="1"/>
                  </a:lnTo>
                  <a:lnTo>
                    <a:pt x="141" y="21"/>
                  </a:lnTo>
                  <a:lnTo>
                    <a:pt x="122" y="41"/>
                  </a:lnTo>
                  <a:lnTo>
                    <a:pt x="82" y="79"/>
                  </a:lnTo>
                  <a:lnTo>
                    <a:pt x="41" y="118"/>
                  </a:lnTo>
                  <a:lnTo>
                    <a:pt x="2" y="156"/>
                  </a:lnTo>
                  <a:lnTo>
                    <a:pt x="2" y="156"/>
                  </a:lnTo>
                  <a:lnTo>
                    <a:pt x="0" y="158"/>
                  </a:lnTo>
                  <a:lnTo>
                    <a:pt x="0" y="160"/>
                  </a:lnTo>
                  <a:lnTo>
                    <a:pt x="1" y="161"/>
                  </a:lnTo>
                  <a:lnTo>
                    <a:pt x="2" y="163"/>
                  </a:lnTo>
                  <a:lnTo>
                    <a:pt x="3" y="164"/>
                  </a:lnTo>
                  <a:lnTo>
                    <a:pt x="5" y="164"/>
                  </a:lnTo>
                  <a:lnTo>
                    <a:pt x="6" y="164"/>
                  </a:lnTo>
                  <a:lnTo>
                    <a:pt x="8" y="163"/>
                  </a:lnTo>
                  <a:lnTo>
                    <a:pt x="8" y="163"/>
                  </a:lnTo>
                  <a:lnTo>
                    <a:pt x="49" y="125"/>
                  </a:lnTo>
                  <a:lnTo>
                    <a:pt x="89" y="87"/>
                  </a:lnTo>
                  <a:lnTo>
                    <a:pt x="128" y="48"/>
                  </a:lnTo>
                  <a:lnTo>
                    <a:pt x="148" y="29"/>
                  </a:lnTo>
                  <a:lnTo>
                    <a:pt x="167" y="8"/>
                  </a:lnTo>
                  <a:lnTo>
                    <a:pt x="167" y="8"/>
                  </a:lnTo>
                  <a:lnTo>
                    <a:pt x="168" y="6"/>
                  </a:lnTo>
                  <a:lnTo>
                    <a:pt x="168" y="4"/>
                  </a:lnTo>
                  <a:lnTo>
                    <a:pt x="168" y="3"/>
                  </a:lnTo>
                  <a:lnTo>
                    <a:pt x="167" y="1"/>
                  </a:lnTo>
                  <a:lnTo>
                    <a:pt x="165" y="0"/>
                  </a:lnTo>
                  <a:lnTo>
                    <a:pt x="164" y="0"/>
                  </a:lnTo>
                  <a:lnTo>
                    <a:pt x="162" y="0"/>
                  </a:lnTo>
                  <a:lnTo>
                    <a:pt x="161" y="1"/>
                  </a:lnTo>
                  <a:lnTo>
                    <a:pt x="161"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3" name="Freeform 984"/>
            <p:cNvSpPr/>
            <p:nvPr/>
          </p:nvSpPr>
          <p:spPr bwMode="auto">
            <a:xfrm>
              <a:off x="4135438" y="2541588"/>
              <a:ext cx="88900" cy="87313"/>
            </a:xfrm>
            <a:custGeom>
              <a:avLst/>
              <a:gdLst/>
              <a:ahLst/>
              <a:cxnLst>
                <a:cxn ang="0">
                  <a:pos x="162" y="1"/>
                </a:cxn>
                <a:cxn ang="0">
                  <a:pos x="162" y="1"/>
                </a:cxn>
                <a:cxn ang="0">
                  <a:pos x="150" y="9"/>
                </a:cxn>
                <a:cxn ang="0">
                  <a:pos x="140" y="19"/>
                </a:cxn>
                <a:cxn ang="0">
                  <a:pos x="119" y="37"/>
                </a:cxn>
                <a:cxn ang="0">
                  <a:pos x="81" y="78"/>
                </a:cxn>
                <a:cxn ang="0">
                  <a:pos x="81" y="78"/>
                </a:cxn>
                <a:cxn ang="0">
                  <a:pos x="71" y="88"/>
                </a:cxn>
                <a:cxn ang="0">
                  <a:pos x="58" y="97"/>
                </a:cxn>
                <a:cxn ang="0">
                  <a:pos x="47" y="107"/>
                </a:cxn>
                <a:cxn ang="0">
                  <a:pos x="35" y="116"/>
                </a:cxn>
                <a:cxn ang="0">
                  <a:pos x="35" y="116"/>
                </a:cxn>
                <a:cxn ang="0">
                  <a:pos x="26" y="126"/>
                </a:cxn>
                <a:cxn ang="0">
                  <a:pos x="17" y="136"/>
                </a:cxn>
                <a:cxn ang="0">
                  <a:pos x="8" y="147"/>
                </a:cxn>
                <a:cxn ang="0">
                  <a:pos x="1" y="158"/>
                </a:cxn>
                <a:cxn ang="0">
                  <a:pos x="1" y="158"/>
                </a:cxn>
                <a:cxn ang="0">
                  <a:pos x="0" y="160"/>
                </a:cxn>
                <a:cxn ang="0">
                  <a:pos x="0" y="162"/>
                </a:cxn>
                <a:cxn ang="0">
                  <a:pos x="1" y="163"/>
                </a:cxn>
                <a:cxn ang="0">
                  <a:pos x="2" y="165"/>
                </a:cxn>
                <a:cxn ang="0">
                  <a:pos x="4" y="165"/>
                </a:cxn>
                <a:cxn ang="0">
                  <a:pos x="6" y="165"/>
                </a:cxn>
                <a:cxn ang="0">
                  <a:pos x="7" y="165"/>
                </a:cxn>
                <a:cxn ang="0">
                  <a:pos x="9" y="163"/>
                </a:cxn>
                <a:cxn ang="0">
                  <a:pos x="9" y="163"/>
                </a:cxn>
                <a:cxn ang="0">
                  <a:pos x="17" y="152"/>
                </a:cxn>
                <a:cxn ang="0">
                  <a:pos x="25" y="142"/>
                </a:cxn>
                <a:cxn ang="0">
                  <a:pos x="33" y="132"/>
                </a:cxn>
                <a:cxn ang="0">
                  <a:pos x="43" y="123"/>
                </a:cxn>
                <a:cxn ang="0">
                  <a:pos x="62" y="106"/>
                </a:cxn>
                <a:cxn ang="0">
                  <a:pos x="82" y="89"/>
                </a:cxn>
                <a:cxn ang="0">
                  <a:pos x="82" y="89"/>
                </a:cxn>
                <a:cxn ang="0">
                  <a:pos x="92" y="80"/>
                </a:cxn>
                <a:cxn ang="0">
                  <a:pos x="103" y="69"/>
                </a:cxn>
                <a:cxn ang="0">
                  <a:pos x="120" y="49"/>
                </a:cxn>
                <a:cxn ang="0">
                  <a:pos x="120" y="49"/>
                </a:cxn>
                <a:cxn ang="0">
                  <a:pos x="132" y="38"/>
                </a:cxn>
                <a:cxn ang="0">
                  <a:pos x="142" y="28"/>
                </a:cxn>
                <a:cxn ang="0">
                  <a:pos x="166" y="9"/>
                </a:cxn>
                <a:cxn ang="0">
                  <a:pos x="166" y="9"/>
                </a:cxn>
                <a:cxn ang="0">
                  <a:pos x="168" y="7"/>
                </a:cxn>
                <a:cxn ang="0">
                  <a:pos x="168" y="6"/>
                </a:cxn>
                <a:cxn ang="0">
                  <a:pos x="167" y="2"/>
                </a:cxn>
                <a:cxn ang="0">
                  <a:pos x="166" y="1"/>
                </a:cxn>
                <a:cxn ang="0">
                  <a:pos x="165" y="0"/>
                </a:cxn>
                <a:cxn ang="0">
                  <a:pos x="163" y="0"/>
                </a:cxn>
                <a:cxn ang="0">
                  <a:pos x="162" y="1"/>
                </a:cxn>
                <a:cxn ang="0">
                  <a:pos x="162" y="1"/>
                </a:cxn>
              </a:cxnLst>
              <a:rect l="0" t="0" r="r" b="b"/>
              <a:pathLst>
                <a:path w="168" h="165">
                  <a:moveTo>
                    <a:pt x="162" y="1"/>
                  </a:moveTo>
                  <a:lnTo>
                    <a:pt x="162" y="1"/>
                  </a:lnTo>
                  <a:lnTo>
                    <a:pt x="150" y="9"/>
                  </a:lnTo>
                  <a:lnTo>
                    <a:pt x="140" y="19"/>
                  </a:lnTo>
                  <a:lnTo>
                    <a:pt x="119" y="37"/>
                  </a:lnTo>
                  <a:lnTo>
                    <a:pt x="81" y="78"/>
                  </a:lnTo>
                  <a:lnTo>
                    <a:pt x="81" y="78"/>
                  </a:lnTo>
                  <a:lnTo>
                    <a:pt x="71" y="88"/>
                  </a:lnTo>
                  <a:lnTo>
                    <a:pt x="58" y="97"/>
                  </a:lnTo>
                  <a:lnTo>
                    <a:pt x="47" y="107"/>
                  </a:lnTo>
                  <a:lnTo>
                    <a:pt x="35" y="116"/>
                  </a:lnTo>
                  <a:lnTo>
                    <a:pt x="35" y="116"/>
                  </a:lnTo>
                  <a:lnTo>
                    <a:pt x="26" y="126"/>
                  </a:lnTo>
                  <a:lnTo>
                    <a:pt x="17" y="136"/>
                  </a:lnTo>
                  <a:lnTo>
                    <a:pt x="8" y="147"/>
                  </a:lnTo>
                  <a:lnTo>
                    <a:pt x="1" y="158"/>
                  </a:lnTo>
                  <a:lnTo>
                    <a:pt x="1" y="158"/>
                  </a:lnTo>
                  <a:lnTo>
                    <a:pt x="0" y="160"/>
                  </a:lnTo>
                  <a:lnTo>
                    <a:pt x="0" y="162"/>
                  </a:lnTo>
                  <a:lnTo>
                    <a:pt x="1" y="163"/>
                  </a:lnTo>
                  <a:lnTo>
                    <a:pt x="2" y="165"/>
                  </a:lnTo>
                  <a:lnTo>
                    <a:pt x="4" y="165"/>
                  </a:lnTo>
                  <a:lnTo>
                    <a:pt x="6" y="165"/>
                  </a:lnTo>
                  <a:lnTo>
                    <a:pt x="7" y="165"/>
                  </a:lnTo>
                  <a:lnTo>
                    <a:pt x="9" y="163"/>
                  </a:lnTo>
                  <a:lnTo>
                    <a:pt x="9" y="163"/>
                  </a:lnTo>
                  <a:lnTo>
                    <a:pt x="17" y="152"/>
                  </a:lnTo>
                  <a:lnTo>
                    <a:pt x="25" y="142"/>
                  </a:lnTo>
                  <a:lnTo>
                    <a:pt x="33" y="132"/>
                  </a:lnTo>
                  <a:lnTo>
                    <a:pt x="43" y="123"/>
                  </a:lnTo>
                  <a:lnTo>
                    <a:pt x="62" y="106"/>
                  </a:lnTo>
                  <a:lnTo>
                    <a:pt x="82" y="89"/>
                  </a:lnTo>
                  <a:lnTo>
                    <a:pt x="82" y="89"/>
                  </a:lnTo>
                  <a:lnTo>
                    <a:pt x="92" y="80"/>
                  </a:lnTo>
                  <a:lnTo>
                    <a:pt x="103" y="69"/>
                  </a:lnTo>
                  <a:lnTo>
                    <a:pt x="120" y="49"/>
                  </a:lnTo>
                  <a:lnTo>
                    <a:pt x="120" y="49"/>
                  </a:lnTo>
                  <a:lnTo>
                    <a:pt x="132" y="38"/>
                  </a:lnTo>
                  <a:lnTo>
                    <a:pt x="142" y="28"/>
                  </a:lnTo>
                  <a:lnTo>
                    <a:pt x="166" y="9"/>
                  </a:lnTo>
                  <a:lnTo>
                    <a:pt x="166" y="9"/>
                  </a:lnTo>
                  <a:lnTo>
                    <a:pt x="168" y="7"/>
                  </a:lnTo>
                  <a:lnTo>
                    <a:pt x="168" y="6"/>
                  </a:lnTo>
                  <a:lnTo>
                    <a:pt x="167" y="2"/>
                  </a:lnTo>
                  <a:lnTo>
                    <a:pt x="166" y="1"/>
                  </a:lnTo>
                  <a:lnTo>
                    <a:pt x="165" y="0"/>
                  </a:lnTo>
                  <a:lnTo>
                    <a:pt x="163" y="0"/>
                  </a:lnTo>
                  <a:lnTo>
                    <a:pt x="162" y="1"/>
                  </a:lnTo>
                  <a:lnTo>
                    <a:pt x="162"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4" name="Freeform 985"/>
            <p:cNvSpPr/>
            <p:nvPr/>
          </p:nvSpPr>
          <p:spPr bwMode="auto">
            <a:xfrm>
              <a:off x="4129088" y="2597151"/>
              <a:ext cx="71438" cy="68263"/>
            </a:xfrm>
            <a:custGeom>
              <a:avLst/>
              <a:gdLst/>
              <a:ahLst/>
              <a:cxnLst>
                <a:cxn ang="0">
                  <a:pos x="125" y="1"/>
                </a:cxn>
                <a:cxn ang="0">
                  <a:pos x="125" y="1"/>
                </a:cxn>
                <a:cxn ang="0">
                  <a:pos x="108" y="14"/>
                </a:cxn>
                <a:cxn ang="0">
                  <a:pos x="94" y="29"/>
                </a:cxn>
                <a:cxn ang="0">
                  <a:pos x="65" y="60"/>
                </a:cxn>
                <a:cxn ang="0">
                  <a:pos x="65" y="60"/>
                </a:cxn>
                <a:cxn ang="0">
                  <a:pos x="49" y="75"/>
                </a:cxn>
                <a:cxn ang="0">
                  <a:pos x="34" y="91"/>
                </a:cxn>
                <a:cxn ang="0">
                  <a:pos x="1" y="121"/>
                </a:cxn>
                <a:cxn ang="0">
                  <a:pos x="1" y="121"/>
                </a:cxn>
                <a:cxn ang="0">
                  <a:pos x="0" y="122"/>
                </a:cxn>
                <a:cxn ang="0">
                  <a:pos x="0" y="124"/>
                </a:cxn>
                <a:cxn ang="0">
                  <a:pos x="0" y="126"/>
                </a:cxn>
                <a:cxn ang="0">
                  <a:pos x="1" y="127"/>
                </a:cxn>
                <a:cxn ang="0">
                  <a:pos x="3" y="128"/>
                </a:cxn>
                <a:cxn ang="0">
                  <a:pos x="4" y="129"/>
                </a:cxn>
                <a:cxn ang="0">
                  <a:pos x="6" y="128"/>
                </a:cxn>
                <a:cxn ang="0">
                  <a:pos x="8" y="127"/>
                </a:cxn>
                <a:cxn ang="0">
                  <a:pos x="8" y="127"/>
                </a:cxn>
                <a:cxn ang="0">
                  <a:pos x="38" y="100"/>
                </a:cxn>
                <a:cxn ang="0">
                  <a:pos x="67" y="71"/>
                </a:cxn>
                <a:cxn ang="0">
                  <a:pos x="67" y="71"/>
                </a:cxn>
                <a:cxn ang="0">
                  <a:pos x="98" y="38"/>
                </a:cxn>
                <a:cxn ang="0">
                  <a:pos x="115" y="22"/>
                </a:cxn>
                <a:cxn ang="0">
                  <a:pos x="131" y="7"/>
                </a:cxn>
                <a:cxn ang="0">
                  <a:pos x="131" y="7"/>
                </a:cxn>
                <a:cxn ang="0">
                  <a:pos x="132" y="6"/>
                </a:cxn>
                <a:cxn ang="0">
                  <a:pos x="133" y="4"/>
                </a:cxn>
                <a:cxn ang="0">
                  <a:pos x="132" y="2"/>
                </a:cxn>
                <a:cxn ang="0">
                  <a:pos x="131" y="1"/>
                </a:cxn>
                <a:cxn ang="0">
                  <a:pos x="128" y="0"/>
                </a:cxn>
                <a:cxn ang="0">
                  <a:pos x="127" y="0"/>
                </a:cxn>
                <a:cxn ang="0">
                  <a:pos x="125" y="1"/>
                </a:cxn>
                <a:cxn ang="0">
                  <a:pos x="125" y="1"/>
                </a:cxn>
              </a:cxnLst>
              <a:rect l="0" t="0" r="r" b="b"/>
              <a:pathLst>
                <a:path w="133" h="129">
                  <a:moveTo>
                    <a:pt x="125" y="1"/>
                  </a:moveTo>
                  <a:lnTo>
                    <a:pt x="125" y="1"/>
                  </a:lnTo>
                  <a:lnTo>
                    <a:pt x="108" y="14"/>
                  </a:lnTo>
                  <a:lnTo>
                    <a:pt x="94" y="29"/>
                  </a:lnTo>
                  <a:lnTo>
                    <a:pt x="65" y="60"/>
                  </a:lnTo>
                  <a:lnTo>
                    <a:pt x="65" y="60"/>
                  </a:lnTo>
                  <a:lnTo>
                    <a:pt x="49" y="75"/>
                  </a:lnTo>
                  <a:lnTo>
                    <a:pt x="34" y="91"/>
                  </a:lnTo>
                  <a:lnTo>
                    <a:pt x="1" y="121"/>
                  </a:lnTo>
                  <a:lnTo>
                    <a:pt x="1" y="121"/>
                  </a:lnTo>
                  <a:lnTo>
                    <a:pt x="0" y="122"/>
                  </a:lnTo>
                  <a:lnTo>
                    <a:pt x="0" y="124"/>
                  </a:lnTo>
                  <a:lnTo>
                    <a:pt x="0" y="126"/>
                  </a:lnTo>
                  <a:lnTo>
                    <a:pt x="1" y="127"/>
                  </a:lnTo>
                  <a:lnTo>
                    <a:pt x="3" y="128"/>
                  </a:lnTo>
                  <a:lnTo>
                    <a:pt x="4" y="129"/>
                  </a:lnTo>
                  <a:lnTo>
                    <a:pt x="6" y="128"/>
                  </a:lnTo>
                  <a:lnTo>
                    <a:pt x="8" y="127"/>
                  </a:lnTo>
                  <a:lnTo>
                    <a:pt x="8" y="127"/>
                  </a:lnTo>
                  <a:lnTo>
                    <a:pt x="38" y="100"/>
                  </a:lnTo>
                  <a:lnTo>
                    <a:pt x="67" y="71"/>
                  </a:lnTo>
                  <a:lnTo>
                    <a:pt x="67" y="71"/>
                  </a:lnTo>
                  <a:lnTo>
                    <a:pt x="98" y="38"/>
                  </a:lnTo>
                  <a:lnTo>
                    <a:pt x="115" y="22"/>
                  </a:lnTo>
                  <a:lnTo>
                    <a:pt x="131" y="7"/>
                  </a:lnTo>
                  <a:lnTo>
                    <a:pt x="131" y="7"/>
                  </a:lnTo>
                  <a:lnTo>
                    <a:pt x="132" y="6"/>
                  </a:lnTo>
                  <a:lnTo>
                    <a:pt x="133" y="4"/>
                  </a:lnTo>
                  <a:lnTo>
                    <a:pt x="132" y="2"/>
                  </a:lnTo>
                  <a:lnTo>
                    <a:pt x="131" y="1"/>
                  </a:lnTo>
                  <a:lnTo>
                    <a:pt x="128" y="0"/>
                  </a:lnTo>
                  <a:lnTo>
                    <a:pt x="127" y="0"/>
                  </a:lnTo>
                  <a:lnTo>
                    <a:pt x="125" y="1"/>
                  </a:lnTo>
                  <a:lnTo>
                    <a:pt x="12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5" name="Freeform 986"/>
            <p:cNvSpPr/>
            <p:nvPr/>
          </p:nvSpPr>
          <p:spPr bwMode="auto">
            <a:xfrm>
              <a:off x="4129088" y="2630488"/>
              <a:ext cx="71438" cy="66675"/>
            </a:xfrm>
            <a:custGeom>
              <a:avLst/>
              <a:gdLst/>
              <a:ahLst/>
              <a:cxnLst>
                <a:cxn ang="0">
                  <a:pos x="125" y="1"/>
                </a:cxn>
                <a:cxn ang="0">
                  <a:pos x="125" y="1"/>
                </a:cxn>
                <a:cxn ang="0">
                  <a:pos x="92" y="28"/>
                </a:cxn>
                <a:cxn ang="0">
                  <a:pos x="59" y="57"/>
                </a:cxn>
                <a:cxn ang="0">
                  <a:pos x="43" y="71"/>
                </a:cxn>
                <a:cxn ang="0">
                  <a:pos x="29" y="86"/>
                </a:cxn>
                <a:cxn ang="0">
                  <a:pos x="14" y="103"/>
                </a:cxn>
                <a:cxn ang="0">
                  <a:pos x="1" y="119"/>
                </a:cxn>
                <a:cxn ang="0">
                  <a:pos x="1" y="119"/>
                </a:cxn>
                <a:cxn ang="0">
                  <a:pos x="0" y="121"/>
                </a:cxn>
                <a:cxn ang="0">
                  <a:pos x="0" y="122"/>
                </a:cxn>
                <a:cxn ang="0">
                  <a:pos x="1" y="124"/>
                </a:cxn>
                <a:cxn ang="0">
                  <a:pos x="2" y="125"/>
                </a:cxn>
                <a:cxn ang="0">
                  <a:pos x="5" y="125"/>
                </a:cxn>
                <a:cxn ang="0">
                  <a:pos x="7" y="125"/>
                </a:cxn>
                <a:cxn ang="0">
                  <a:pos x="9" y="124"/>
                </a:cxn>
                <a:cxn ang="0">
                  <a:pos x="9" y="124"/>
                </a:cxn>
                <a:cxn ang="0">
                  <a:pos x="21" y="108"/>
                </a:cxn>
                <a:cxn ang="0">
                  <a:pos x="36" y="92"/>
                </a:cxn>
                <a:cxn ang="0">
                  <a:pos x="51" y="77"/>
                </a:cxn>
                <a:cxn ang="0">
                  <a:pos x="67" y="62"/>
                </a:cxn>
                <a:cxn ang="0">
                  <a:pos x="99" y="34"/>
                </a:cxn>
                <a:cxn ang="0">
                  <a:pos x="131" y="7"/>
                </a:cxn>
                <a:cxn ang="0">
                  <a:pos x="131" y="7"/>
                </a:cxn>
                <a:cxn ang="0">
                  <a:pos x="132" y="6"/>
                </a:cxn>
                <a:cxn ang="0">
                  <a:pos x="133" y="4"/>
                </a:cxn>
                <a:cxn ang="0">
                  <a:pos x="132" y="3"/>
                </a:cxn>
                <a:cxn ang="0">
                  <a:pos x="131" y="1"/>
                </a:cxn>
                <a:cxn ang="0">
                  <a:pos x="128" y="0"/>
                </a:cxn>
                <a:cxn ang="0">
                  <a:pos x="126" y="0"/>
                </a:cxn>
                <a:cxn ang="0">
                  <a:pos x="125" y="1"/>
                </a:cxn>
                <a:cxn ang="0">
                  <a:pos x="125" y="1"/>
                </a:cxn>
              </a:cxnLst>
              <a:rect l="0" t="0" r="r" b="b"/>
              <a:pathLst>
                <a:path w="133" h="125">
                  <a:moveTo>
                    <a:pt x="125" y="1"/>
                  </a:moveTo>
                  <a:lnTo>
                    <a:pt x="125" y="1"/>
                  </a:lnTo>
                  <a:lnTo>
                    <a:pt x="92" y="28"/>
                  </a:lnTo>
                  <a:lnTo>
                    <a:pt x="59" y="57"/>
                  </a:lnTo>
                  <a:lnTo>
                    <a:pt x="43" y="71"/>
                  </a:lnTo>
                  <a:lnTo>
                    <a:pt x="29" y="86"/>
                  </a:lnTo>
                  <a:lnTo>
                    <a:pt x="14" y="103"/>
                  </a:lnTo>
                  <a:lnTo>
                    <a:pt x="1" y="119"/>
                  </a:lnTo>
                  <a:lnTo>
                    <a:pt x="1" y="119"/>
                  </a:lnTo>
                  <a:lnTo>
                    <a:pt x="0" y="121"/>
                  </a:lnTo>
                  <a:lnTo>
                    <a:pt x="0" y="122"/>
                  </a:lnTo>
                  <a:lnTo>
                    <a:pt x="1" y="124"/>
                  </a:lnTo>
                  <a:lnTo>
                    <a:pt x="2" y="125"/>
                  </a:lnTo>
                  <a:lnTo>
                    <a:pt x="5" y="125"/>
                  </a:lnTo>
                  <a:lnTo>
                    <a:pt x="7" y="125"/>
                  </a:lnTo>
                  <a:lnTo>
                    <a:pt x="9" y="124"/>
                  </a:lnTo>
                  <a:lnTo>
                    <a:pt x="9" y="124"/>
                  </a:lnTo>
                  <a:lnTo>
                    <a:pt x="21" y="108"/>
                  </a:lnTo>
                  <a:lnTo>
                    <a:pt x="36" y="92"/>
                  </a:lnTo>
                  <a:lnTo>
                    <a:pt x="51" y="77"/>
                  </a:lnTo>
                  <a:lnTo>
                    <a:pt x="67" y="62"/>
                  </a:lnTo>
                  <a:lnTo>
                    <a:pt x="99" y="34"/>
                  </a:lnTo>
                  <a:lnTo>
                    <a:pt x="131" y="7"/>
                  </a:lnTo>
                  <a:lnTo>
                    <a:pt x="131" y="7"/>
                  </a:lnTo>
                  <a:lnTo>
                    <a:pt x="132" y="6"/>
                  </a:lnTo>
                  <a:lnTo>
                    <a:pt x="133" y="4"/>
                  </a:lnTo>
                  <a:lnTo>
                    <a:pt x="132" y="3"/>
                  </a:lnTo>
                  <a:lnTo>
                    <a:pt x="131" y="1"/>
                  </a:lnTo>
                  <a:lnTo>
                    <a:pt x="128" y="0"/>
                  </a:lnTo>
                  <a:lnTo>
                    <a:pt x="126" y="0"/>
                  </a:lnTo>
                  <a:lnTo>
                    <a:pt x="125" y="1"/>
                  </a:lnTo>
                  <a:lnTo>
                    <a:pt x="12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6" name="Freeform 987"/>
            <p:cNvSpPr/>
            <p:nvPr/>
          </p:nvSpPr>
          <p:spPr bwMode="auto">
            <a:xfrm>
              <a:off x="4127501" y="2670176"/>
              <a:ext cx="55563" cy="55563"/>
            </a:xfrm>
            <a:custGeom>
              <a:avLst/>
              <a:gdLst/>
              <a:ahLst/>
              <a:cxnLst>
                <a:cxn ang="0">
                  <a:pos x="97" y="1"/>
                </a:cxn>
                <a:cxn ang="0">
                  <a:pos x="97" y="1"/>
                </a:cxn>
                <a:cxn ang="0">
                  <a:pos x="82" y="10"/>
                </a:cxn>
                <a:cxn ang="0">
                  <a:pos x="69" y="20"/>
                </a:cxn>
                <a:cxn ang="0">
                  <a:pos x="55" y="32"/>
                </a:cxn>
                <a:cxn ang="0">
                  <a:pos x="43" y="43"/>
                </a:cxn>
                <a:cxn ang="0">
                  <a:pos x="32" y="56"/>
                </a:cxn>
                <a:cxn ang="0">
                  <a:pos x="20" y="69"/>
                </a:cxn>
                <a:cxn ang="0">
                  <a:pos x="10" y="82"/>
                </a:cxn>
                <a:cxn ang="0">
                  <a:pos x="1" y="97"/>
                </a:cxn>
                <a:cxn ang="0">
                  <a:pos x="1" y="97"/>
                </a:cxn>
                <a:cxn ang="0">
                  <a:pos x="0" y="99"/>
                </a:cxn>
                <a:cxn ang="0">
                  <a:pos x="0" y="100"/>
                </a:cxn>
                <a:cxn ang="0">
                  <a:pos x="1" y="102"/>
                </a:cxn>
                <a:cxn ang="0">
                  <a:pos x="2" y="103"/>
                </a:cxn>
                <a:cxn ang="0">
                  <a:pos x="4" y="104"/>
                </a:cxn>
                <a:cxn ang="0">
                  <a:pos x="6" y="104"/>
                </a:cxn>
                <a:cxn ang="0">
                  <a:pos x="7" y="103"/>
                </a:cxn>
                <a:cxn ang="0">
                  <a:pos x="9" y="102"/>
                </a:cxn>
                <a:cxn ang="0">
                  <a:pos x="9" y="102"/>
                </a:cxn>
                <a:cxn ang="0">
                  <a:pos x="17" y="88"/>
                </a:cxn>
                <a:cxn ang="0">
                  <a:pos x="27" y="75"/>
                </a:cxn>
                <a:cxn ang="0">
                  <a:pos x="39" y="62"/>
                </a:cxn>
                <a:cxn ang="0">
                  <a:pos x="50" y="50"/>
                </a:cxn>
                <a:cxn ang="0">
                  <a:pos x="62" y="38"/>
                </a:cxn>
                <a:cxn ang="0">
                  <a:pos x="75" y="28"/>
                </a:cxn>
                <a:cxn ang="0">
                  <a:pos x="88" y="17"/>
                </a:cxn>
                <a:cxn ang="0">
                  <a:pos x="102" y="8"/>
                </a:cxn>
                <a:cxn ang="0">
                  <a:pos x="102" y="8"/>
                </a:cxn>
                <a:cxn ang="0">
                  <a:pos x="103" y="7"/>
                </a:cxn>
                <a:cxn ang="0">
                  <a:pos x="104" y="5"/>
                </a:cxn>
                <a:cxn ang="0">
                  <a:pos x="104" y="4"/>
                </a:cxn>
                <a:cxn ang="0">
                  <a:pos x="103" y="2"/>
                </a:cxn>
                <a:cxn ang="0">
                  <a:pos x="102" y="1"/>
                </a:cxn>
                <a:cxn ang="0">
                  <a:pos x="101" y="0"/>
                </a:cxn>
                <a:cxn ang="0">
                  <a:pos x="99" y="0"/>
                </a:cxn>
                <a:cxn ang="0">
                  <a:pos x="97" y="1"/>
                </a:cxn>
                <a:cxn ang="0">
                  <a:pos x="97" y="1"/>
                </a:cxn>
              </a:cxnLst>
              <a:rect l="0" t="0" r="r" b="b"/>
              <a:pathLst>
                <a:path w="104" h="104">
                  <a:moveTo>
                    <a:pt x="97" y="1"/>
                  </a:moveTo>
                  <a:lnTo>
                    <a:pt x="97" y="1"/>
                  </a:lnTo>
                  <a:lnTo>
                    <a:pt x="82" y="10"/>
                  </a:lnTo>
                  <a:lnTo>
                    <a:pt x="69" y="20"/>
                  </a:lnTo>
                  <a:lnTo>
                    <a:pt x="55" y="32"/>
                  </a:lnTo>
                  <a:lnTo>
                    <a:pt x="43" y="43"/>
                  </a:lnTo>
                  <a:lnTo>
                    <a:pt x="32" y="56"/>
                  </a:lnTo>
                  <a:lnTo>
                    <a:pt x="20" y="69"/>
                  </a:lnTo>
                  <a:lnTo>
                    <a:pt x="10" y="82"/>
                  </a:lnTo>
                  <a:lnTo>
                    <a:pt x="1" y="97"/>
                  </a:lnTo>
                  <a:lnTo>
                    <a:pt x="1" y="97"/>
                  </a:lnTo>
                  <a:lnTo>
                    <a:pt x="0" y="99"/>
                  </a:lnTo>
                  <a:lnTo>
                    <a:pt x="0" y="100"/>
                  </a:lnTo>
                  <a:lnTo>
                    <a:pt x="1" y="102"/>
                  </a:lnTo>
                  <a:lnTo>
                    <a:pt x="2" y="103"/>
                  </a:lnTo>
                  <a:lnTo>
                    <a:pt x="4" y="104"/>
                  </a:lnTo>
                  <a:lnTo>
                    <a:pt x="6" y="104"/>
                  </a:lnTo>
                  <a:lnTo>
                    <a:pt x="7" y="103"/>
                  </a:lnTo>
                  <a:lnTo>
                    <a:pt x="9" y="102"/>
                  </a:lnTo>
                  <a:lnTo>
                    <a:pt x="9" y="102"/>
                  </a:lnTo>
                  <a:lnTo>
                    <a:pt x="17" y="88"/>
                  </a:lnTo>
                  <a:lnTo>
                    <a:pt x="27" y="75"/>
                  </a:lnTo>
                  <a:lnTo>
                    <a:pt x="39" y="62"/>
                  </a:lnTo>
                  <a:lnTo>
                    <a:pt x="50" y="50"/>
                  </a:lnTo>
                  <a:lnTo>
                    <a:pt x="62" y="38"/>
                  </a:lnTo>
                  <a:lnTo>
                    <a:pt x="75" y="28"/>
                  </a:lnTo>
                  <a:lnTo>
                    <a:pt x="88" y="17"/>
                  </a:lnTo>
                  <a:lnTo>
                    <a:pt x="102" y="8"/>
                  </a:lnTo>
                  <a:lnTo>
                    <a:pt x="102" y="8"/>
                  </a:lnTo>
                  <a:lnTo>
                    <a:pt x="103" y="7"/>
                  </a:lnTo>
                  <a:lnTo>
                    <a:pt x="104" y="5"/>
                  </a:lnTo>
                  <a:lnTo>
                    <a:pt x="104" y="4"/>
                  </a:lnTo>
                  <a:lnTo>
                    <a:pt x="103" y="2"/>
                  </a:lnTo>
                  <a:lnTo>
                    <a:pt x="102" y="1"/>
                  </a:lnTo>
                  <a:lnTo>
                    <a:pt x="101" y="0"/>
                  </a:lnTo>
                  <a:lnTo>
                    <a:pt x="99" y="0"/>
                  </a:lnTo>
                  <a:lnTo>
                    <a:pt x="97" y="1"/>
                  </a:lnTo>
                  <a:lnTo>
                    <a:pt x="97"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7" name="Freeform 988"/>
            <p:cNvSpPr/>
            <p:nvPr/>
          </p:nvSpPr>
          <p:spPr bwMode="auto">
            <a:xfrm>
              <a:off x="4213226" y="2727326"/>
              <a:ext cx="26988" cy="46038"/>
            </a:xfrm>
            <a:custGeom>
              <a:avLst/>
              <a:gdLst/>
              <a:ahLst/>
              <a:cxnLst>
                <a:cxn ang="0">
                  <a:pos x="42" y="3"/>
                </a:cxn>
                <a:cxn ang="0">
                  <a:pos x="42" y="3"/>
                </a:cxn>
                <a:cxn ang="0">
                  <a:pos x="37" y="14"/>
                </a:cxn>
                <a:cxn ang="0">
                  <a:pos x="32" y="24"/>
                </a:cxn>
                <a:cxn ang="0">
                  <a:pos x="21" y="43"/>
                </a:cxn>
                <a:cxn ang="0">
                  <a:pos x="10" y="63"/>
                </a:cxn>
                <a:cxn ang="0">
                  <a:pos x="4" y="73"/>
                </a:cxn>
                <a:cxn ang="0">
                  <a:pos x="0" y="83"/>
                </a:cxn>
                <a:cxn ang="0">
                  <a:pos x="0" y="83"/>
                </a:cxn>
                <a:cxn ang="0">
                  <a:pos x="0" y="85"/>
                </a:cxn>
                <a:cxn ang="0">
                  <a:pos x="1" y="86"/>
                </a:cxn>
                <a:cxn ang="0">
                  <a:pos x="2" y="88"/>
                </a:cxn>
                <a:cxn ang="0">
                  <a:pos x="3" y="88"/>
                </a:cxn>
                <a:cxn ang="0">
                  <a:pos x="5" y="88"/>
                </a:cxn>
                <a:cxn ang="0">
                  <a:pos x="7" y="88"/>
                </a:cxn>
                <a:cxn ang="0">
                  <a:pos x="8" y="87"/>
                </a:cxn>
                <a:cxn ang="0">
                  <a:pos x="10" y="85"/>
                </a:cxn>
                <a:cxn ang="0">
                  <a:pos x="10" y="85"/>
                </a:cxn>
                <a:cxn ang="0">
                  <a:pos x="14" y="75"/>
                </a:cxn>
                <a:cxn ang="0">
                  <a:pos x="19" y="65"/>
                </a:cxn>
                <a:cxn ang="0">
                  <a:pos x="30" y="46"/>
                </a:cxn>
                <a:cxn ang="0">
                  <a:pos x="42" y="26"/>
                </a:cxn>
                <a:cxn ang="0">
                  <a:pos x="47" y="17"/>
                </a:cxn>
                <a:cxn ang="0">
                  <a:pos x="51" y="7"/>
                </a:cxn>
                <a:cxn ang="0">
                  <a:pos x="51" y="7"/>
                </a:cxn>
                <a:cxn ang="0">
                  <a:pos x="51" y="5"/>
                </a:cxn>
                <a:cxn ang="0">
                  <a:pos x="50" y="2"/>
                </a:cxn>
                <a:cxn ang="0">
                  <a:pos x="49" y="1"/>
                </a:cxn>
                <a:cxn ang="0">
                  <a:pos x="48" y="0"/>
                </a:cxn>
                <a:cxn ang="0">
                  <a:pos x="46" y="0"/>
                </a:cxn>
                <a:cxn ang="0">
                  <a:pos x="44" y="0"/>
                </a:cxn>
                <a:cxn ang="0">
                  <a:pos x="43" y="2"/>
                </a:cxn>
                <a:cxn ang="0">
                  <a:pos x="42" y="3"/>
                </a:cxn>
                <a:cxn ang="0">
                  <a:pos x="42" y="3"/>
                </a:cxn>
              </a:cxnLst>
              <a:rect l="0" t="0" r="r" b="b"/>
              <a:pathLst>
                <a:path w="51" h="88">
                  <a:moveTo>
                    <a:pt x="42" y="3"/>
                  </a:moveTo>
                  <a:lnTo>
                    <a:pt x="42" y="3"/>
                  </a:lnTo>
                  <a:lnTo>
                    <a:pt x="37" y="14"/>
                  </a:lnTo>
                  <a:lnTo>
                    <a:pt x="32" y="24"/>
                  </a:lnTo>
                  <a:lnTo>
                    <a:pt x="21" y="43"/>
                  </a:lnTo>
                  <a:lnTo>
                    <a:pt x="10" y="63"/>
                  </a:lnTo>
                  <a:lnTo>
                    <a:pt x="4" y="73"/>
                  </a:lnTo>
                  <a:lnTo>
                    <a:pt x="0" y="83"/>
                  </a:lnTo>
                  <a:lnTo>
                    <a:pt x="0" y="83"/>
                  </a:lnTo>
                  <a:lnTo>
                    <a:pt x="0" y="85"/>
                  </a:lnTo>
                  <a:lnTo>
                    <a:pt x="1" y="86"/>
                  </a:lnTo>
                  <a:lnTo>
                    <a:pt x="2" y="88"/>
                  </a:lnTo>
                  <a:lnTo>
                    <a:pt x="3" y="88"/>
                  </a:lnTo>
                  <a:lnTo>
                    <a:pt x="5" y="88"/>
                  </a:lnTo>
                  <a:lnTo>
                    <a:pt x="7" y="88"/>
                  </a:lnTo>
                  <a:lnTo>
                    <a:pt x="8" y="87"/>
                  </a:lnTo>
                  <a:lnTo>
                    <a:pt x="10" y="85"/>
                  </a:lnTo>
                  <a:lnTo>
                    <a:pt x="10" y="85"/>
                  </a:lnTo>
                  <a:lnTo>
                    <a:pt x="14" y="75"/>
                  </a:lnTo>
                  <a:lnTo>
                    <a:pt x="19" y="65"/>
                  </a:lnTo>
                  <a:lnTo>
                    <a:pt x="30" y="46"/>
                  </a:lnTo>
                  <a:lnTo>
                    <a:pt x="42" y="26"/>
                  </a:lnTo>
                  <a:lnTo>
                    <a:pt x="47" y="17"/>
                  </a:lnTo>
                  <a:lnTo>
                    <a:pt x="51" y="7"/>
                  </a:lnTo>
                  <a:lnTo>
                    <a:pt x="51" y="7"/>
                  </a:lnTo>
                  <a:lnTo>
                    <a:pt x="51" y="5"/>
                  </a:lnTo>
                  <a:lnTo>
                    <a:pt x="50" y="2"/>
                  </a:lnTo>
                  <a:lnTo>
                    <a:pt x="49" y="1"/>
                  </a:lnTo>
                  <a:lnTo>
                    <a:pt x="48" y="0"/>
                  </a:lnTo>
                  <a:lnTo>
                    <a:pt x="46" y="0"/>
                  </a:lnTo>
                  <a:lnTo>
                    <a:pt x="44" y="0"/>
                  </a:lnTo>
                  <a:lnTo>
                    <a:pt x="43" y="2"/>
                  </a:lnTo>
                  <a:lnTo>
                    <a:pt x="42" y="3"/>
                  </a:lnTo>
                  <a:lnTo>
                    <a:pt x="4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8" name="Freeform 989"/>
            <p:cNvSpPr/>
            <p:nvPr/>
          </p:nvSpPr>
          <p:spPr bwMode="auto">
            <a:xfrm>
              <a:off x="4268788" y="2722563"/>
              <a:ext cx="44450" cy="61913"/>
            </a:xfrm>
            <a:custGeom>
              <a:avLst/>
              <a:gdLst/>
              <a:ahLst/>
              <a:cxnLst>
                <a:cxn ang="0">
                  <a:pos x="74" y="1"/>
                </a:cxn>
                <a:cxn ang="0">
                  <a:pos x="74" y="1"/>
                </a:cxn>
                <a:cxn ang="0">
                  <a:pos x="51" y="23"/>
                </a:cxn>
                <a:cxn ang="0">
                  <a:pos x="40" y="35"/>
                </a:cxn>
                <a:cxn ang="0">
                  <a:pos x="30" y="48"/>
                </a:cxn>
                <a:cxn ang="0">
                  <a:pos x="30" y="48"/>
                </a:cxn>
                <a:cxn ang="0">
                  <a:pos x="21" y="62"/>
                </a:cxn>
                <a:cxn ang="0">
                  <a:pos x="13" y="78"/>
                </a:cxn>
                <a:cxn ang="0">
                  <a:pos x="6" y="94"/>
                </a:cxn>
                <a:cxn ang="0">
                  <a:pos x="0" y="111"/>
                </a:cxn>
                <a:cxn ang="0">
                  <a:pos x="0" y="111"/>
                </a:cxn>
                <a:cxn ang="0">
                  <a:pos x="0" y="113"/>
                </a:cxn>
                <a:cxn ang="0">
                  <a:pos x="0" y="115"/>
                </a:cxn>
                <a:cxn ang="0">
                  <a:pos x="2" y="116"/>
                </a:cxn>
                <a:cxn ang="0">
                  <a:pos x="3" y="117"/>
                </a:cxn>
                <a:cxn ang="0">
                  <a:pos x="5" y="117"/>
                </a:cxn>
                <a:cxn ang="0">
                  <a:pos x="7" y="116"/>
                </a:cxn>
                <a:cxn ang="0">
                  <a:pos x="8" y="115"/>
                </a:cxn>
                <a:cxn ang="0">
                  <a:pos x="9" y="114"/>
                </a:cxn>
                <a:cxn ang="0">
                  <a:pos x="9" y="114"/>
                </a:cxn>
                <a:cxn ang="0">
                  <a:pos x="15" y="96"/>
                </a:cxn>
                <a:cxn ang="0">
                  <a:pos x="23" y="79"/>
                </a:cxn>
                <a:cxn ang="0">
                  <a:pos x="31" y="62"/>
                </a:cxn>
                <a:cxn ang="0">
                  <a:pos x="36" y="55"/>
                </a:cxn>
                <a:cxn ang="0">
                  <a:pos x="41" y="48"/>
                </a:cxn>
                <a:cxn ang="0">
                  <a:pos x="41" y="48"/>
                </a:cxn>
                <a:cxn ang="0">
                  <a:pos x="51" y="37"/>
                </a:cxn>
                <a:cxn ang="0">
                  <a:pos x="61" y="27"/>
                </a:cxn>
                <a:cxn ang="0">
                  <a:pos x="81" y="8"/>
                </a:cxn>
                <a:cxn ang="0">
                  <a:pos x="81" y="8"/>
                </a:cxn>
                <a:cxn ang="0">
                  <a:pos x="82" y="6"/>
                </a:cxn>
                <a:cxn ang="0">
                  <a:pos x="83" y="4"/>
                </a:cxn>
                <a:cxn ang="0">
                  <a:pos x="82" y="3"/>
                </a:cxn>
                <a:cxn ang="0">
                  <a:pos x="81" y="1"/>
                </a:cxn>
                <a:cxn ang="0">
                  <a:pos x="80" y="0"/>
                </a:cxn>
                <a:cxn ang="0">
                  <a:pos x="78" y="0"/>
                </a:cxn>
                <a:cxn ang="0">
                  <a:pos x="76" y="0"/>
                </a:cxn>
                <a:cxn ang="0">
                  <a:pos x="74" y="1"/>
                </a:cxn>
                <a:cxn ang="0">
                  <a:pos x="74" y="1"/>
                </a:cxn>
              </a:cxnLst>
              <a:rect l="0" t="0" r="r" b="b"/>
              <a:pathLst>
                <a:path w="83" h="117">
                  <a:moveTo>
                    <a:pt x="74" y="1"/>
                  </a:moveTo>
                  <a:lnTo>
                    <a:pt x="74" y="1"/>
                  </a:lnTo>
                  <a:lnTo>
                    <a:pt x="51" y="23"/>
                  </a:lnTo>
                  <a:lnTo>
                    <a:pt x="40" y="35"/>
                  </a:lnTo>
                  <a:lnTo>
                    <a:pt x="30" y="48"/>
                  </a:lnTo>
                  <a:lnTo>
                    <a:pt x="30" y="48"/>
                  </a:lnTo>
                  <a:lnTo>
                    <a:pt x="21" y="62"/>
                  </a:lnTo>
                  <a:lnTo>
                    <a:pt x="13" y="78"/>
                  </a:lnTo>
                  <a:lnTo>
                    <a:pt x="6" y="94"/>
                  </a:lnTo>
                  <a:lnTo>
                    <a:pt x="0" y="111"/>
                  </a:lnTo>
                  <a:lnTo>
                    <a:pt x="0" y="111"/>
                  </a:lnTo>
                  <a:lnTo>
                    <a:pt x="0" y="113"/>
                  </a:lnTo>
                  <a:lnTo>
                    <a:pt x="0" y="115"/>
                  </a:lnTo>
                  <a:lnTo>
                    <a:pt x="2" y="116"/>
                  </a:lnTo>
                  <a:lnTo>
                    <a:pt x="3" y="117"/>
                  </a:lnTo>
                  <a:lnTo>
                    <a:pt x="5" y="117"/>
                  </a:lnTo>
                  <a:lnTo>
                    <a:pt x="7" y="116"/>
                  </a:lnTo>
                  <a:lnTo>
                    <a:pt x="8" y="115"/>
                  </a:lnTo>
                  <a:lnTo>
                    <a:pt x="9" y="114"/>
                  </a:lnTo>
                  <a:lnTo>
                    <a:pt x="9" y="114"/>
                  </a:lnTo>
                  <a:lnTo>
                    <a:pt x="15" y="96"/>
                  </a:lnTo>
                  <a:lnTo>
                    <a:pt x="23" y="79"/>
                  </a:lnTo>
                  <a:lnTo>
                    <a:pt x="31" y="62"/>
                  </a:lnTo>
                  <a:lnTo>
                    <a:pt x="36" y="55"/>
                  </a:lnTo>
                  <a:lnTo>
                    <a:pt x="41" y="48"/>
                  </a:lnTo>
                  <a:lnTo>
                    <a:pt x="41" y="48"/>
                  </a:lnTo>
                  <a:lnTo>
                    <a:pt x="51" y="37"/>
                  </a:lnTo>
                  <a:lnTo>
                    <a:pt x="61" y="27"/>
                  </a:lnTo>
                  <a:lnTo>
                    <a:pt x="81" y="8"/>
                  </a:lnTo>
                  <a:lnTo>
                    <a:pt x="81" y="8"/>
                  </a:lnTo>
                  <a:lnTo>
                    <a:pt x="82" y="6"/>
                  </a:lnTo>
                  <a:lnTo>
                    <a:pt x="83" y="4"/>
                  </a:lnTo>
                  <a:lnTo>
                    <a:pt x="82" y="3"/>
                  </a:lnTo>
                  <a:lnTo>
                    <a:pt x="81" y="1"/>
                  </a:lnTo>
                  <a:lnTo>
                    <a:pt x="80" y="0"/>
                  </a:lnTo>
                  <a:lnTo>
                    <a:pt x="78" y="0"/>
                  </a:lnTo>
                  <a:lnTo>
                    <a:pt x="76" y="0"/>
                  </a:lnTo>
                  <a:lnTo>
                    <a:pt x="74" y="1"/>
                  </a:lnTo>
                  <a:lnTo>
                    <a:pt x="74"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9" name="Freeform 990"/>
            <p:cNvSpPr/>
            <p:nvPr/>
          </p:nvSpPr>
          <p:spPr bwMode="auto">
            <a:xfrm>
              <a:off x="4346576" y="2727326"/>
              <a:ext cx="36513" cy="47625"/>
            </a:xfrm>
            <a:custGeom>
              <a:avLst/>
              <a:gdLst/>
              <a:ahLst/>
              <a:cxnLst>
                <a:cxn ang="0">
                  <a:pos x="61" y="2"/>
                </a:cxn>
                <a:cxn ang="0">
                  <a:pos x="61" y="2"/>
                </a:cxn>
                <a:cxn ang="0">
                  <a:pos x="57" y="9"/>
                </a:cxn>
                <a:cxn ang="0">
                  <a:pos x="52" y="15"/>
                </a:cxn>
                <a:cxn ang="0">
                  <a:pos x="42" y="26"/>
                </a:cxn>
                <a:cxn ang="0">
                  <a:pos x="32" y="37"/>
                </a:cxn>
                <a:cxn ang="0">
                  <a:pos x="23" y="48"/>
                </a:cxn>
                <a:cxn ang="0">
                  <a:pos x="23" y="48"/>
                </a:cxn>
                <a:cxn ang="0">
                  <a:pos x="16" y="59"/>
                </a:cxn>
                <a:cxn ang="0">
                  <a:pos x="12" y="66"/>
                </a:cxn>
                <a:cxn ang="0">
                  <a:pos x="8" y="70"/>
                </a:cxn>
                <a:cxn ang="0">
                  <a:pos x="8" y="70"/>
                </a:cxn>
                <a:cxn ang="0">
                  <a:pos x="3" y="76"/>
                </a:cxn>
                <a:cxn ang="0">
                  <a:pos x="1" y="79"/>
                </a:cxn>
                <a:cxn ang="0">
                  <a:pos x="0" y="83"/>
                </a:cxn>
                <a:cxn ang="0">
                  <a:pos x="0" y="83"/>
                </a:cxn>
                <a:cxn ang="0">
                  <a:pos x="0" y="85"/>
                </a:cxn>
                <a:cxn ang="0">
                  <a:pos x="1" y="86"/>
                </a:cxn>
                <a:cxn ang="0">
                  <a:pos x="2" y="88"/>
                </a:cxn>
                <a:cxn ang="0">
                  <a:pos x="4" y="88"/>
                </a:cxn>
                <a:cxn ang="0">
                  <a:pos x="5" y="89"/>
                </a:cxn>
                <a:cxn ang="0">
                  <a:pos x="7" y="88"/>
                </a:cxn>
                <a:cxn ang="0">
                  <a:pos x="8" y="87"/>
                </a:cxn>
                <a:cxn ang="0">
                  <a:pos x="9" y="85"/>
                </a:cxn>
                <a:cxn ang="0">
                  <a:pos x="9" y="85"/>
                </a:cxn>
                <a:cxn ang="0">
                  <a:pos x="11" y="81"/>
                </a:cxn>
                <a:cxn ang="0">
                  <a:pos x="13" y="79"/>
                </a:cxn>
                <a:cxn ang="0">
                  <a:pos x="17" y="76"/>
                </a:cxn>
                <a:cxn ang="0">
                  <a:pos x="19" y="73"/>
                </a:cxn>
                <a:cxn ang="0">
                  <a:pos x="19" y="73"/>
                </a:cxn>
                <a:cxn ang="0">
                  <a:pos x="22" y="67"/>
                </a:cxn>
                <a:cxn ang="0">
                  <a:pos x="26" y="60"/>
                </a:cxn>
                <a:cxn ang="0">
                  <a:pos x="34" y="49"/>
                </a:cxn>
                <a:cxn ang="0">
                  <a:pos x="34" y="49"/>
                </a:cxn>
                <a:cxn ang="0">
                  <a:pos x="42" y="38"/>
                </a:cxn>
                <a:cxn ang="0">
                  <a:pos x="52" y="28"/>
                </a:cxn>
                <a:cxn ang="0">
                  <a:pos x="61" y="18"/>
                </a:cxn>
                <a:cxn ang="0">
                  <a:pos x="65" y="13"/>
                </a:cxn>
                <a:cxn ang="0">
                  <a:pos x="68" y="8"/>
                </a:cxn>
                <a:cxn ang="0">
                  <a:pos x="68" y="8"/>
                </a:cxn>
                <a:cxn ang="0">
                  <a:pos x="69" y="6"/>
                </a:cxn>
                <a:cxn ang="0">
                  <a:pos x="69" y="3"/>
                </a:cxn>
                <a:cxn ang="0">
                  <a:pos x="68" y="2"/>
                </a:cxn>
                <a:cxn ang="0">
                  <a:pos x="67" y="1"/>
                </a:cxn>
                <a:cxn ang="0">
                  <a:pos x="65" y="0"/>
                </a:cxn>
                <a:cxn ang="0">
                  <a:pos x="63" y="0"/>
                </a:cxn>
                <a:cxn ang="0">
                  <a:pos x="62" y="1"/>
                </a:cxn>
                <a:cxn ang="0">
                  <a:pos x="61" y="2"/>
                </a:cxn>
                <a:cxn ang="0">
                  <a:pos x="61" y="2"/>
                </a:cxn>
              </a:cxnLst>
              <a:rect l="0" t="0" r="r" b="b"/>
              <a:pathLst>
                <a:path w="69" h="89">
                  <a:moveTo>
                    <a:pt x="61" y="2"/>
                  </a:moveTo>
                  <a:lnTo>
                    <a:pt x="61" y="2"/>
                  </a:lnTo>
                  <a:lnTo>
                    <a:pt x="57" y="9"/>
                  </a:lnTo>
                  <a:lnTo>
                    <a:pt x="52" y="15"/>
                  </a:lnTo>
                  <a:lnTo>
                    <a:pt x="42" y="26"/>
                  </a:lnTo>
                  <a:lnTo>
                    <a:pt x="32" y="37"/>
                  </a:lnTo>
                  <a:lnTo>
                    <a:pt x="23" y="48"/>
                  </a:lnTo>
                  <a:lnTo>
                    <a:pt x="23" y="48"/>
                  </a:lnTo>
                  <a:lnTo>
                    <a:pt x="16" y="59"/>
                  </a:lnTo>
                  <a:lnTo>
                    <a:pt x="12" y="66"/>
                  </a:lnTo>
                  <a:lnTo>
                    <a:pt x="8" y="70"/>
                  </a:lnTo>
                  <a:lnTo>
                    <a:pt x="8" y="70"/>
                  </a:lnTo>
                  <a:lnTo>
                    <a:pt x="3" y="76"/>
                  </a:lnTo>
                  <a:lnTo>
                    <a:pt x="1" y="79"/>
                  </a:lnTo>
                  <a:lnTo>
                    <a:pt x="0" y="83"/>
                  </a:lnTo>
                  <a:lnTo>
                    <a:pt x="0" y="83"/>
                  </a:lnTo>
                  <a:lnTo>
                    <a:pt x="0" y="85"/>
                  </a:lnTo>
                  <a:lnTo>
                    <a:pt x="1" y="86"/>
                  </a:lnTo>
                  <a:lnTo>
                    <a:pt x="2" y="88"/>
                  </a:lnTo>
                  <a:lnTo>
                    <a:pt x="4" y="88"/>
                  </a:lnTo>
                  <a:lnTo>
                    <a:pt x="5" y="89"/>
                  </a:lnTo>
                  <a:lnTo>
                    <a:pt x="7" y="88"/>
                  </a:lnTo>
                  <a:lnTo>
                    <a:pt x="8" y="87"/>
                  </a:lnTo>
                  <a:lnTo>
                    <a:pt x="9" y="85"/>
                  </a:lnTo>
                  <a:lnTo>
                    <a:pt x="9" y="85"/>
                  </a:lnTo>
                  <a:lnTo>
                    <a:pt x="11" y="81"/>
                  </a:lnTo>
                  <a:lnTo>
                    <a:pt x="13" y="79"/>
                  </a:lnTo>
                  <a:lnTo>
                    <a:pt x="17" y="76"/>
                  </a:lnTo>
                  <a:lnTo>
                    <a:pt x="19" y="73"/>
                  </a:lnTo>
                  <a:lnTo>
                    <a:pt x="19" y="73"/>
                  </a:lnTo>
                  <a:lnTo>
                    <a:pt x="22" y="67"/>
                  </a:lnTo>
                  <a:lnTo>
                    <a:pt x="26" y="60"/>
                  </a:lnTo>
                  <a:lnTo>
                    <a:pt x="34" y="49"/>
                  </a:lnTo>
                  <a:lnTo>
                    <a:pt x="34" y="49"/>
                  </a:lnTo>
                  <a:lnTo>
                    <a:pt x="42" y="38"/>
                  </a:lnTo>
                  <a:lnTo>
                    <a:pt x="52" y="28"/>
                  </a:lnTo>
                  <a:lnTo>
                    <a:pt x="61" y="18"/>
                  </a:lnTo>
                  <a:lnTo>
                    <a:pt x="65" y="13"/>
                  </a:lnTo>
                  <a:lnTo>
                    <a:pt x="68" y="8"/>
                  </a:lnTo>
                  <a:lnTo>
                    <a:pt x="68" y="8"/>
                  </a:lnTo>
                  <a:lnTo>
                    <a:pt x="69" y="6"/>
                  </a:lnTo>
                  <a:lnTo>
                    <a:pt x="69" y="3"/>
                  </a:lnTo>
                  <a:lnTo>
                    <a:pt x="68" y="2"/>
                  </a:lnTo>
                  <a:lnTo>
                    <a:pt x="67" y="1"/>
                  </a:lnTo>
                  <a:lnTo>
                    <a:pt x="65" y="0"/>
                  </a:lnTo>
                  <a:lnTo>
                    <a:pt x="63" y="0"/>
                  </a:lnTo>
                  <a:lnTo>
                    <a:pt x="62" y="1"/>
                  </a:lnTo>
                  <a:lnTo>
                    <a:pt x="61" y="2"/>
                  </a:lnTo>
                  <a:lnTo>
                    <a:pt x="6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0" name="Freeform 991"/>
            <p:cNvSpPr/>
            <p:nvPr/>
          </p:nvSpPr>
          <p:spPr bwMode="auto">
            <a:xfrm>
              <a:off x="4402138" y="2727326"/>
              <a:ext cx="28575" cy="49213"/>
            </a:xfrm>
            <a:custGeom>
              <a:avLst/>
              <a:gdLst/>
              <a:ahLst/>
              <a:cxnLst>
                <a:cxn ang="0">
                  <a:pos x="44" y="6"/>
                </a:cxn>
                <a:cxn ang="0">
                  <a:pos x="44" y="6"/>
                </a:cxn>
                <a:cxn ang="0">
                  <a:pos x="43" y="10"/>
                </a:cxn>
                <a:cxn ang="0">
                  <a:pos x="42" y="12"/>
                </a:cxn>
                <a:cxn ang="0">
                  <a:pos x="41" y="14"/>
                </a:cxn>
                <a:cxn ang="0">
                  <a:pos x="40" y="15"/>
                </a:cxn>
                <a:cxn ang="0">
                  <a:pos x="37" y="17"/>
                </a:cxn>
                <a:cxn ang="0">
                  <a:pos x="36" y="18"/>
                </a:cxn>
                <a:cxn ang="0">
                  <a:pos x="35" y="20"/>
                </a:cxn>
                <a:cxn ang="0">
                  <a:pos x="35" y="20"/>
                </a:cxn>
                <a:cxn ang="0">
                  <a:pos x="31" y="25"/>
                </a:cxn>
                <a:cxn ang="0">
                  <a:pos x="27" y="30"/>
                </a:cxn>
                <a:cxn ang="0">
                  <a:pos x="22" y="36"/>
                </a:cxn>
                <a:cxn ang="0">
                  <a:pos x="19" y="41"/>
                </a:cxn>
                <a:cxn ang="0">
                  <a:pos x="19" y="41"/>
                </a:cxn>
                <a:cxn ang="0">
                  <a:pos x="14" y="52"/>
                </a:cxn>
                <a:cxn ang="0">
                  <a:pos x="10" y="64"/>
                </a:cxn>
                <a:cxn ang="0">
                  <a:pos x="6" y="75"/>
                </a:cxn>
                <a:cxn ang="0">
                  <a:pos x="0" y="85"/>
                </a:cxn>
                <a:cxn ang="0">
                  <a:pos x="0" y="85"/>
                </a:cxn>
                <a:cxn ang="0">
                  <a:pos x="0" y="87"/>
                </a:cxn>
                <a:cxn ang="0">
                  <a:pos x="0" y="88"/>
                </a:cxn>
                <a:cxn ang="0">
                  <a:pos x="1" y="91"/>
                </a:cxn>
                <a:cxn ang="0">
                  <a:pos x="2" y="92"/>
                </a:cxn>
                <a:cxn ang="0">
                  <a:pos x="4" y="92"/>
                </a:cxn>
                <a:cxn ang="0">
                  <a:pos x="5" y="92"/>
                </a:cxn>
                <a:cxn ang="0">
                  <a:pos x="7" y="92"/>
                </a:cxn>
                <a:cxn ang="0">
                  <a:pos x="8" y="89"/>
                </a:cxn>
                <a:cxn ang="0">
                  <a:pos x="8" y="89"/>
                </a:cxn>
                <a:cxn ang="0">
                  <a:pos x="12" y="83"/>
                </a:cxn>
                <a:cxn ang="0">
                  <a:pos x="15" y="77"/>
                </a:cxn>
                <a:cxn ang="0">
                  <a:pos x="21" y="63"/>
                </a:cxn>
                <a:cxn ang="0">
                  <a:pos x="28" y="49"/>
                </a:cxn>
                <a:cxn ang="0">
                  <a:pos x="31" y="43"/>
                </a:cxn>
                <a:cxn ang="0">
                  <a:pos x="36" y="37"/>
                </a:cxn>
                <a:cxn ang="0">
                  <a:pos x="36" y="37"/>
                </a:cxn>
                <a:cxn ang="0">
                  <a:pos x="41" y="29"/>
                </a:cxn>
                <a:cxn ang="0">
                  <a:pos x="47" y="22"/>
                </a:cxn>
                <a:cxn ang="0">
                  <a:pos x="51" y="14"/>
                </a:cxn>
                <a:cxn ang="0">
                  <a:pos x="53" y="10"/>
                </a:cxn>
                <a:cxn ang="0">
                  <a:pos x="54" y="6"/>
                </a:cxn>
                <a:cxn ang="0">
                  <a:pos x="54" y="6"/>
                </a:cxn>
                <a:cxn ang="0">
                  <a:pos x="54" y="3"/>
                </a:cxn>
                <a:cxn ang="0">
                  <a:pos x="53" y="1"/>
                </a:cxn>
                <a:cxn ang="0">
                  <a:pos x="50" y="0"/>
                </a:cxn>
                <a:cxn ang="0">
                  <a:pos x="49" y="0"/>
                </a:cxn>
                <a:cxn ang="0">
                  <a:pos x="45" y="1"/>
                </a:cxn>
                <a:cxn ang="0">
                  <a:pos x="44" y="3"/>
                </a:cxn>
                <a:cxn ang="0">
                  <a:pos x="44" y="6"/>
                </a:cxn>
                <a:cxn ang="0">
                  <a:pos x="44" y="6"/>
                </a:cxn>
              </a:cxnLst>
              <a:rect l="0" t="0" r="r" b="b"/>
              <a:pathLst>
                <a:path w="54" h="92">
                  <a:moveTo>
                    <a:pt x="44" y="6"/>
                  </a:moveTo>
                  <a:lnTo>
                    <a:pt x="44" y="6"/>
                  </a:lnTo>
                  <a:lnTo>
                    <a:pt x="43" y="10"/>
                  </a:lnTo>
                  <a:lnTo>
                    <a:pt x="42" y="12"/>
                  </a:lnTo>
                  <a:lnTo>
                    <a:pt x="41" y="14"/>
                  </a:lnTo>
                  <a:lnTo>
                    <a:pt x="40" y="15"/>
                  </a:lnTo>
                  <a:lnTo>
                    <a:pt x="37" y="17"/>
                  </a:lnTo>
                  <a:lnTo>
                    <a:pt x="36" y="18"/>
                  </a:lnTo>
                  <a:lnTo>
                    <a:pt x="35" y="20"/>
                  </a:lnTo>
                  <a:lnTo>
                    <a:pt x="35" y="20"/>
                  </a:lnTo>
                  <a:lnTo>
                    <a:pt x="31" y="25"/>
                  </a:lnTo>
                  <a:lnTo>
                    <a:pt x="27" y="30"/>
                  </a:lnTo>
                  <a:lnTo>
                    <a:pt x="22" y="36"/>
                  </a:lnTo>
                  <a:lnTo>
                    <a:pt x="19" y="41"/>
                  </a:lnTo>
                  <a:lnTo>
                    <a:pt x="19" y="41"/>
                  </a:lnTo>
                  <a:lnTo>
                    <a:pt x="14" y="52"/>
                  </a:lnTo>
                  <a:lnTo>
                    <a:pt x="10" y="64"/>
                  </a:lnTo>
                  <a:lnTo>
                    <a:pt x="6" y="75"/>
                  </a:lnTo>
                  <a:lnTo>
                    <a:pt x="0" y="85"/>
                  </a:lnTo>
                  <a:lnTo>
                    <a:pt x="0" y="85"/>
                  </a:lnTo>
                  <a:lnTo>
                    <a:pt x="0" y="87"/>
                  </a:lnTo>
                  <a:lnTo>
                    <a:pt x="0" y="88"/>
                  </a:lnTo>
                  <a:lnTo>
                    <a:pt x="1" y="91"/>
                  </a:lnTo>
                  <a:lnTo>
                    <a:pt x="2" y="92"/>
                  </a:lnTo>
                  <a:lnTo>
                    <a:pt x="4" y="92"/>
                  </a:lnTo>
                  <a:lnTo>
                    <a:pt x="5" y="92"/>
                  </a:lnTo>
                  <a:lnTo>
                    <a:pt x="7" y="92"/>
                  </a:lnTo>
                  <a:lnTo>
                    <a:pt x="8" y="89"/>
                  </a:lnTo>
                  <a:lnTo>
                    <a:pt x="8" y="89"/>
                  </a:lnTo>
                  <a:lnTo>
                    <a:pt x="12" y="83"/>
                  </a:lnTo>
                  <a:lnTo>
                    <a:pt x="15" y="77"/>
                  </a:lnTo>
                  <a:lnTo>
                    <a:pt x="21" y="63"/>
                  </a:lnTo>
                  <a:lnTo>
                    <a:pt x="28" y="49"/>
                  </a:lnTo>
                  <a:lnTo>
                    <a:pt x="31" y="43"/>
                  </a:lnTo>
                  <a:lnTo>
                    <a:pt x="36" y="37"/>
                  </a:lnTo>
                  <a:lnTo>
                    <a:pt x="36" y="37"/>
                  </a:lnTo>
                  <a:lnTo>
                    <a:pt x="41" y="29"/>
                  </a:lnTo>
                  <a:lnTo>
                    <a:pt x="47" y="22"/>
                  </a:lnTo>
                  <a:lnTo>
                    <a:pt x="51" y="14"/>
                  </a:lnTo>
                  <a:lnTo>
                    <a:pt x="53" y="10"/>
                  </a:lnTo>
                  <a:lnTo>
                    <a:pt x="54" y="6"/>
                  </a:lnTo>
                  <a:lnTo>
                    <a:pt x="54" y="6"/>
                  </a:lnTo>
                  <a:lnTo>
                    <a:pt x="54" y="3"/>
                  </a:lnTo>
                  <a:lnTo>
                    <a:pt x="53" y="1"/>
                  </a:lnTo>
                  <a:lnTo>
                    <a:pt x="50" y="0"/>
                  </a:lnTo>
                  <a:lnTo>
                    <a:pt x="49" y="0"/>
                  </a:lnTo>
                  <a:lnTo>
                    <a:pt x="45" y="1"/>
                  </a:lnTo>
                  <a:lnTo>
                    <a:pt x="44" y="3"/>
                  </a:lnTo>
                  <a:lnTo>
                    <a:pt x="44" y="6"/>
                  </a:lnTo>
                  <a:lnTo>
                    <a:pt x="44" y="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1" name="Freeform 992"/>
            <p:cNvSpPr/>
            <p:nvPr/>
          </p:nvSpPr>
          <p:spPr bwMode="auto">
            <a:xfrm>
              <a:off x="4464051" y="2733676"/>
              <a:ext cx="26988" cy="36513"/>
            </a:xfrm>
            <a:custGeom>
              <a:avLst/>
              <a:gdLst/>
              <a:ahLst/>
              <a:cxnLst>
                <a:cxn ang="0">
                  <a:pos x="41" y="2"/>
                </a:cxn>
                <a:cxn ang="0">
                  <a:pos x="41" y="2"/>
                </a:cxn>
                <a:cxn ang="0">
                  <a:pos x="37" y="10"/>
                </a:cxn>
                <a:cxn ang="0">
                  <a:pos x="32" y="18"/>
                </a:cxn>
                <a:cxn ang="0">
                  <a:pos x="21" y="33"/>
                </a:cxn>
                <a:cxn ang="0">
                  <a:pos x="21" y="33"/>
                </a:cxn>
                <a:cxn ang="0">
                  <a:pos x="10" y="48"/>
                </a:cxn>
                <a:cxn ang="0">
                  <a:pos x="1" y="65"/>
                </a:cxn>
                <a:cxn ang="0">
                  <a:pos x="1" y="65"/>
                </a:cxn>
                <a:cxn ang="0">
                  <a:pos x="0" y="66"/>
                </a:cxn>
                <a:cxn ang="0">
                  <a:pos x="0" y="68"/>
                </a:cxn>
                <a:cxn ang="0">
                  <a:pos x="1" y="70"/>
                </a:cxn>
                <a:cxn ang="0">
                  <a:pos x="3" y="71"/>
                </a:cxn>
                <a:cxn ang="0">
                  <a:pos x="4" y="71"/>
                </a:cxn>
                <a:cxn ang="0">
                  <a:pos x="6" y="71"/>
                </a:cxn>
                <a:cxn ang="0">
                  <a:pos x="7" y="71"/>
                </a:cxn>
                <a:cxn ang="0">
                  <a:pos x="9" y="69"/>
                </a:cxn>
                <a:cxn ang="0">
                  <a:pos x="9" y="69"/>
                </a:cxn>
                <a:cxn ang="0">
                  <a:pos x="18" y="54"/>
                </a:cxn>
                <a:cxn ang="0">
                  <a:pos x="29" y="37"/>
                </a:cxn>
                <a:cxn ang="0">
                  <a:pos x="29" y="37"/>
                </a:cxn>
                <a:cxn ang="0">
                  <a:pos x="40" y="21"/>
                </a:cxn>
                <a:cxn ang="0">
                  <a:pos x="46" y="13"/>
                </a:cxn>
                <a:cxn ang="0">
                  <a:pos x="51" y="5"/>
                </a:cxn>
                <a:cxn ang="0">
                  <a:pos x="51" y="5"/>
                </a:cxn>
                <a:cxn ang="0">
                  <a:pos x="51" y="3"/>
                </a:cxn>
                <a:cxn ang="0">
                  <a:pos x="51" y="1"/>
                </a:cxn>
                <a:cxn ang="0">
                  <a:pos x="50" y="0"/>
                </a:cxn>
                <a:cxn ang="0">
                  <a:pos x="47" y="0"/>
                </a:cxn>
                <a:cxn ang="0">
                  <a:pos x="44" y="0"/>
                </a:cxn>
                <a:cxn ang="0">
                  <a:pos x="42" y="1"/>
                </a:cxn>
                <a:cxn ang="0">
                  <a:pos x="41" y="2"/>
                </a:cxn>
                <a:cxn ang="0">
                  <a:pos x="41" y="2"/>
                </a:cxn>
              </a:cxnLst>
              <a:rect l="0" t="0" r="r" b="b"/>
              <a:pathLst>
                <a:path w="51" h="71">
                  <a:moveTo>
                    <a:pt x="41" y="2"/>
                  </a:moveTo>
                  <a:lnTo>
                    <a:pt x="41" y="2"/>
                  </a:lnTo>
                  <a:lnTo>
                    <a:pt x="37" y="10"/>
                  </a:lnTo>
                  <a:lnTo>
                    <a:pt x="32" y="18"/>
                  </a:lnTo>
                  <a:lnTo>
                    <a:pt x="21" y="33"/>
                  </a:lnTo>
                  <a:lnTo>
                    <a:pt x="21" y="33"/>
                  </a:lnTo>
                  <a:lnTo>
                    <a:pt x="10" y="48"/>
                  </a:lnTo>
                  <a:lnTo>
                    <a:pt x="1" y="65"/>
                  </a:lnTo>
                  <a:lnTo>
                    <a:pt x="1" y="65"/>
                  </a:lnTo>
                  <a:lnTo>
                    <a:pt x="0" y="66"/>
                  </a:lnTo>
                  <a:lnTo>
                    <a:pt x="0" y="68"/>
                  </a:lnTo>
                  <a:lnTo>
                    <a:pt x="1" y="70"/>
                  </a:lnTo>
                  <a:lnTo>
                    <a:pt x="3" y="71"/>
                  </a:lnTo>
                  <a:lnTo>
                    <a:pt x="4" y="71"/>
                  </a:lnTo>
                  <a:lnTo>
                    <a:pt x="6" y="71"/>
                  </a:lnTo>
                  <a:lnTo>
                    <a:pt x="7" y="71"/>
                  </a:lnTo>
                  <a:lnTo>
                    <a:pt x="9" y="69"/>
                  </a:lnTo>
                  <a:lnTo>
                    <a:pt x="9" y="69"/>
                  </a:lnTo>
                  <a:lnTo>
                    <a:pt x="18" y="54"/>
                  </a:lnTo>
                  <a:lnTo>
                    <a:pt x="29" y="37"/>
                  </a:lnTo>
                  <a:lnTo>
                    <a:pt x="29" y="37"/>
                  </a:lnTo>
                  <a:lnTo>
                    <a:pt x="40" y="21"/>
                  </a:lnTo>
                  <a:lnTo>
                    <a:pt x="46" y="13"/>
                  </a:lnTo>
                  <a:lnTo>
                    <a:pt x="51" y="5"/>
                  </a:lnTo>
                  <a:lnTo>
                    <a:pt x="51" y="5"/>
                  </a:lnTo>
                  <a:lnTo>
                    <a:pt x="51" y="3"/>
                  </a:lnTo>
                  <a:lnTo>
                    <a:pt x="51" y="1"/>
                  </a:lnTo>
                  <a:lnTo>
                    <a:pt x="50" y="0"/>
                  </a:lnTo>
                  <a:lnTo>
                    <a:pt x="47" y="0"/>
                  </a:lnTo>
                  <a:lnTo>
                    <a:pt x="44" y="0"/>
                  </a:lnTo>
                  <a:lnTo>
                    <a:pt x="42" y="1"/>
                  </a:lnTo>
                  <a:lnTo>
                    <a:pt x="41" y="2"/>
                  </a:lnTo>
                  <a:lnTo>
                    <a:pt x="4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2" name="Freeform 993"/>
            <p:cNvSpPr/>
            <p:nvPr/>
          </p:nvSpPr>
          <p:spPr bwMode="auto">
            <a:xfrm>
              <a:off x="4532313" y="2736851"/>
              <a:ext cx="30163" cy="42863"/>
            </a:xfrm>
            <a:custGeom>
              <a:avLst/>
              <a:gdLst/>
              <a:ahLst/>
              <a:cxnLst>
                <a:cxn ang="0">
                  <a:pos x="49" y="3"/>
                </a:cxn>
                <a:cxn ang="0">
                  <a:pos x="49" y="3"/>
                </a:cxn>
                <a:cxn ang="0">
                  <a:pos x="43" y="13"/>
                </a:cxn>
                <a:cxn ang="0">
                  <a:pos x="37" y="24"/>
                </a:cxn>
                <a:cxn ang="0">
                  <a:pos x="29" y="34"/>
                </a:cxn>
                <a:cxn ang="0">
                  <a:pos x="22" y="43"/>
                </a:cxn>
                <a:cxn ang="0">
                  <a:pos x="22" y="43"/>
                </a:cxn>
                <a:cxn ang="0">
                  <a:pos x="15" y="50"/>
                </a:cxn>
                <a:cxn ang="0">
                  <a:pos x="10" y="57"/>
                </a:cxn>
                <a:cxn ang="0">
                  <a:pos x="4" y="65"/>
                </a:cxn>
                <a:cxn ang="0">
                  <a:pos x="1" y="74"/>
                </a:cxn>
                <a:cxn ang="0">
                  <a:pos x="1" y="74"/>
                </a:cxn>
                <a:cxn ang="0">
                  <a:pos x="0" y="76"/>
                </a:cxn>
                <a:cxn ang="0">
                  <a:pos x="1" y="78"/>
                </a:cxn>
                <a:cxn ang="0">
                  <a:pos x="2" y="79"/>
                </a:cxn>
                <a:cxn ang="0">
                  <a:pos x="4" y="79"/>
                </a:cxn>
                <a:cxn ang="0">
                  <a:pos x="6" y="80"/>
                </a:cxn>
                <a:cxn ang="0">
                  <a:pos x="8" y="79"/>
                </a:cxn>
                <a:cxn ang="0">
                  <a:pos x="9" y="78"/>
                </a:cxn>
                <a:cxn ang="0">
                  <a:pos x="10" y="76"/>
                </a:cxn>
                <a:cxn ang="0">
                  <a:pos x="10" y="76"/>
                </a:cxn>
                <a:cxn ang="0">
                  <a:pos x="13" y="70"/>
                </a:cxn>
                <a:cxn ang="0">
                  <a:pos x="15" y="65"/>
                </a:cxn>
                <a:cxn ang="0">
                  <a:pos x="22" y="56"/>
                </a:cxn>
                <a:cxn ang="0">
                  <a:pos x="22" y="56"/>
                </a:cxn>
                <a:cxn ang="0">
                  <a:pos x="29" y="50"/>
                </a:cxn>
                <a:cxn ang="0">
                  <a:pos x="32" y="46"/>
                </a:cxn>
                <a:cxn ang="0">
                  <a:pos x="35" y="43"/>
                </a:cxn>
                <a:cxn ang="0">
                  <a:pos x="35" y="43"/>
                </a:cxn>
                <a:cxn ang="0">
                  <a:pos x="41" y="33"/>
                </a:cxn>
                <a:cxn ang="0">
                  <a:pos x="46" y="25"/>
                </a:cxn>
                <a:cxn ang="0">
                  <a:pos x="52" y="17"/>
                </a:cxn>
                <a:cxn ang="0">
                  <a:pos x="57" y="7"/>
                </a:cxn>
                <a:cxn ang="0">
                  <a:pos x="57" y="7"/>
                </a:cxn>
                <a:cxn ang="0">
                  <a:pos x="57" y="5"/>
                </a:cxn>
                <a:cxn ang="0">
                  <a:pos x="57" y="4"/>
                </a:cxn>
                <a:cxn ang="0">
                  <a:pos x="56" y="2"/>
                </a:cxn>
                <a:cxn ang="0">
                  <a:pos x="55" y="1"/>
                </a:cxn>
                <a:cxn ang="0">
                  <a:pos x="53" y="0"/>
                </a:cxn>
                <a:cxn ang="0">
                  <a:pos x="52" y="0"/>
                </a:cxn>
                <a:cxn ang="0">
                  <a:pos x="50" y="1"/>
                </a:cxn>
                <a:cxn ang="0">
                  <a:pos x="49" y="3"/>
                </a:cxn>
                <a:cxn ang="0">
                  <a:pos x="49" y="3"/>
                </a:cxn>
              </a:cxnLst>
              <a:rect l="0" t="0" r="r" b="b"/>
              <a:pathLst>
                <a:path w="57" h="80">
                  <a:moveTo>
                    <a:pt x="49" y="3"/>
                  </a:moveTo>
                  <a:lnTo>
                    <a:pt x="49" y="3"/>
                  </a:lnTo>
                  <a:lnTo>
                    <a:pt x="43" y="13"/>
                  </a:lnTo>
                  <a:lnTo>
                    <a:pt x="37" y="24"/>
                  </a:lnTo>
                  <a:lnTo>
                    <a:pt x="29" y="34"/>
                  </a:lnTo>
                  <a:lnTo>
                    <a:pt x="22" y="43"/>
                  </a:lnTo>
                  <a:lnTo>
                    <a:pt x="22" y="43"/>
                  </a:lnTo>
                  <a:lnTo>
                    <a:pt x="15" y="50"/>
                  </a:lnTo>
                  <a:lnTo>
                    <a:pt x="10" y="57"/>
                  </a:lnTo>
                  <a:lnTo>
                    <a:pt x="4" y="65"/>
                  </a:lnTo>
                  <a:lnTo>
                    <a:pt x="1" y="74"/>
                  </a:lnTo>
                  <a:lnTo>
                    <a:pt x="1" y="74"/>
                  </a:lnTo>
                  <a:lnTo>
                    <a:pt x="0" y="76"/>
                  </a:lnTo>
                  <a:lnTo>
                    <a:pt x="1" y="78"/>
                  </a:lnTo>
                  <a:lnTo>
                    <a:pt x="2" y="79"/>
                  </a:lnTo>
                  <a:lnTo>
                    <a:pt x="4" y="79"/>
                  </a:lnTo>
                  <a:lnTo>
                    <a:pt x="6" y="80"/>
                  </a:lnTo>
                  <a:lnTo>
                    <a:pt x="8" y="79"/>
                  </a:lnTo>
                  <a:lnTo>
                    <a:pt x="9" y="78"/>
                  </a:lnTo>
                  <a:lnTo>
                    <a:pt x="10" y="76"/>
                  </a:lnTo>
                  <a:lnTo>
                    <a:pt x="10" y="76"/>
                  </a:lnTo>
                  <a:lnTo>
                    <a:pt x="13" y="70"/>
                  </a:lnTo>
                  <a:lnTo>
                    <a:pt x="15" y="65"/>
                  </a:lnTo>
                  <a:lnTo>
                    <a:pt x="22" y="56"/>
                  </a:lnTo>
                  <a:lnTo>
                    <a:pt x="22" y="56"/>
                  </a:lnTo>
                  <a:lnTo>
                    <a:pt x="29" y="50"/>
                  </a:lnTo>
                  <a:lnTo>
                    <a:pt x="32" y="46"/>
                  </a:lnTo>
                  <a:lnTo>
                    <a:pt x="35" y="43"/>
                  </a:lnTo>
                  <a:lnTo>
                    <a:pt x="35" y="43"/>
                  </a:lnTo>
                  <a:lnTo>
                    <a:pt x="41" y="33"/>
                  </a:lnTo>
                  <a:lnTo>
                    <a:pt x="46" y="25"/>
                  </a:lnTo>
                  <a:lnTo>
                    <a:pt x="52" y="17"/>
                  </a:lnTo>
                  <a:lnTo>
                    <a:pt x="57" y="7"/>
                  </a:lnTo>
                  <a:lnTo>
                    <a:pt x="57" y="7"/>
                  </a:lnTo>
                  <a:lnTo>
                    <a:pt x="57" y="5"/>
                  </a:lnTo>
                  <a:lnTo>
                    <a:pt x="57" y="4"/>
                  </a:lnTo>
                  <a:lnTo>
                    <a:pt x="56" y="2"/>
                  </a:lnTo>
                  <a:lnTo>
                    <a:pt x="55" y="1"/>
                  </a:lnTo>
                  <a:lnTo>
                    <a:pt x="53" y="0"/>
                  </a:lnTo>
                  <a:lnTo>
                    <a:pt x="52" y="0"/>
                  </a:lnTo>
                  <a:lnTo>
                    <a:pt x="50" y="1"/>
                  </a:lnTo>
                  <a:lnTo>
                    <a:pt x="49" y="3"/>
                  </a:lnTo>
                  <a:lnTo>
                    <a:pt x="4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3" name="Freeform 994"/>
            <p:cNvSpPr/>
            <p:nvPr/>
          </p:nvSpPr>
          <p:spPr bwMode="auto">
            <a:xfrm>
              <a:off x="4589463" y="2735263"/>
              <a:ext cx="22225" cy="34925"/>
            </a:xfrm>
            <a:custGeom>
              <a:avLst/>
              <a:gdLst/>
              <a:ahLst/>
              <a:cxnLst>
                <a:cxn ang="0">
                  <a:pos x="33" y="2"/>
                </a:cxn>
                <a:cxn ang="0">
                  <a:pos x="33" y="2"/>
                </a:cxn>
                <a:cxn ang="0">
                  <a:pos x="24" y="16"/>
                </a:cxn>
                <a:cxn ang="0">
                  <a:pos x="16" y="31"/>
                </a:cxn>
                <a:cxn ang="0">
                  <a:pos x="7" y="46"/>
                </a:cxn>
                <a:cxn ang="0">
                  <a:pos x="1" y="61"/>
                </a:cxn>
                <a:cxn ang="0">
                  <a:pos x="1" y="61"/>
                </a:cxn>
                <a:cxn ang="0">
                  <a:pos x="0" y="63"/>
                </a:cxn>
                <a:cxn ang="0">
                  <a:pos x="1" y="64"/>
                </a:cxn>
                <a:cxn ang="0">
                  <a:pos x="2" y="65"/>
                </a:cxn>
                <a:cxn ang="0">
                  <a:pos x="4" y="66"/>
                </a:cxn>
                <a:cxn ang="0">
                  <a:pos x="7" y="66"/>
                </a:cxn>
                <a:cxn ang="0">
                  <a:pos x="8" y="65"/>
                </a:cxn>
                <a:cxn ang="0">
                  <a:pos x="10" y="63"/>
                </a:cxn>
                <a:cxn ang="0">
                  <a:pos x="10" y="63"/>
                </a:cxn>
                <a:cxn ang="0">
                  <a:pos x="17" y="49"/>
                </a:cxn>
                <a:cxn ang="0">
                  <a:pos x="24" y="34"/>
                </a:cxn>
                <a:cxn ang="0">
                  <a:pos x="32" y="21"/>
                </a:cxn>
                <a:cxn ang="0">
                  <a:pos x="42" y="7"/>
                </a:cxn>
                <a:cxn ang="0">
                  <a:pos x="42" y="7"/>
                </a:cxn>
                <a:cxn ang="0">
                  <a:pos x="42" y="5"/>
                </a:cxn>
                <a:cxn ang="0">
                  <a:pos x="42" y="4"/>
                </a:cxn>
                <a:cxn ang="0">
                  <a:pos x="41" y="2"/>
                </a:cxn>
                <a:cxn ang="0">
                  <a:pos x="40" y="1"/>
                </a:cxn>
                <a:cxn ang="0">
                  <a:pos x="38" y="0"/>
                </a:cxn>
                <a:cxn ang="0">
                  <a:pos x="36" y="0"/>
                </a:cxn>
                <a:cxn ang="0">
                  <a:pos x="34" y="1"/>
                </a:cxn>
                <a:cxn ang="0">
                  <a:pos x="33" y="2"/>
                </a:cxn>
                <a:cxn ang="0">
                  <a:pos x="33" y="2"/>
                </a:cxn>
              </a:cxnLst>
              <a:rect l="0" t="0" r="r" b="b"/>
              <a:pathLst>
                <a:path w="42" h="66">
                  <a:moveTo>
                    <a:pt x="33" y="2"/>
                  </a:moveTo>
                  <a:lnTo>
                    <a:pt x="33" y="2"/>
                  </a:lnTo>
                  <a:lnTo>
                    <a:pt x="24" y="16"/>
                  </a:lnTo>
                  <a:lnTo>
                    <a:pt x="16" y="31"/>
                  </a:lnTo>
                  <a:lnTo>
                    <a:pt x="7" y="46"/>
                  </a:lnTo>
                  <a:lnTo>
                    <a:pt x="1" y="61"/>
                  </a:lnTo>
                  <a:lnTo>
                    <a:pt x="1" y="61"/>
                  </a:lnTo>
                  <a:lnTo>
                    <a:pt x="0" y="63"/>
                  </a:lnTo>
                  <a:lnTo>
                    <a:pt x="1" y="64"/>
                  </a:lnTo>
                  <a:lnTo>
                    <a:pt x="2" y="65"/>
                  </a:lnTo>
                  <a:lnTo>
                    <a:pt x="4" y="66"/>
                  </a:lnTo>
                  <a:lnTo>
                    <a:pt x="7" y="66"/>
                  </a:lnTo>
                  <a:lnTo>
                    <a:pt x="8" y="65"/>
                  </a:lnTo>
                  <a:lnTo>
                    <a:pt x="10" y="63"/>
                  </a:lnTo>
                  <a:lnTo>
                    <a:pt x="10" y="63"/>
                  </a:lnTo>
                  <a:lnTo>
                    <a:pt x="17" y="49"/>
                  </a:lnTo>
                  <a:lnTo>
                    <a:pt x="24" y="34"/>
                  </a:lnTo>
                  <a:lnTo>
                    <a:pt x="32" y="21"/>
                  </a:lnTo>
                  <a:lnTo>
                    <a:pt x="42" y="7"/>
                  </a:lnTo>
                  <a:lnTo>
                    <a:pt x="42" y="7"/>
                  </a:lnTo>
                  <a:lnTo>
                    <a:pt x="42" y="5"/>
                  </a:lnTo>
                  <a:lnTo>
                    <a:pt x="42" y="4"/>
                  </a:lnTo>
                  <a:lnTo>
                    <a:pt x="41" y="2"/>
                  </a:lnTo>
                  <a:lnTo>
                    <a:pt x="40" y="1"/>
                  </a:lnTo>
                  <a:lnTo>
                    <a:pt x="38" y="0"/>
                  </a:lnTo>
                  <a:lnTo>
                    <a:pt x="36" y="0"/>
                  </a:lnTo>
                  <a:lnTo>
                    <a:pt x="34" y="1"/>
                  </a:lnTo>
                  <a:lnTo>
                    <a:pt x="33" y="2"/>
                  </a:lnTo>
                  <a:lnTo>
                    <a:pt x="3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4" name="Freeform 995"/>
            <p:cNvSpPr/>
            <p:nvPr/>
          </p:nvSpPr>
          <p:spPr bwMode="auto">
            <a:xfrm>
              <a:off x="4651376" y="2736851"/>
              <a:ext cx="25400" cy="42863"/>
            </a:xfrm>
            <a:custGeom>
              <a:avLst/>
              <a:gdLst/>
              <a:ahLst/>
              <a:cxnLst>
                <a:cxn ang="0">
                  <a:pos x="39" y="4"/>
                </a:cxn>
                <a:cxn ang="0">
                  <a:pos x="39" y="4"/>
                </a:cxn>
                <a:cxn ang="0">
                  <a:pos x="36" y="13"/>
                </a:cxn>
                <a:cxn ang="0">
                  <a:pos x="31" y="22"/>
                </a:cxn>
                <a:cxn ang="0">
                  <a:pos x="22" y="39"/>
                </a:cxn>
                <a:cxn ang="0">
                  <a:pos x="11" y="56"/>
                </a:cxn>
                <a:cxn ang="0">
                  <a:pos x="0" y="73"/>
                </a:cxn>
                <a:cxn ang="0">
                  <a:pos x="0" y="73"/>
                </a:cxn>
                <a:cxn ang="0">
                  <a:pos x="0" y="75"/>
                </a:cxn>
                <a:cxn ang="0">
                  <a:pos x="0" y="76"/>
                </a:cxn>
                <a:cxn ang="0">
                  <a:pos x="1" y="78"/>
                </a:cxn>
                <a:cxn ang="0">
                  <a:pos x="2" y="79"/>
                </a:cxn>
                <a:cxn ang="0">
                  <a:pos x="4" y="80"/>
                </a:cxn>
                <a:cxn ang="0">
                  <a:pos x="5" y="80"/>
                </a:cxn>
                <a:cxn ang="0">
                  <a:pos x="8" y="79"/>
                </a:cxn>
                <a:cxn ang="0">
                  <a:pos x="9" y="78"/>
                </a:cxn>
                <a:cxn ang="0">
                  <a:pos x="9" y="78"/>
                </a:cxn>
                <a:cxn ang="0">
                  <a:pos x="20" y="60"/>
                </a:cxn>
                <a:cxn ang="0">
                  <a:pos x="30" y="43"/>
                </a:cxn>
                <a:cxn ang="0">
                  <a:pos x="41" y="25"/>
                </a:cxn>
                <a:cxn ang="0">
                  <a:pos x="44" y="16"/>
                </a:cxn>
                <a:cxn ang="0">
                  <a:pos x="47" y="6"/>
                </a:cxn>
                <a:cxn ang="0">
                  <a:pos x="47" y="6"/>
                </a:cxn>
                <a:cxn ang="0">
                  <a:pos x="48" y="4"/>
                </a:cxn>
                <a:cxn ang="0">
                  <a:pos x="47" y="3"/>
                </a:cxn>
                <a:cxn ang="0">
                  <a:pos x="46" y="1"/>
                </a:cxn>
                <a:cxn ang="0">
                  <a:pos x="44" y="1"/>
                </a:cxn>
                <a:cxn ang="0">
                  <a:pos x="43" y="0"/>
                </a:cxn>
                <a:cxn ang="0">
                  <a:pos x="41" y="1"/>
                </a:cxn>
                <a:cxn ang="0">
                  <a:pos x="40" y="2"/>
                </a:cxn>
                <a:cxn ang="0">
                  <a:pos x="39" y="4"/>
                </a:cxn>
                <a:cxn ang="0">
                  <a:pos x="39" y="4"/>
                </a:cxn>
              </a:cxnLst>
              <a:rect l="0" t="0" r="r" b="b"/>
              <a:pathLst>
                <a:path w="48" h="80">
                  <a:moveTo>
                    <a:pt x="39" y="4"/>
                  </a:moveTo>
                  <a:lnTo>
                    <a:pt x="39" y="4"/>
                  </a:lnTo>
                  <a:lnTo>
                    <a:pt x="36" y="13"/>
                  </a:lnTo>
                  <a:lnTo>
                    <a:pt x="31" y="22"/>
                  </a:lnTo>
                  <a:lnTo>
                    <a:pt x="22" y="39"/>
                  </a:lnTo>
                  <a:lnTo>
                    <a:pt x="11" y="56"/>
                  </a:lnTo>
                  <a:lnTo>
                    <a:pt x="0" y="73"/>
                  </a:lnTo>
                  <a:lnTo>
                    <a:pt x="0" y="73"/>
                  </a:lnTo>
                  <a:lnTo>
                    <a:pt x="0" y="75"/>
                  </a:lnTo>
                  <a:lnTo>
                    <a:pt x="0" y="76"/>
                  </a:lnTo>
                  <a:lnTo>
                    <a:pt x="1" y="78"/>
                  </a:lnTo>
                  <a:lnTo>
                    <a:pt x="2" y="79"/>
                  </a:lnTo>
                  <a:lnTo>
                    <a:pt x="4" y="80"/>
                  </a:lnTo>
                  <a:lnTo>
                    <a:pt x="5" y="80"/>
                  </a:lnTo>
                  <a:lnTo>
                    <a:pt x="8" y="79"/>
                  </a:lnTo>
                  <a:lnTo>
                    <a:pt x="9" y="78"/>
                  </a:lnTo>
                  <a:lnTo>
                    <a:pt x="9" y="78"/>
                  </a:lnTo>
                  <a:lnTo>
                    <a:pt x="20" y="60"/>
                  </a:lnTo>
                  <a:lnTo>
                    <a:pt x="30" y="43"/>
                  </a:lnTo>
                  <a:lnTo>
                    <a:pt x="41" y="25"/>
                  </a:lnTo>
                  <a:lnTo>
                    <a:pt x="44" y="16"/>
                  </a:lnTo>
                  <a:lnTo>
                    <a:pt x="47" y="6"/>
                  </a:lnTo>
                  <a:lnTo>
                    <a:pt x="47" y="6"/>
                  </a:lnTo>
                  <a:lnTo>
                    <a:pt x="48" y="4"/>
                  </a:lnTo>
                  <a:lnTo>
                    <a:pt x="47" y="3"/>
                  </a:lnTo>
                  <a:lnTo>
                    <a:pt x="46" y="1"/>
                  </a:lnTo>
                  <a:lnTo>
                    <a:pt x="44" y="1"/>
                  </a:lnTo>
                  <a:lnTo>
                    <a:pt x="43" y="0"/>
                  </a:lnTo>
                  <a:lnTo>
                    <a:pt x="41" y="1"/>
                  </a:lnTo>
                  <a:lnTo>
                    <a:pt x="40" y="2"/>
                  </a:lnTo>
                  <a:lnTo>
                    <a:pt x="39" y="4"/>
                  </a:lnTo>
                  <a:lnTo>
                    <a:pt x="3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5" name="Freeform 996"/>
            <p:cNvSpPr/>
            <p:nvPr/>
          </p:nvSpPr>
          <p:spPr bwMode="auto">
            <a:xfrm>
              <a:off x="4702176" y="2738438"/>
              <a:ext cx="22225" cy="38100"/>
            </a:xfrm>
            <a:custGeom>
              <a:avLst/>
              <a:gdLst/>
              <a:ahLst/>
              <a:cxnLst>
                <a:cxn ang="0">
                  <a:pos x="35" y="3"/>
                </a:cxn>
                <a:cxn ang="0">
                  <a:pos x="35" y="3"/>
                </a:cxn>
                <a:cxn ang="0">
                  <a:pos x="30" y="10"/>
                </a:cxn>
                <a:cxn ang="0">
                  <a:pos x="26" y="18"/>
                </a:cxn>
                <a:cxn ang="0">
                  <a:pos x="14" y="32"/>
                </a:cxn>
                <a:cxn ang="0">
                  <a:pos x="10" y="40"/>
                </a:cxn>
                <a:cxn ang="0">
                  <a:pos x="5" y="48"/>
                </a:cxn>
                <a:cxn ang="0">
                  <a:pos x="2" y="55"/>
                </a:cxn>
                <a:cxn ang="0">
                  <a:pos x="0" y="64"/>
                </a:cxn>
                <a:cxn ang="0">
                  <a:pos x="0" y="64"/>
                </a:cxn>
                <a:cxn ang="0">
                  <a:pos x="0" y="66"/>
                </a:cxn>
                <a:cxn ang="0">
                  <a:pos x="0" y="67"/>
                </a:cxn>
                <a:cxn ang="0">
                  <a:pos x="3" y="70"/>
                </a:cxn>
                <a:cxn ang="0">
                  <a:pos x="5" y="71"/>
                </a:cxn>
                <a:cxn ang="0">
                  <a:pos x="7" y="70"/>
                </a:cxn>
                <a:cxn ang="0">
                  <a:pos x="8" y="69"/>
                </a:cxn>
                <a:cxn ang="0">
                  <a:pos x="9" y="66"/>
                </a:cxn>
                <a:cxn ang="0">
                  <a:pos x="9" y="66"/>
                </a:cxn>
                <a:cxn ang="0">
                  <a:pos x="11" y="58"/>
                </a:cxn>
                <a:cxn ang="0">
                  <a:pos x="14" y="51"/>
                </a:cxn>
                <a:cxn ang="0">
                  <a:pos x="18" y="44"/>
                </a:cxn>
                <a:cxn ang="0">
                  <a:pos x="23" y="36"/>
                </a:cxn>
                <a:cxn ang="0">
                  <a:pos x="34" y="22"/>
                </a:cxn>
                <a:cxn ang="0">
                  <a:pos x="39" y="15"/>
                </a:cxn>
                <a:cxn ang="0">
                  <a:pos x="43" y="7"/>
                </a:cxn>
                <a:cxn ang="0">
                  <a:pos x="43" y="7"/>
                </a:cxn>
                <a:cxn ang="0">
                  <a:pos x="43" y="5"/>
                </a:cxn>
                <a:cxn ang="0">
                  <a:pos x="43" y="4"/>
                </a:cxn>
                <a:cxn ang="0">
                  <a:pos x="42" y="2"/>
                </a:cxn>
                <a:cxn ang="0">
                  <a:pos x="41" y="1"/>
                </a:cxn>
                <a:cxn ang="0">
                  <a:pos x="39" y="0"/>
                </a:cxn>
                <a:cxn ang="0">
                  <a:pos x="38" y="0"/>
                </a:cxn>
                <a:cxn ang="0">
                  <a:pos x="36" y="1"/>
                </a:cxn>
                <a:cxn ang="0">
                  <a:pos x="35" y="3"/>
                </a:cxn>
                <a:cxn ang="0">
                  <a:pos x="35" y="3"/>
                </a:cxn>
              </a:cxnLst>
              <a:rect l="0" t="0" r="r" b="b"/>
              <a:pathLst>
                <a:path w="43" h="71">
                  <a:moveTo>
                    <a:pt x="35" y="3"/>
                  </a:moveTo>
                  <a:lnTo>
                    <a:pt x="35" y="3"/>
                  </a:lnTo>
                  <a:lnTo>
                    <a:pt x="30" y="10"/>
                  </a:lnTo>
                  <a:lnTo>
                    <a:pt x="26" y="18"/>
                  </a:lnTo>
                  <a:lnTo>
                    <a:pt x="14" y="32"/>
                  </a:lnTo>
                  <a:lnTo>
                    <a:pt x="10" y="40"/>
                  </a:lnTo>
                  <a:lnTo>
                    <a:pt x="5" y="48"/>
                  </a:lnTo>
                  <a:lnTo>
                    <a:pt x="2" y="55"/>
                  </a:lnTo>
                  <a:lnTo>
                    <a:pt x="0" y="64"/>
                  </a:lnTo>
                  <a:lnTo>
                    <a:pt x="0" y="64"/>
                  </a:lnTo>
                  <a:lnTo>
                    <a:pt x="0" y="66"/>
                  </a:lnTo>
                  <a:lnTo>
                    <a:pt x="0" y="67"/>
                  </a:lnTo>
                  <a:lnTo>
                    <a:pt x="3" y="70"/>
                  </a:lnTo>
                  <a:lnTo>
                    <a:pt x="5" y="71"/>
                  </a:lnTo>
                  <a:lnTo>
                    <a:pt x="7" y="70"/>
                  </a:lnTo>
                  <a:lnTo>
                    <a:pt x="8" y="69"/>
                  </a:lnTo>
                  <a:lnTo>
                    <a:pt x="9" y="66"/>
                  </a:lnTo>
                  <a:lnTo>
                    <a:pt x="9" y="66"/>
                  </a:lnTo>
                  <a:lnTo>
                    <a:pt x="11" y="58"/>
                  </a:lnTo>
                  <a:lnTo>
                    <a:pt x="14" y="51"/>
                  </a:lnTo>
                  <a:lnTo>
                    <a:pt x="18" y="44"/>
                  </a:lnTo>
                  <a:lnTo>
                    <a:pt x="23" y="36"/>
                  </a:lnTo>
                  <a:lnTo>
                    <a:pt x="34" y="22"/>
                  </a:lnTo>
                  <a:lnTo>
                    <a:pt x="39" y="15"/>
                  </a:lnTo>
                  <a:lnTo>
                    <a:pt x="43" y="7"/>
                  </a:lnTo>
                  <a:lnTo>
                    <a:pt x="43" y="7"/>
                  </a:lnTo>
                  <a:lnTo>
                    <a:pt x="43" y="5"/>
                  </a:lnTo>
                  <a:lnTo>
                    <a:pt x="43" y="4"/>
                  </a:lnTo>
                  <a:lnTo>
                    <a:pt x="42" y="2"/>
                  </a:lnTo>
                  <a:lnTo>
                    <a:pt x="41" y="1"/>
                  </a:lnTo>
                  <a:lnTo>
                    <a:pt x="39" y="0"/>
                  </a:lnTo>
                  <a:lnTo>
                    <a:pt x="38" y="0"/>
                  </a:lnTo>
                  <a:lnTo>
                    <a:pt x="36" y="1"/>
                  </a:lnTo>
                  <a:lnTo>
                    <a:pt x="35" y="3"/>
                  </a:lnTo>
                  <a:lnTo>
                    <a:pt x="35"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6" name="Freeform 997"/>
            <p:cNvSpPr/>
            <p:nvPr/>
          </p:nvSpPr>
          <p:spPr bwMode="auto">
            <a:xfrm>
              <a:off x="4735513" y="2746376"/>
              <a:ext cx="25400" cy="30163"/>
            </a:xfrm>
            <a:custGeom>
              <a:avLst/>
              <a:gdLst/>
              <a:ahLst/>
              <a:cxnLst>
                <a:cxn ang="0">
                  <a:pos x="39" y="1"/>
                </a:cxn>
                <a:cxn ang="0">
                  <a:pos x="39" y="1"/>
                </a:cxn>
                <a:cxn ang="0">
                  <a:pos x="29" y="12"/>
                </a:cxn>
                <a:cxn ang="0">
                  <a:pos x="20" y="23"/>
                </a:cxn>
                <a:cxn ang="0">
                  <a:pos x="1" y="48"/>
                </a:cxn>
                <a:cxn ang="0">
                  <a:pos x="1" y="48"/>
                </a:cxn>
                <a:cxn ang="0">
                  <a:pos x="0" y="50"/>
                </a:cxn>
                <a:cxn ang="0">
                  <a:pos x="0" y="51"/>
                </a:cxn>
                <a:cxn ang="0">
                  <a:pos x="2" y="56"/>
                </a:cxn>
                <a:cxn ang="0">
                  <a:pos x="3" y="57"/>
                </a:cxn>
                <a:cxn ang="0">
                  <a:pos x="4" y="57"/>
                </a:cxn>
                <a:cxn ang="0">
                  <a:pos x="6" y="57"/>
                </a:cxn>
                <a:cxn ang="0">
                  <a:pos x="8" y="55"/>
                </a:cxn>
                <a:cxn ang="0">
                  <a:pos x="8" y="55"/>
                </a:cxn>
                <a:cxn ang="0">
                  <a:pos x="26" y="31"/>
                </a:cxn>
                <a:cxn ang="0">
                  <a:pos x="35" y="18"/>
                </a:cxn>
                <a:cxn ang="0">
                  <a:pos x="45" y="7"/>
                </a:cxn>
                <a:cxn ang="0">
                  <a:pos x="45" y="7"/>
                </a:cxn>
                <a:cxn ang="0">
                  <a:pos x="46" y="6"/>
                </a:cxn>
                <a:cxn ang="0">
                  <a:pos x="48" y="4"/>
                </a:cxn>
                <a:cxn ang="0">
                  <a:pos x="46" y="2"/>
                </a:cxn>
                <a:cxn ang="0">
                  <a:pos x="45" y="1"/>
                </a:cxn>
                <a:cxn ang="0">
                  <a:pos x="44" y="0"/>
                </a:cxn>
                <a:cxn ang="0">
                  <a:pos x="42" y="0"/>
                </a:cxn>
                <a:cxn ang="0">
                  <a:pos x="40" y="0"/>
                </a:cxn>
                <a:cxn ang="0">
                  <a:pos x="39" y="1"/>
                </a:cxn>
                <a:cxn ang="0">
                  <a:pos x="39" y="1"/>
                </a:cxn>
              </a:cxnLst>
              <a:rect l="0" t="0" r="r" b="b"/>
              <a:pathLst>
                <a:path w="48" h="57">
                  <a:moveTo>
                    <a:pt x="39" y="1"/>
                  </a:moveTo>
                  <a:lnTo>
                    <a:pt x="39" y="1"/>
                  </a:lnTo>
                  <a:lnTo>
                    <a:pt x="29" y="12"/>
                  </a:lnTo>
                  <a:lnTo>
                    <a:pt x="20" y="23"/>
                  </a:lnTo>
                  <a:lnTo>
                    <a:pt x="1" y="48"/>
                  </a:lnTo>
                  <a:lnTo>
                    <a:pt x="1" y="48"/>
                  </a:lnTo>
                  <a:lnTo>
                    <a:pt x="0" y="50"/>
                  </a:lnTo>
                  <a:lnTo>
                    <a:pt x="0" y="51"/>
                  </a:lnTo>
                  <a:lnTo>
                    <a:pt x="2" y="56"/>
                  </a:lnTo>
                  <a:lnTo>
                    <a:pt x="3" y="57"/>
                  </a:lnTo>
                  <a:lnTo>
                    <a:pt x="4" y="57"/>
                  </a:lnTo>
                  <a:lnTo>
                    <a:pt x="6" y="57"/>
                  </a:lnTo>
                  <a:lnTo>
                    <a:pt x="8" y="55"/>
                  </a:lnTo>
                  <a:lnTo>
                    <a:pt x="8" y="55"/>
                  </a:lnTo>
                  <a:lnTo>
                    <a:pt x="26" y="31"/>
                  </a:lnTo>
                  <a:lnTo>
                    <a:pt x="35" y="18"/>
                  </a:lnTo>
                  <a:lnTo>
                    <a:pt x="45" y="7"/>
                  </a:lnTo>
                  <a:lnTo>
                    <a:pt x="45" y="7"/>
                  </a:lnTo>
                  <a:lnTo>
                    <a:pt x="46" y="6"/>
                  </a:lnTo>
                  <a:lnTo>
                    <a:pt x="48" y="4"/>
                  </a:lnTo>
                  <a:lnTo>
                    <a:pt x="46" y="2"/>
                  </a:lnTo>
                  <a:lnTo>
                    <a:pt x="45" y="1"/>
                  </a:lnTo>
                  <a:lnTo>
                    <a:pt x="44" y="0"/>
                  </a:lnTo>
                  <a:lnTo>
                    <a:pt x="42" y="0"/>
                  </a:lnTo>
                  <a:lnTo>
                    <a:pt x="40" y="0"/>
                  </a:lnTo>
                  <a:lnTo>
                    <a:pt x="39" y="1"/>
                  </a:lnTo>
                  <a:lnTo>
                    <a:pt x="3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7" name="Freeform 998"/>
            <p:cNvSpPr/>
            <p:nvPr/>
          </p:nvSpPr>
          <p:spPr bwMode="auto">
            <a:xfrm>
              <a:off x="4479926" y="2536826"/>
              <a:ext cx="31750" cy="34925"/>
            </a:xfrm>
            <a:custGeom>
              <a:avLst/>
              <a:gdLst/>
              <a:ahLst/>
              <a:cxnLst>
                <a:cxn ang="0">
                  <a:pos x="52" y="1"/>
                </a:cxn>
                <a:cxn ang="0">
                  <a:pos x="52" y="1"/>
                </a:cxn>
                <a:cxn ang="0">
                  <a:pos x="38" y="15"/>
                </a:cxn>
                <a:cxn ang="0">
                  <a:pos x="26" y="30"/>
                </a:cxn>
                <a:cxn ang="0">
                  <a:pos x="13" y="44"/>
                </a:cxn>
                <a:cxn ang="0">
                  <a:pos x="1" y="58"/>
                </a:cxn>
                <a:cxn ang="0">
                  <a:pos x="1" y="58"/>
                </a:cxn>
                <a:cxn ang="0">
                  <a:pos x="0" y="60"/>
                </a:cxn>
                <a:cxn ang="0">
                  <a:pos x="0" y="61"/>
                </a:cxn>
                <a:cxn ang="0">
                  <a:pos x="0" y="63"/>
                </a:cxn>
                <a:cxn ang="0">
                  <a:pos x="1" y="64"/>
                </a:cxn>
                <a:cxn ang="0">
                  <a:pos x="2" y="65"/>
                </a:cxn>
                <a:cxn ang="0">
                  <a:pos x="4" y="66"/>
                </a:cxn>
                <a:cxn ang="0">
                  <a:pos x="6" y="66"/>
                </a:cxn>
                <a:cxn ang="0">
                  <a:pos x="7" y="65"/>
                </a:cxn>
                <a:cxn ang="0">
                  <a:pos x="7" y="65"/>
                </a:cxn>
                <a:cxn ang="0">
                  <a:pos x="21" y="50"/>
                </a:cxn>
                <a:cxn ang="0">
                  <a:pos x="33" y="36"/>
                </a:cxn>
                <a:cxn ang="0">
                  <a:pos x="46" y="21"/>
                </a:cxn>
                <a:cxn ang="0">
                  <a:pos x="58" y="7"/>
                </a:cxn>
                <a:cxn ang="0">
                  <a:pos x="58" y="7"/>
                </a:cxn>
                <a:cxn ang="0">
                  <a:pos x="59" y="6"/>
                </a:cxn>
                <a:cxn ang="0">
                  <a:pos x="60" y="4"/>
                </a:cxn>
                <a:cxn ang="0">
                  <a:pos x="59" y="2"/>
                </a:cxn>
                <a:cxn ang="0">
                  <a:pos x="58" y="1"/>
                </a:cxn>
                <a:cxn ang="0">
                  <a:pos x="57" y="0"/>
                </a:cxn>
                <a:cxn ang="0">
                  <a:pos x="55" y="0"/>
                </a:cxn>
                <a:cxn ang="0">
                  <a:pos x="54" y="0"/>
                </a:cxn>
                <a:cxn ang="0">
                  <a:pos x="52" y="1"/>
                </a:cxn>
                <a:cxn ang="0">
                  <a:pos x="52" y="1"/>
                </a:cxn>
              </a:cxnLst>
              <a:rect l="0" t="0" r="r" b="b"/>
              <a:pathLst>
                <a:path w="60" h="66">
                  <a:moveTo>
                    <a:pt x="52" y="1"/>
                  </a:moveTo>
                  <a:lnTo>
                    <a:pt x="52" y="1"/>
                  </a:lnTo>
                  <a:lnTo>
                    <a:pt x="38" y="15"/>
                  </a:lnTo>
                  <a:lnTo>
                    <a:pt x="26" y="30"/>
                  </a:lnTo>
                  <a:lnTo>
                    <a:pt x="13" y="44"/>
                  </a:lnTo>
                  <a:lnTo>
                    <a:pt x="1" y="58"/>
                  </a:lnTo>
                  <a:lnTo>
                    <a:pt x="1" y="58"/>
                  </a:lnTo>
                  <a:lnTo>
                    <a:pt x="0" y="60"/>
                  </a:lnTo>
                  <a:lnTo>
                    <a:pt x="0" y="61"/>
                  </a:lnTo>
                  <a:lnTo>
                    <a:pt x="0" y="63"/>
                  </a:lnTo>
                  <a:lnTo>
                    <a:pt x="1" y="64"/>
                  </a:lnTo>
                  <a:lnTo>
                    <a:pt x="2" y="65"/>
                  </a:lnTo>
                  <a:lnTo>
                    <a:pt x="4" y="66"/>
                  </a:lnTo>
                  <a:lnTo>
                    <a:pt x="6" y="66"/>
                  </a:lnTo>
                  <a:lnTo>
                    <a:pt x="7" y="65"/>
                  </a:lnTo>
                  <a:lnTo>
                    <a:pt x="7" y="65"/>
                  </a:lnTo>
                  <a:lnTo>
                    <a:pt x="21" y="50"/>
                  </a:lnTo>
                  <a:lnTo>
                    <a:pt x="33" y="36"/>
                  </a:lnTo>
                  <a:lnTo>
                    <a:pt x="46" y="21"/>
                  </a:lnTo>
                  <a:lnTo>
                    <a:pt x="58" y="7"/>
                  </a:lnTo>
                  <a:lnTo>
                    <a:pt x="58" y="7"/>
                  </a:lnTo>
                  <a:lnTo>
                    <a:pt x="59" y="6"/>
                  </a:lnTo>
                  <a:lnTo>
                    <a:pt x="60" y="4"/>
                  </a:lnTo>
                  <a:lnTo>
                    <a:pt x="59" y="2"/>
                  </a:lnTo>
                  <a:lnTo>
                    <a:pt x="58" y="1"/>
                  </a:lnTo>
                  <a:lnTo>
                    <a:pt x="57" y="0"/>
                  </a:lnTo>
                  <a:lnTo>
                    <a:pt x="55" y="0"/>
                  </a:lnTo>
                  <a:lnTo>
                    <a:pt x="54" y="0"/>
                  </a:lnTo>
                  <a:lnTo>
                    <a:pt x="52" y="1"/>
                  </a:lnTo>
                  <a:lnTo>
                    <a:pt x="52"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8" name="Freeform 999"/>
            <p:cNvSpPr/>
            <p:nvPr/>
          </p:nvSpPr>
          <p:spPr bwMode="auto">
            <a:xfrm>
              <a:off x="4513263" y="2566988"/>
              <a:ext cx="34925" cy="49213"/>
            </a:xfrm>
            <a:custGeom>
              <a:avLst/>
              <a:gdLst/>
              <a:ahLst/>
              <a:cxnLst>
                <a:cxn ang="0">
                  <a:pos x="57" y="3"/>
                </a:cxn>
                <a:cxn ang="0">
                  <a:pos x="57" y="3"/>
                </a:cxn>
                <a:cxn ang="0">
                  <a:pos x="55" y="8"/>
                </a:cxn>
                <a:cxn ang="0">
                  <a:pos x="52" y="13"/>
                </a:cxn>
                <a:cxn ang="0">
                  <a:pos x="44" y="23"/>
                </a:cxn>
                <a:cxn ang="0">
                  <a:pos x="35" y="31"/>
                </a:cxn>
                <a:cxn ang="0">
                  <a:pos x="27" y="39"/>
                </a:cxn>
                <a:cxn ang="0">
                  <a:pos x="27" y="39"/>
                </a:cxn>
                <a:cxn ang="0">
                  <a:pos x="22" y="44"/>
                </a:cxn>
                <a:cxn ang="0">
                  <a:pos x="18" y="49"/>
                </a:cxn>
                <a:cxn ang="0">
                  <a:pos x="12" y="61"/>
                </a:cxn>
                <a:cxn ang="0">
                  <a:pos x="0" y="85"/>
                </a:cxn>
                <a:cxn ang="0">
                  <a:pos x="0" y="85"/>
                </a:cxn>
                <a:cxn ang="0">
                  <a:pos x="0" y="86"/>
                </a:cxn>
                <a:cxn ang="0">
                  <a:pos x="0" y="88"/>
                </a:cxn>
                <a:cxn ang="0">
                  <a:pos x="1" y="90"/>
                </a:cxn>
                <a:cxn ang="0">
                  <a:pos x="2" y="91"/>
                </a:cxn>
                <a:cxn ang="0">
                  <a:pos x="4" y="91"/>
                </a:cxn>
                <a:cxn ang="0">
                  <a:pos x="6" y="91"/>
                </a:cxn>
                <a:cxn ang="0">
                  <a:pos x="7" y="91"/>
                </a:cxn>
                <a:cxn ang="0">
                  <a:pos x="8" y="89"/>
                </a:cxn>
                <a:cxn ang="0">
                  <a:pos x="8" y="89"/>
                </a:cxn>
                <a:cxn ang="0">
                  <a:pos x="16" y="75"/>
                </a:cxn>
                <a:cxn ang="0">
                  <a:pos x="22" y="63"/>
                </a:cxn>
                <a:cxn ang="0">
                  <a:pos x="30" y="50"/>
                </a:cxn>
                <a:cxn ang="0">
                  <a:pos x="34" y="45"/>
                </a:cxn>
                <a:cxn ang="0">
                  <a:pos x="40" y="40"/>
                </a:cxn>
                <a:cxn ang="0">
                  <a:pos x="40" y="40"/>
                </a:cxn>
                <a:cxn ang="0">
                  <a:pos x="48" y="33"/>
                </a:cxn>
                <a:cxn ang="0">
                  <a:pos x="55" y="25"/>
                </a:cxn>
                <a:cxn ang="0">
                  <a:pos x="61" y="15"/>
                </a:cxn>
                <a:cxn ang="0">
                  <a:pos x="66" y="6"/>
                </a:cxn>
                <a:cxn ang="0">
                  <a:pos x="66" y="6"/>
                </a:cxn>
                <a:cxn ang="0">
                  <a:pos x="66" y="4"/>
                </a:cxn>
                <a:cxn ang="0">
                  <a:pos x="66" y="2"/>
                </a:cxn>
                <a:cxn ang="0">
                  <a:pos x="65" y="1"/>
                </a:cxn>
                <a:cxn ang="0">
                  <a:pos x="63" y="0"/>
                </a:cxn>
                <a:cxn ang="0">
                  <a:pos x="60" y="0"/>
                </a:cxn>
                <a:cxn ang="0">
                  <a:pos x="58" y="1"/>
                </a:cxn>
                <a:cxn ang="0">
                  <a:pos x="57" y="3"/>
                </a:cxn>
                <a:cxn ang="0">
                  <a:pos x="57" y="3"/>
                </a:cxn>
              </a:cxnLst>
              <a:rect l="0" t="0" r="r" b="b"/>
              <a:pathLst>
                <a:path w="66" h="91">
                  <a:moveTo>
                    <a:pt x="57" y="3"/>
                  </a:moveTo>
                  <a:lnTo>
                    <a:pt x="57" y="3"/>
                  </a:lnTo>
                  <a:lnTo>
                    <a:pt x="55" y="8"/>
                  </a:lnTo>
                  <a:lnTo>
                    <a:pt x="52" y="13"/>
                  </a:lnTo>
                  <a:lnTo>
                    <a:pt x="44" y="23"/>
                  </a:lnTo>
                  <a:lnTo>
                    <a:pt x="35" y="31"/>
                  </a:lnTo>
                  <a:lnTo>
                    <a:pt x="27" y="39"/>
                  </a:lnTo>
                  <a:lnTo>
                    <a:pt x="27" y="39"/>
                  </a:lnTo>
                  <a:lnTo>
                    <a:pt x="22" y="44"/>
                  </a:lnTo>
                  <a:lnTo>
                    <a:pt x="18" y="49"/>
                  </a:lnTo>
                  <a:lnTo>
                    <a:pt x="12" y="61"/>
                  </a:lnTo>
                  <a:lnTo>
                    <a:pt x="0" y="85"/>
                  </a:lnTo>
                  <a:lnTo>
                    <a:pt x="0" y="85"/>
                  </a:lnTo>
                  <a:lnTo>
                    <a:pt x="0" y="86"/>
                  </a:lnTo>
                  <a:lnTo>
                    <a:pt x="0" y="88"/>
                  </a:lnTo>
                  <a:lnTo>
                    <a:pt x="1" y="90"/>
                  </a:lnTo>
                  <a:lnTo>
                    <a:pt x="2" y="91"/>
                  </a:lnTo>
                  <a:lnTo>
                    <a:pt x="4" y="91"/>
                  </a:lnTo>
                  <a:lnTo>
                    <a:pt x="6" y="91"/>
                  </a:lnTo>
                  <a:lnTo>
                    <a:pt x="7" y="91"/>
                  </a:lnTo>
                  <a:lnTo>
                    <a:pt x="8" y="89"/>
                  </a:lnTo>
                  <a:lnTo>
                    <a:pt x="8" y="89"/>
                  </a:lnTo>
                  <a:lnTo>
                    <a:pt x="16" y="75"/>
                  </a:lnTo>
                  <a:lnTo>
                    <a:pt x="22" y="63"/>
                  </a:lnTo>
                  <a:lnTo>
                    <a:pt x="30" y="50"/>
                  </a:lnTo>
                  <a:lnTo>
                    <a:pt x="34" y="45"/>
                  </a:lnTo>
                  <a:lnTo>
                    <a:pt x="40" y="40"/>
                  </a:lnTo>
                  <a:lnTo>
                    <a:pt x="40" y="40"/>
                  </a:lnTo>
                  <a:lnTo>
                    <a:pt x="48" y="33"/>
                  </a:lnTo>
                  <a:lnTo>
                    <a:pt x="55" y="25"/>
                  </a:lnTo>
                  <a:lnTo>
                    <a:pt x="61" y="15"/>
                  </a:lnTo>
                  <a:lnTo>
                    <a:pt x="66" y="6"/>
                  </a:lnTo>
                  <a:lnTo>
                    <a:pt x="66" y="6"/>
                  </a:lnTo>
                  <a:lnTo>
                    <a:pt x="66" y="4"/>
                  </a:lnTo>
                  <a:lnTo>
                    <a:pt x="66" y="2"/>
                  </a:lnTo>
                  <a:lnTo>
                    <a:pt x="65" y="1"/>
                  </a:lnTo>
                  <a:lnTo>
                    <a:pt x="63" y="0"/>
                  </a:lnTo>
                  <a:lnTo>
                    <a:pt x="60" y="0"/>
                  </a:lnTo>
                  <a:lnTo>
                    <a:pt x="58" y="1"/>
                  </a:lnTo>
                  <a:lnTo>
                    <a:pt x="57" y="3"/>
                  </a:lnTo>
                  <a:lnTo>
                    <a:pt x="57"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9" name="Freeform 1000"/>
            <p:cNvSpPr/>
            <p:nvPr/>
          </p:nvSpPr>
          <p:spPr bwMode="auto">
            <a:xfrm>
              <a:off x="4645026" y="2497138"/>
              <a:ext cx="34925" cy="55563"/>
            </a:xfrm>
            <a:custGeom>
              <a:avLst/>
              <a:gdLst/>
              <a:ahLst/>
              <a:cxnLst>
                <a:cxn ang="0">
                  <a:pos x="58" y="2"/>
                </a:cxn>
                <a:cxn ang="0">
                  <a:pos x="58" y="2"/>
                </a:cxn>
                <a:cxn ang="0">
                  <a:pos x="1" y="97"/>
                </a:cxn>
                <a:cxn ang="0">
                  <a:pos x="1" y="97"/>
                </a:cxn>
                <a:cxn ang="0">
                  <a:pos x="0" y="100"/>
                </a:cxn>
                <a:cxn ang="0">
                  <a:pos x="1" y="102"/>
                </a:cxn>
                <a:cxn ang="0">
                  <a:pos x="1" y="103"/>
                </a:cxn>
                <a:cxn ang="0">
                  <a:pos x="3" y="104"/>
                </a:cxn>
                <a:cxn ang="0">
                  <a:pos x="4" y="105"/>
                </a:cxn>
                <a:cxn ang="0">
                  <a:pos x="6" y="105"/>
                </a:cxn>
                <a:cxn ang="0">
                  <a:pos x="8" y="104"/>
                </a:cxn>
                <a:cxn ang="0">
                  <a:pos x="9" y="103"/>
                </a:cxn>
                <a:cxn ang="0">
                  <a:pos x="9" y="103"/>
                </a:cxn>
                <a:cxn ang="0">
                  <a:pos x="66" y="7"/>
                </a:cxn>
                <a:cxn ang="0">
                  <a:pos x="66" y="7"/>
                </a:cxn>
                <a:cxn ang="0">
                  <a:pos x="67" y="5"/>
                </a:cxn>
                <a:cxn ang="0">
                  <a:pos x="67" y="4"/>
                </a:cxn>
                <a:cxn ang="0">
                  <a:pos x="66" y="2"/>
                </a:cxn>
                <a:cxn ang="0">
                  <a:pos x="64" y="1"/>
                </a:cxn>
                <a:cxn ang="0">
                  <a:pos x="63" y="0"/>
                </a:cxn>
                <a:cxn ang="0">
                  <a:pos x="61" y="0"/>
                </a:cxn>
                <a:cxn ang="0">
                  <a:pos x="60" y="1"/>
                </a:cxn>
                <a:cxn ang="0">
                  <a:pos x="58" y="2"/>
                </a:cxn>
                <a:cxn ang="0">
                  <a:pos x="58" y="2"/>
                </a:cxn>
              </a:cxnLst>
              <a:rect l="0" t="0" r="r" b="b"/>
              <a:pathLst>
                <a:path w="67" h="105">
                  <a:moveTo>
                    <a:pt x="58" y="2"/>
                  </a:moveTo>
                  <a:lnTo>
                    <a:pt x="58" y="2"/>
                  </a:lnTo>
                  <a:lnTo>
                    <a:pt x="1" y="97"/>
                  </a:lnTo>
                  <a:lnTo>
                    <a:pt x="1" y="97"/>
                  </a:lnTo>
                  <a:lnTo>
                    <a:pt x="0" y="100"/>
                  </a:lnTo>
                  <a:lnTo>
                    <a:pt x="1" y="102"/>
                  </a:lnTo>
                  <a:lnTo>
                    <a:pt x="1" y="103"/>
                  </a:lnTo>
                  <a:lnTo>
                    <a:pt x="3" y="104"/>
                  </a:lnTo>
                  <a:lnTo>
                    <a:pt x="4" y="105"/>
                  </a:lnTo>
                  <a:lnTo>
                    <a:pt x="6" y="105"/>
                  </a:lnTo>
                  <a:lnTo>
                    <a:pt x="8" y="104"/>
                  </a:lnTo>
                  <a:lnTo>
                    <a:pt x="9" y="103"/>
                  </a:lnTo>
                  <a:lnTo>
                    <a:pt x="9" y="103"/>
                  </a:lnTo>
                  <a:lnTo>
                    <a:pt x="66" y="7"/>
                  </a:lnTo>
                  <a:lnTo>
                    <a:pt x="66" y="7"/>
                  </a:lnTo>
                  <a:lnTo>
                    <a:pt x="67" y="5"/>
                  </a:lnTo>
                  <a:lnTo>
                    <a:pt x="67" y="4"/>
                  </a:lnTo>
                  <a:lnTo>
                    <a:pt x="66" y="2"/>
                  </a:lnTo>
                  <a:lnTo>
                    <a:pt x="64" y="1"/>
                  </a:lnTo>
                  <a:lnTo>
                    <a:pt x="63" y="0"/>
                  </a:lnTo>
                  <a:lnTo>
                    <a:pt x="61" y="0"/>
                  </a:lnTo>
                  <a:lnTo>
                    <a:pt x="60" y="1"/>
                  </a:lnTo>
                  <a:lnTo>
                    <a:pt x="58" y="2"/>
                  </a:lnTo>
                  <a:lnTo>
                    <a:pt x="5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0" name="Freeform 1001"/>
            <p:cNvSpPr/>
            <p:nvPr/>
          </p:nvSpPr>
          <p:spPr bwMode="auto">
            <a:xfrm>
              <a:off x="4681538" y="2509838"/>
              <a:ext cx="28575" cy="31750"/>
            </a:xfrm>
            <a:custGeom>
              <a:avLst/>
              <a:gdLst/>
              <a:ahLst/>
              <a:cxnLst>
                <a:cxn ang="0">
                  <a:pos x="46" y="1"/>
                </a:cxn>
                <a:cxn ang="0">
                  <a:pos x="46" y="1"/>
                </a:cxn>
                <a:cxn ang="0">
                  <a:pos x="22" y="26"/>
                </a:cxn>
                <a:cxn ang="0">
                  <a:pos x="11" y="39"/>
                </a:cxn>
                <a:cxn ang="0">
                  <a:pos x="0" y="53"/>
                </a:cxn>
                <a:cxn ang="0">
                  <a:pos x="0" y="53"/>
                </a:cxn>
                <a:cxn ang="0">
                  <a:pos x="0" y="55"/>
                </a:cxn>
                <a:cxn ang="0">
                  <a:pos x="0" y="56"/>
                </a:cxn>
                <a:cxn ang="0">
                  <a:pos x="1" y="58"/>
                </a:cxn>
                <a:cxn ang="0">
                  <a:pos x="2" y="59"/>
                </a:cxn>
                <a:cxn ang="0">
                  <a:pos x="4" y="60"/>
                </a:cxn>
                <a:cxn ang="0">
                  <a:pos x="5" y="60"/>
                </a:cxn>
                <a:cxn ang="0">
                  <a:pos x="8" y="59"/>
                </a:cxn>
                <a:cxn ang="0">
                  <a:pos x="9" y="58"/>
                </a:cxn>
                <a:cxn ang="0">
                  <a:pos x="9" y="58"/>
                </a:cxn>
                <a:cxn ang="0">
                  <a:pos x="19" y="44"/>
                </a:cxn>
                <a:cxn ang="0">
                  <a:pos x="29" y="32"/>
                </a:cxn>
                <a:cxn ang="0">
                  <a:pos x="52" y="8"/>
                </a:cxn>
                <a:cxn ang="0">
                  <a:pos x="52" y="8"/>
                </a:cxn>
                <a:cxn ang="0">
                  <a:pos x="54" y="6"/>
                </a:cxn>
                <a:cxn ang="0">
                  <a:pos x="54" y="4"/>
                </a:cxn>
                <a:cxn ang="0">
                  <a:pos x="53" y="3"/>
                </a:cxn>
                <a:cxn ang="0">
                  <a:pos x="52" y="1"/>
                </a:cxn>
                <a:cxn ang="0">
                  <a:pos x="51" y="0"/>
                </a:cxn>
                <a:cxn ang="0">
                  <a:pos x="49" y="0"/>
                </a:cxn>
                <a:cxn ang="0">
                  <a:pos x="48" y="0"/>
                </a:cxn>
                <a:cxn ang="0">
                  <a:pos x="46" y="1"/>
                </a:cxn>
                <a:cxn ang="0">
                  <a:pos x="46" y="1"/>
                </a:cxn>
              </a:cxnLst>
              <a:rect l="0" t="0" r="r" b="b"/>
              <a:pathLst>
                <a:path w="54" h="60">
                  <a:moveTo>
                    <a:pt x="46" y="1"/>
                  </a:moveTo>
                  <a:lnTo>
                    <a:pt x="46" y="1"/>
                  </a:lnTo>
                  <a:lnTo>
                    <a:pt x="22" y="26"/>
                  </a:lnTo>
                  <a:lnTo>
                    <a:pt x="11" y="39"/>
                  </a:lnTo>
                  <a:lnTo>
                    <a:pt x="0" y="53"/>
                  </a:lnTo>
                  <a:lnTo>
                    <a:pt x="0" y="53"/>
                  </a:lnTo>
                  <a:lnTo>
                    <a:pt x="0" y="55"/>
                  </a:lnTo>
                  <a:lnTo>
                    <a:pt x="0" y="56"/>
                  </a:lnTo>
                  <a:lnTo>
                    <a:pt x="1" y="58"/>
                  </a:lnTo>
                  <a:lnTo>
                    <a:pt x="2" y="59"/>
                  </a:lnTo>
                  <a:lnTo>
                    <a:pt x="4" y="60"/>
                  </a:lnTo>
                  <a:lnTo>
                    <a:pt x="5" y="60"/>
                  </a:lnTo>
                  <a:lnTo>
                    <a:pt x="8" y="59"/>
                  </a:lnTo>
                  <a:lnTo>
                    <a:pt x="9" y="58"/>
                  </a:lnTo>
                  <a:lnTo>
                    <a:pt x="9" y="58"/>
                  </a:lnTo>
                  <a:lnTo>
                    <a:pt x="19" y="44"/>
                  </a:lnTo>
                  <a:lnTo>
                    <a:pt x="29" y="32"/>
                  </a:lnTo>
                  <a:lnTo>
                    <a:pt x="52" y="8"/>
                  </a:lnTo>
                  <a:lnTo>
                    <a:pt x="52" y="8"/>
                  </a:lnTo>
                  <a:lnTo>
                    <a:pt x="54" y="6"/>
                  </a:lnTo>
                  <a:lnTo>
                    <a:pt x="54" y="4"/>
                  </a:lnTo>
                  <a:lnTo>
                    <a:pt x="53" y="3"/>
                  </a:lnTo>
                  <a:lnTo>
                    <a:pt x="52" y="1"/>
                  </a:lnTo>
                  <a:lnTo>
                    <a:pt x="51" y="0"/>
                  </a:lnTo>
                  <a:lnTo>
                    <a:pt x="49" y="0"/>
                  </a:lnTo>
                  <a:lnTo>
                    <a:pt x="48" y="0"/>
                  </a:lnTo>
                  <a:lnTo>
                    <a:pt x="46" y="1"/>
                  </a:lnTo>
                  <a:lnTo>
                    <a:pt x="46"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1" name="Freeform 1002"/>
            <p:cNvSpPr/>
            <p:nvPr/>
          </p:nvSpPr>
          <p:spPr bwMode="auto">
            <a:xfrm>
              <a:off x="4714876" y="2520951"/>
              <a:ext cx="61913" cy="74613"/>
            </a:xfrm>
            <a:custGeom>
              <a:avLst/>
              <a:gdLst/>
              <a:ahLst/>
              <a:cxnLst>
                <a:cxn ang="0">
                  <a:pos x="109" y="1"/>
                </a:cxn>
                <a:cxn ang="0">
                  <a:pos x="109" y="1"/>
                </a:cxn>
                <a:cxn ang="0">
                  <a:pos x="101" y="7"/>
                </a:cxn>
                <a:cxn ang="0">
                  <a:pos x="93" y="14"/>
                </a:cxn>
                <a:cxn ang="0">
                  <a:pos x="78" y="30"/>
                </a:cxn>
                <a:cxn ang="0">
                  <a:pos x="65" y="46"/>
                </a:cxn>
                <a:cxn ang="0">
                  <a:pos x="51" y="64"/>
                </a:cxn>
                <a:cxn ang="0">
                  <a:pos x="26" y="99"/>
                </a:cxn>
                <a:cxn ang="0">
                  <a:pos x="14" y="117"/>
                </a:cxn>
                <a:cxn ang="0">
                  <a:pos x="1" y="134"/>
                </a:cxn>
                <a:cxn ang="0">
                  <a:pos x="1" y="134"/>
                </a:cxn>
                <a:cxn ang="0">
                  <a:pos x="0" y="136"/>
                </a:cxn>
                <a:cxn ang="0">
                  <a:pos x="0" y="137"/>
                </a:cxn>
                <a:cxn ang="0">
                  <a:pos x="2" y="142"/>
                </a:cxn>
                <a:cxn ang="0">
                  <a:pos x="3" y="143"/>
                </a:cxn>
                <a:cxn ang="0">
                  <a:pos x="5" y="143"/>
                </a:cxn>
                <a:cxn ang="0">
                  <a:pos x="6" y="143"/>
                </a:cxn>
                <a:cxn ang="0">
                  <a:pos x="8" y="141"/>
                </a:cxn>
                <a:cxn ang="0">
                  <a:pos x="8" y="141"/>
                </a:cxn>
                <a:cxn ang="0">
                  <a:pos x="20" y="124"/>
                </a:cxn>
                <a:cxn ang="0">
                  <a:pos x="33" y="106"/>
                </a:cxn>
                <a:cxn ang="0">
                  <a:pos x="58" y="71"/>
                </a:cxn>
                <a:cxn ang="0">
                  <a:pos x="70" y="55"/>
                </a:cxn>
                <a:cxn ang="0">
                  <a:pos x="83" y="38"/>
                </a:cxn>
                <a:cxn ang="0">
                  <a:pos x="98" y="22"/>
                </a:cxn>
                <a:cxn ang="0">
                  <a:pos x="106" y="15"/>
                </a:cxn>
                <a:cxn ang="0">
                  <a:pos x="115" y="9"/>
                </a:cxn>
                <a:cxn ang="0">
                  <a:pos x="115" y="9"/>
                </a:cxn>
                <a:cxn ang="0">
                  <a:pos x="116" y="7"/>
                </a:cxn>
                <a:cxn ang="0">
                  <a:pos x="117" y="5"/>
                </a:cxn>
                <a:cxn ang="0">
                  <a:pos x="116" y="2"/>
                </a:cxn>
                <a:cxn ang="0">
                  <a:pos x="115" y="1"/>
                </a:cxn>
                <a:cxn ang="0">
                  <a:pos x="114" y="0"/>
                </a:cxn>
                <a:cxn ang="0">
                  <a:pos x="111" y="0"/>
                </a:cxn>
                <a:cxn ang="0">
                  <a:pos x="109" y="1"/>
                </a:cxn>
                <a:cxn ang="0">
                  <a:pos x="109" y="1"/>
                </a:cxn>
              </a:cxnLst>
              <a:rect l="0" t="0" r="r" b="b"/>
              <a:pathLst>
                <a:path w="117" h="143">
                  <a:moveTo>
                    <a:pt x="109" y="1"/>
                  </a:moveTo>
                  <a:lnTo>
                    <a:pt x="109" y="1"/>
                  </a:lnTo>
                  <a:lnTo>
                    <a:pt x="101" y="7"/>
                  </a:lnTo>
                  <a:lnTo>
                    <a:pt x="93" y="14"/>
                  </a:lnTo>
                  <a:lnTo>
                    <a:pt x="78" y="30"/>
                  </a:lnTo>
                  <a:lnTo>
                    <a:pt x="65" y="46"/>
                  </a:lnTo>
                  <a:lnTo>
                    <a:pt x="51" y="64"/>
                  </a:lnTo>
                  <a:lnTo>
                    <a:pt x="26" y="99"/>
                  </a:lnTo>
                  <a:lnTo>
                    <a:pt x="14" y="117"/>
                  </a:lnTo>
                  <a:lnTo>
                    <a:pt x="1" y="134"/>
                  </a:lnTo>
                  <a:lnTo>
                    <a:pt x="1" y="134"/>
                  </a:lnTo>
                  <a:lnTo>
                    <a:pt x="0" y="136"/>
                  </a:lnTo>
                  <a:lnTo>
                    <a:pt x="0" y="137"/>
                  </a:lnTo>
                  <a:lnTo>
                    <a:pt x="2" y="142"/>
                  </a:lnTo>
                  <a:lnTo>
                    <a:pt x="3" y="143"/>
                  </a:lnTo>
                  <a:lnTo>
                    <a:pt x="5" y="143"/>
                  </a:lnTo>
                  <a:lnTo>
                    <a:pt x="6" y="143"/>
                  </a:lnTo>
                  <a:lnTo>
                    <a:pt x="8" y="141"/>
                  </a:lnTo>
                  <a:lnTo>
                    <a:pt x="8" y="141"/>
                  </a:lnTo>
                  <a:lnTo>
                    <a:pt x="20" y="124"/>
                  </a:lnTo>
                  <a:lnTo>
                    <a:pt x="33" y="106"/>
                  </a:lnTo>
                  <a:lnTo>
                    <a:pt x="58" y="71"/>
                  </a:lnTo>
                  <a:lnTo>
                    <a:pt x="70" y="55"/>
                  </a:lnTo>
                  <a:lnTo>
                    <a:pt x="83" y="38"/>
                  </a:lnTo>
                  <a:lnTo>
                    <a:pt x="98" y="22"/>
                  </a:lnTo>
                  <a:lnTo>
                    <a:pt x="106" y="15"/>
                  </a:lnTo>
                  <a:lnTo>
                    <a:pt x="115" y="9"/>
                  </a:lnTo>
                  <a:lnTo>
                    <a:pt x="115" y="9"/>
                  </a:lnTo>
                  <a:lnTo>
                    <a:pt x="116" y="7"/>
                  </a:lnTo>
                  <a:lnTo>
                    <a:pt x="117" y="5"/>
                  </a:lnTo>
                  <a:lnTo>
                    <a:pt x="116" y="2"/>
                  </a:lnTo>
                  <a:lnTo>
                    <a:pt x="115" y="1"/>
                  </a:lnTo>
                  <a:lnTo>
                    <a:pt x="114" y="0"/>
                  </a:lnTo>
                  <a:lnTo>
                    <a:pt x="111" y="0"/>
                  </a:lnTo>
                  <a:lnTo>
                    <a:pt x="109" y="1"/>
                  </a:lnTo>
                  <a:lnTo>
                    <a:pt x="10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2" name="Freeform 1003"/>
            <p:cNvSpPr/>
            <p:nvPr/>
          </p:nvSpPr>
          <p:spPr bwMode="auto">
            <a:xfrm>
              <a:off x="4278313" y="2235201"/>
              <a:ext cx="103188" cy="136525"/>
            </a:xfrm>
            <a:custGeom>
              <a:avLst/>
              <a:gdLst/>
              <a:ahLst/>
              <a:cxnLst>
                <a:cxn ang="0">
                  <a:pos x="186" y="0"/>
                </a:cxn>
                <a:cxn ang="0">
                  <a:pos x="186" y="0"/>
                </a:cxn>
                <a:cxn ang="0">
                  <a:pos x="171" y="12"/>
                </a:cxn>
                <a:cxn ang="0">
                  <a:pos x="156" y="26"/>
                </a:cxn>
                <a:cxn ang="0">
                  <a:pos x="143" y="39"/>
                </a:cxn>
                <a:cxn ang="0">
                  <a:pos x="129" y="54"/>
                </a:cxn>
                <a:cxn ang="0">
                  <a:pos x="117" y="68"/>
                </a:cxn>
                <a:cxn ang="0">
                  <a:pos x="104" y="84"/>
                </a:cxn>
                <a:cxn ang="0">
                  <a:pos x="81" y="115"/>
                </a:cxn>
                <a:cxn ang="0">
                  <a:pos x="60" y="148"/>
                </a:cxn>
                <a:cxn ang="0">
                  <a:pos x="39" y="181"/>
                </a:cxn>
                <a:cxn ang="0">
                  <a:pos x="1" y="249"/>
                </a:cxn>
                <a:cxn ang="0">
                  <a:pos x="1" y="249"/>
                </a:cxn>
                <a:cxn ang="0">
                  <a:pos x="0" y="251"/>
                </a:cxn>
                <a:cxn ang="0">
                  <a:pos x="1" y="253"/>
                </a:cxn>
                <a:cxn ang="0">
                  <a:pos x="1" y="255"/>
                </a:cxn>
                <a:cxn ang="0">
                  <a:pos x="3" y="256"/>
                </a:cxn>
                <a:cxn ang="0">
                  <a:pos x="4" y="257"/>
                </a:cxn>
                <a:cxn ang="0">
                  <a:pos x="6" y="257"/>
                </a:cxn>
                <a:cxn ang="0">
                  <a:pos x="8" y="256"/>
                </a:cxn>
                <a:cxn ang="0">
                  <a:pos x="9" y="254"/>
                </a:cxn>
                <a:cxn ang="0">
                  <a:pos x="9" y="254"/>
                </a:cxn>
                <a:cxn ang="0">
                  <a:pos x="46" y="187"/>
                </a:cxn>
                <a:cxn ang="0">
                  <a:pos x="67" y="154"/>
                </a:cxn>
                <a:cxn ang="0">
                  <a:pos x="88" y="122"/>
                </a:cxn>
                <a:cxn ang="0">
                  <a:pos x="110" y="90"/>
                </a:cxn>
                <a:cxn ang="0">
                  <a:pos x="123" y="75"/>
                </a:cxn>
                <a:cxn ang="0">
                  <a:pos x="135" y="61"/>
                </a:cxn>
                <a:cxn ang="0">
                  <a:pos x="148" y="46"/>
                </a:cxn>
                <a:cxn ang="0">
                  <a:pos x="162" y="33"/>
                </a:cxn>
                <a:cxn ang="0">
                  <a:pos x="176" y="20"/>
                </a:cxn>
                <a:cxn ang="0">
                  <a:pos x="191" y="8"/>
                </a:cxn>
                <a:cxn ang="0">
                  <a:pos x="191" y="8"/>
                </a:cxn>
                <a:cxn ang="0">
                  <a:pos x="192" y="7"/>
                </a:cxn>
                <a:cxn ang="0">
                  <a:pos x="193" y="5"/>
                </a:cxn>
                <a:cxn ang="0">
                  <a:pos x="192" y="2"/>
                </a:cxn>
                <a:cxn ang="0">
                  <a:pos x="191" y="0"/>
                </a:cxn>
                <a:cxn ang="0">
                  <a:pos x="189" y="0"/>
                </a:cxn>
                <a:cxn ang="0">
                  <a:pos x="188" y="0"/>
                </a:cxn>
                <a:cxn ang="0">
                  <a:pos x="186" y="0"/>
                </a:cxn>
                <a:cxn ang="0">
                  <a:pos x="186" y="0"/>
                </a:cxn>
              </a:cxnLst>
              <a:rect l="0" t="0" r="r" b="b"/>
              <a:pathLst>
                <a:path w="193" h="257">
                  <a:moveTo>
                    <a:pt x="186" y="0"/>
                  </a:moveTo>
                  <a:lnTo>
                    <a:pt x="186" y="0"/>
                  </a:lnTo>
                  <a:lnTo>
                    <a:pt x="171" y="12"/>
                  </a:lnTo>
                  <a:lnTo>
                    <a:pt x="156" y="26"/>
                  </a:lnTo>
                  <a:lnTo>
                    <a:pt x="143" y="39"/>
                  </a:lnTo>
                  <a:lnTo>
                    <a:pt x="129" y="54"/>
                  </a:lnTo>
                  <a:lnTo>
                    <a:pt x="117" y="68"/>
                  </a:lnTo>
                  <a:lnTo>
                    <a:pt x="104" y="84"/>
                  </a:lnTo>
                  <a:lnTo>
                    <a:pt x="81" y="115"/>
                  </a:lnTo>
                  <a:lnTo>
                    <a:pt x="60" y="148"/>
                  </a:lnTo>
                  <a:lnTo>
                    <a:pt x="39" y="181"/>
                  </a:lnTo>
                  <a:lnTo>
                    <a:pt x="1" y="249"/>
                  </a:lnTo>
                  <a:lnTo>
                    <a:pt x="1" y="249"/>
                  </a:lnTo>
                  <a:lnTo>
                    <a:pt x="0" y="251"/>
                  </a:lnTo>
                  <a:lnTo>
                    <a:pt x="1" y="253"/>
                  </a:lnTo>
                  <a:lnTo>
                    <a:pt x="1" y="255"/>
                  </a:lnTo>
                  <a:lnTo>
                    <a:pt x="3" y="256"/>
                  </a:lnTo>
                  <a:lnTo>
                    <a:pt x="4" y="257"/>
                  </a:lnTo>
                  <a:lnTo>
                    <a:pt x="6" y="257"/>
                  </a:lnTo>
                  <a:lnTo>
                    <a:pt x="8" y="256"/>
                  </a:lnTo>
                  <a:lnTo>
                    <a:pt x="9" y="254"/>
                  </a:lnTo>
                  <a:lnTo>
                    <a:pt x="9" y="254"/>
                  </a:lnTo>
                  <a:lnTo>
                    <a:pt x="46" y="187"/>
                  </a:lnTo>
                  <a:lnTo>
                    <a:pt x="67" y="154"/>
                  </a:lnTo>
                  <a:lnTo>
                    <a:pt x="88" y="122"/>
                  </a:lnTo>
                  <a:lnTo>
                    <a:pt x="110" y="90"/>
                  </a:lnTo>
                  <a:lnTo>
                    <a:pt x="123" y="75"/>
                  </a:lnTo>
                  <a:lnTo>
                    <a:pt x="135" y="61"/>
                  </a:lnTo>
                  <a:lnTo>
                    <a:pt x="148" y="46"/>
                  </a:lnTo>
                  <a:lnTo>
                    <a:pt x="162" y="33"/>
                  </a:lnTo>
                  <a:lnTo>
                    <a:pt x="176" y="20"/>
                  </a:lnTo>
                  <a:lnTo>
                    <a:pt x="191" y="8"/>
                  </a:lnTo>
                  <a:lnTo>
                    <a:pt x="191" y="8"/>
                  </a:lnTo>
                  <a:lnTo>
                    <a:pt x="192" y="7"/>
                  </a:lnTo>
                  <a:lnTo>
                    <a:pt x="193" y="5"/>
                  </a:lnTo>
                  <a:lnTo>
                    <a:pt x="192" y="2"/>
                  </a:lnTo>
                  <a:lnTo>
                    <a:pt x="191" y="0"/>
                  </a:lnTo>
                  <a:lnTo>
                    <a:pt x="189" y="0"/>
                  </a:lnTo>
                  <a:lnTo>
                    <a:pt x="188" y="0"/>
                  </a:lnTo>
                  <a:lnTo>
                    <a:pt x="186" y="0"/>
                  </a:lnTo>
                  <a:lnTo>
                    <a:pt x="186"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3" name="Freeform 1004"/>
            <p:cNvSpPr/>
            <p:nvPr/>
          </p:nvSpPr>
          <p:spPr bwMode="auto">
            <a:xfrm>
              <a:off x="4352926" y="2282826"/>
              <a:ext cx="65088" cy="74613"/>
            </a:xfrm>
            <a:custGeom>
              <a:avLst/>
              <a:gdLst/>
              <a:ahLst/>
              <a:cxnLst>
                <a:cxn ang="0">
                  <a:pos x="115" y="2"/>
                </a:cxn>
                <a:cxn ang="0">
                  <a:pos x="115" y="2"/>
                </a:cxn>
                <a:cxn ang="0">
                  <a:pos x="109" y="9"/>
                </a:cxn>
                <a:cxn ang="0">
                  <a:pos x="102" y="16"/>
                </a:cxn>
                <a:cxn ang="0">
                  <a:pos x="89" y="31"/>
                </a:cxn>
                <a:cxn ang="0">
                  <a:pos x="74" y="44"/>
                </a:cxn>
                <a:cxn ang="0">
                  <a:pos x="67" y="52"/>
                </a:cxn>
                <a:cxn ang="0">
                  <a:pos x="61" y="59"/>
                </a:cxn>
                <a:cxn ang="0">
                  <a:pos x="61" y="59"/>
                </a:cxn>
                <a:cxn ang="0">
                  <a:pos x="1" y="133"/>
                </a:cxn>
                <a:cxn ang="0">
                  <a:pos x="1" y="133"/>
                </a:cxn>
                <a:cxn ang="0">
                  <a:pos x="0" y="136"/>
                </a:cxn>
                <a:cxn ang="0">
                  <a:pos x="0" y="138"/>
                </a:cxn>
                <a:cxn ang="0">
                  <a:pos x="3" y="141"/>
                </a:cxn>
                <a:cxn ang="0">
                  <a:pos x="4" y="142"/>
                </a:cxn>
                <a:cxn ang="0">
                  <a:pos x="6" y="142"/>
                </a:cxn>
                <a:cxn ang="0">
                  <a:pos x="7" y="142"/>
                </a:cxn>
                <a:cxn ang="0">
                  <a:pos x="9" y="141"/>
                </a:cxn>
                <a:cxn ang="0">
                  <a:pos x="9" y="141"/>
                </a:cxn>
                <a:cxn ang="0">
                  <a:pos x="67" y="66"/>
                </a:cxn>
                <a:cxn ang="0">
                  <a:pos x="67" y="66"/>
                </a:cxn>
                <a:cxn ang="0">
                  <a:pos x="74" y="58"/>
                </a:cxn>
                <a:cxn ang="0">
                  <a:pos x="81" y="51"/>
                </a:cxn>
                <a:cxn ang="0">
                  <a:pos x="96" y="36"/>
                </a:cxn>
                <a:cxn ang="0">
                  <a:pos x="110" y="23"/>
                </a:cxn>
                <a:cxn ang="0">
                  <a:pos x="118" y="14"/>
                </a:cxn>
                <a:cxn ang="0">
                  <a:pos x="124" y="6"/>
                </a:cxn>
                <a:cxn ang="0">
                  <a:pos x="124" y="6"/>
                </a:cxn>
                <a:cxn ang="0">
                  <a:pos x="125" y="5"/>
                </a:cxn>
                <a:cxn ang="0">
                  <a:pos x="124" y="3"/>
                </a:cxn>
                <a:cxn ang="0">
                  <a:pos x="124" y="2"/>
                </a:cxn>
                <a:cxn ang="0">
                  <a:pos x="122" y="1"/>
                </a:cxn>
                <a:cxn ang="0">
                  <a:pos x="119" y="0"/>
                </a:cxn>
                <a:cxn ang="0">
                  <a:pos x="117" y="0"/>
                </a:cxn>
                <a:cxn ang="0">
                  <a:pos x="115" y="2"/>
                </a:cxn>
                <a:cxn ang="0">
                  <a:pos x="115" y="2"/>
                </a:cxn>
              </a:cxnLst>
              <a:rect l="0" t="0" r="r" b="b"/>
              <a:pathLst>
                <a:path w="125" h="142">
                  <a:moveTo>
                    <a:pt x="115" y="2"/>
                  </a:moveTo>
                  <a:lnTo>
                    <a:pt x="115" y="2"/>
                  </a:lnTo>
                  <a:lnTo>
                    <a:pt x="109" y="9"/>
                  </a:lnTo>
                  <a:lnTo>
                    <a:pt x="102" y="16"/>
                  </a:lnTo>
                  <a:lnTo>
                    <a:pt x="89" y="31"/>
                  </a:lnTo>
                  <a:lnTo>
                    <a:pt x="74" y="44"/>
                  </a:lnTo>
                  <a:lnTo>
                    <a:pt x="67" y="52"/>
                  </a:lnTo>
                  <a:lnTo>
                    <a:pt x="61" y="59"/>
                  </a:lnTo>
                  <a:lnTo>
                    <a:pt x="61" y="59"/>
                  </a:lnTo>
                  <a:lnTo>
                    <a:pt x="1" y="133"/>
                  </a:lnTo>
                  <a:lnTo>
                    <a:pt x="1" y="133"/>
                  </a:lnTo>
                  <a:lnTo>
                    <a:pt x="0" y="136"/>
                  </a:lnTo>
                  <a:lnTo>
                    <a:pt x="0" y="138"/>
                  </a:lnTo>
                  <a:lnTo>
                    <a:pt x="3" y="141"/>
                  </a:lnTo>
                  <a:lnTo>
                    <a:pt x="4" y="142"/>
                  </a:lnTo>
                  <a:lnTo>
                    <a:pt x="6" y="142"/>
                  </a:lnTo>
                  <a:lnTo>
                    <a:pt x="7" y="142"/>
                  </a:lnTo>
                  <a:lnTo>
                    <a:pt x="9" y="141"/>
                  </a:lnTo>
                  <a:lnTo>
                    <a:pt x="9" y="141"/>
                  </a:lnTo>
                  <a:lnTo>
                    <a:pt x="67" y="66"/>
                  </a:lnTo>
                  <a:lnTo>
                    <a:pt x="67" y="66"/>
                  </a:lnTo>
                  <a:lnTo>
                    <a:pt x="74" y="58"/>
                  </a:lnTo>
                  <a:lnTo>
                    <a:pt x="81" y="51"/>
                  </a:lnTo>
                  <a:lnTo>
                    <a:pt x="96" y="36"/>
                  </a:lnTo>
                  <a:lnTo>
                    <a:pt x="110" y="23"/>
                  </a:lnTo>
                  <a:lnTo>
                    <a:pt x="118" y="14"/>
                  </a:lnTo>
                  <a:lnTo>
                    <a:pt x="124" y="6"/>
                  </a:lnTo>
                  <a:lnTo>
                    <a:pt x="124" y="6"/>
                  </a:lnTo>
                  <a:lnTo>
                    <a:pt x="125" y="5"/>
                  </a:lnTo>
                  <a:lnTo>
                    <a:pt x="124" y="3"/>
                  </a:lnTo>
                  <a:lnTo>
                    <a:pt x="124" y="2"/>
                  </a:lnTo>
                  <a:lnTo>
                    <a:pt x="122" y="1"/>
                  </a:lnTo>
                  <a:lnTo>
                    <a:pt x="119" y="0"/>
                  </a:lnTo>
                  <a:lnTo>
                    <a:pt x="117" y="0"/>
                  </a:lnTo>
                  <a:lnTo>
                    <a:pt x="115" y="2"/>
                  </a:lnTo>
                  <a:lnTo>
                    <a:pt x="115"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4" name="Freeform 1005"/>
            <p:cNvSpPr/>
            <p:nvPr/>
          </p:nvSpPr>
          <p:spPr bwMode="auto">
            <a:xfrm>
              <a:off x="4564063" y="2312988"/>
              <a:ext cx="49213" cy="65088"/>
            </a:xfrm>
            <a:custGeom>
              <a:avLst/>
              <a:gdLst/>
              <a:ahLst/>
              <a:cxnLst>
                <a:cxn ang="0">
                  <a:pos x="82" y="3"/>
                </a:cxn>
                <a:cxn ang="0">
                  <a:pos x="82" y="3"/>
                </a:cxn>
                <a:cxn ang="0">
                  <a:pos x="78" y="11"/>
                </a:cxn>
                <a:cxn ang="0">
                  <a:pos x="74" y="19"/>
                </a:cxn>
                <a:cxn ang="0">
                  <a:pos x="63" y="35"/>
                </a:cxn>
                <a:cxn ang="0">
                  <a:pos x="50" y="50"/>
                </a:cxn>
                <a:cxn ang="0">
                  <a:pos x="45" y="57"/>
                </a:cxn>
                <a:cxn ang="0">
                  <a:pos x="40" y="65"/>
                </a:cxn>
                <a:cxn ang="0">
                  <a:pos x="40" y="65"/>
                </a:cxn>
                <a:cxn ang="0">
                  <a:pos x="33" y="80"/>
                </a:cxn>
                <a:cxn ang="0">
                  <a:pos x="28" y="87"/>
                </a:cxn>
                <a:cxn ang="0">
                  <a:pos x="23" y="93"/>
                </a:cxn>
                <a:cxn ang="0">
                  <a:pos x="23" y="93"/>
                </a:cxn>
                <a:cxn ang="0">
                  <a:pos x="11" y="103"/>
                </a:cxn>
                <a:cxn ang="0">
                  <a:pos x="6" y="110"/>
                </a:cxn>
                <a:cxn ang="0">
                  <a:pos x="0" y="116"/>
                </a:cxn>
                <a:cxn ang="0">
                  <a:pos x="0" y="116"/>
                </a:cxn>
                <a:cxn ang="0">
                  <a:pos x="0" y="118"/>
                </a:cxn>
                <a:cxn ang="0">
                  <a:pos x="0" y="120"/>
                </a:cxn>
                <a:cxn ang="0">
                  <a:pos x="2" y="121"/>
                </a:cxn>
                <a:cxn ang="0">
                  <a:pos x="3" y="122"/>
                </a:cxn>
                <a:cxn ang="0">
                  <a:pos x="4" y="123"/>
                </a:cxn>
                <a:cxn ang="0">
                  <a:pos x="6" y="123"/>
                </a:cxn>
                <a:cxn ang="0">
                  <a:pos x="8" y="122"/>
                </a:cxn>
                <a:cxn ang="0">
                  <a:pos x="9" y="121"/>
                </a:cxn>
                <a:cxn ang="0">
                  <a:pos x="9" y="121"/>
                </a:cxn>
                <a:cxn ang="0">
                  <a:pos x="14" y="114"/>
                </a:cxn>
                <a:cxn ang="0">
                  <a:pos x="20" y="108"/>
                </a:cxn>
                <a:cxn ang="0">
                  <a:pos x="34" y="96"/>
                </a:cxn>
                <a:cxn ang="0">
                  <a:pos x="34" y="96"/>
                </a:cxn>
                <a:cxn ang="0">
                  <a:pos x="38" y="91"/>
                </a:cxn>
                <a:cxn ang="0">
                  <a:pos x="41" y="84"/>
                </a:cxn>
                <a:cxn ang="0">
                  <a:pos x="48" y="70"/>
                </a:cxn>
                <a:cxn ang="0">
                  <a:pos x="48" y="70"/>
                </a:cxn>
                <a:cxn ang="0">
                  <a:pos x="53" y="62"/>
                </a:cxn>
                <a:cxn ang="0">
                  <a:pos x="59" y="54"/>
                </a:cxn>
                <a:cxn ang="0">
                  <a:pos x="71" y="38"/>
                </a:cxn>
                <a:cxn ang="0">
                  <a:pos x="82" y="23"/>
                </a:cxn>
                <a:cxn ang="0">
                  <a:pos x="88" y="14"/>
                </a:cxn>
                <a:cxn ang="0">
                  <a:pos x="92" y="5"/>
                </a:cxn>
                <a:cxn ang="0">
                  <a:pos x="92" y="5"/>
                </a:cxn>
                <a:cxn ang="0">
                  <a:pos x="92" y="3"/>
                </a:cxn>
                <a:cxn ang="0">
                  <a:pos x="92" y="2"/>
                </a:cxn>
                <a:cxn ang="0">
                  <a:pos x="91" y="1"/>
                </a:cxn>
                <a:cxn ang="0">
                  <a:pos x="89" y="0"/>
                </a:cxn>
                <a:cxn ang="0">
                  <a:pos x="85" y="0"/>
                </a:cxn>
                <a:cxn ang="0">
                  <a:pos x="83" y="1"/>
                </a:cxn>
                <a:cxn ang="0">
                  <a:pos x="82" y="3"/>
                </a:cxn>
                <a:cxn ang="0">
                  <a:pos x="82" y="3"/>
                </a:cxn>
              </a:cxnLst>
              <a:rect l="0" t="0" r="r" b="b"/>
              <a:pathLst>
                <a:path w="92" h="123">
                  <a:moveTo>
                    <a:pt x="82" y="3"/>
                  </a:moveTo>
                  <a:lnTo>
                    <a:pt x="82" y="3"/>
                  </a:lnTo>
                  <a:lnTo>
                    <a:pt x="78" y="11"/>
                  </a:lnTo>
                  <a:lnTo>
                    <a:pt x="74" y="19"/>
                  </a:lnTo>
                  <a:lnTo>
                    <a:pt x="63" y="35"/>
                  </a:lnTo>
                  <a:lnTo>
                    <a:pt x="50" y="50"/>
                  </a:lnTo>
                  <a:lnTo>
                    <a:pt x="45" y="57"/>
                  </a:lnTo>
                  <a:lnTo>
                    <a:pt x="40" y="65"/>
                  </a:lnTo>
                  <a:lnTo>
                    <a:pt x="40" y="65"/>
                  </a:lnTo>
                  <a:lnTo>
                    <a:pt x="33" y="80"/>
                  </a:lnTo>
                  <a:lnTo>
                    <a:pt x="28" y="87"/>
                  </a:lnTo>
                  <a:lnTo>
                    <a:pt x="23" y="93"/>
                  </a:lnTo>
                  <a:lnTo>
                    <a:pt x="23" y="93"/>
                  </a:lnTo>
                  <a:lnTo>
                    <a:pt x="11" y="103"/>
                  </a:lnTo>
                  <a:lnTo>
                    <a:pt x="6" y="110"/>
                  </a:lnTo>
                  <a:lnTo>
                    <a:pt x="0" y="116"/>
                  </a:lnTo>
                  <a:lnTo>
                    <a:pt x="0" y="116"/>
                  </a:lnTo>
                  <a:lnTo>
                    <a:pt x="0" y="118"/>
                  </a:lnTo>
                  <a:lnTo>
                    <a:pt x="0" y="120"/>
                  </a:lnTo>
                  <a:lnTo>
                    <a:pt x="2" y="121"/>
                  </a:lnTo>
                  <a:lnTo>
                    <a:pt x="3" y="122"/>
                  </a:lnTo>
                  <a:lnTo>
                    <a:pt x="4" y="123"/>
                  </a:lnTo>
                  <a:lnTo>
                    <a:pt x="6" y="123"/>
                  </a:lnTo>
                  <a:lnTo>
                    <a:pt x="8" y="122"/>
                  </a:lnTo>
                  <a:lnTo>
                    <a:pt x="9" y="121"/>
                  </a:lnTo>
                  <a:lnTo>
                    <a:pt x="9" y="121"/>
                  </a:lnTo>
                  <a:lnTo>
                    <a:pt x="14" y="114"/>
                  </a:lnTo>
                  <a:lnTo>
                    <a:pt x="20" y="108"/>
                  </a:lnTo>
                  <a:lnTo>
                    <a:pt x="34" y="96"/>
                  </a:lnTo>
                  <a:lnTo>
                    <a:pt x="34" y="96"/>
                  </a:lnTo>
                  <a:lnTo>
                    <a:pt x="38" y="91"/>
                  </a:lnTo>
                  <a:lnTo>
                    <a:pt x="41" y="84"/>
                  </a:lnTo>
                  <a:lnTo>
                    <a:pt x="48" y="70"/>
                  </a:lnTo>
                  <a:lnTo>
                    <a:pt x="48" y="70"/>
                  </a:lnTo>
                  <a:lnTo>
                    <a:pt x="53" y="62"/>
                  </a:lnTo>
                  <a:lnTo>
                    <a:pt x="59" y="54"/>
                  </a:lnTo>
                  <a:lnTo>
                    <a:pt x="71" y="38"/>
                  </a:lnTo>
                  <a:lnTo>
                    <a:pt x="82" y="23"/>
                  </a:lnTo>
                  <a:lnTo>
                    <a:pt x="88" y="14"/>
                  </a:lnTo>
                  <a:lnTo>
                    <a:pt x="92" y="5"/>
                  </a:lnTo>
                  <a:lnTo>
                    <a:pt x="92" y="5"/>
                  </a:lnTo>
                  <a:lnTo>
                    <a:pt x="92" y="3"/>
                  </a:lnTo>
                  <a:lnTo>
                    <a:pt x="92" y="2"/>
                  </a:lnTo>
                  <a:lnTo>
                    <a:pt x="91" y="1"/>
                  </a:lnTo>
                  <a:lnTo>
                    <a:pt x="89" y="0"/>
                  </a:lnTo>
                  <a:lnTo>
                    <a:pt x="85" y="0"/>
                  </a:lnTo>
                  <a:lnTo>
                    <a:pt x="83" y="1"/>
                  </a:lnTo>
                  <a:lnTo>
                    <a:pt x="82" y="3"/>
                  </a:lnTo>
                  <a:lnTo>
                    <a:pt x="8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5" name="Freeform 1006"/>
            <p:cNvSpPr/>
            <p:nvPr/>
          </p:nvSpPr>
          <p:spPr bwMode="auto">
            <a:xfrm>
              <a:off x="4624388" y="2316163"/>
              <a:ext cx="38100" cy="47625"/>
            </a:xfrm>
            <a:custGeom>
              <a:avLst/>
              <a:gdLst/>
              <a:ahLst/>
              <a:cxnLst>
                <a:cxn ang="0">
                  <a:pos x="64" y="4"/>
                </a:cxn>
                <a:cxn ang="0">
                  <a:pos x="64" y="4"/>
                </a:cxn>
                <a:cxn ang="0">
                  <a:pos x="63" y="10"/>
                </a:cxn>
                <a:cxn ang="0">
                  <a:pos x="60" y="16"/>
                </a:cxn>
                <a:cxn ang="0">
                  <a:pos x="55" y="22"/>
                </a:cxn>
                <a:cxn ang="0">
                  <a:pos x="51" y="27"/>
                </a:cxn>
                <a:cxn ang="0">
                  <a:pos x="42" y="37"/>
                </a:cxn>
                <a:cxn ang="0">
                  <a:pos x="33" y="47"/>
                </a:cxn>
                <a:cxn ang="0">
                  <a:pos x="33" y="47"/>
                </a:cxn>
                <a:cxn ang="0">
                  <a:pos x="16" y="64"/>
                </a:cxn>
                <a:cxn ang="0">
                  <a:pos x="0" y="85"/>
                </a:cxn>
                <a:cxn ang="0">
                  <a:pos x="0" y="85"/>
                </a:cxn>
                <a:cxn ang="0">
                  <a:pos x="0" y="86"/>
                </a:cxn>
                <a:cxn ang="0">
                  <a:pos x="0" y="88"/>
                </a:cxn>
                <a:cxn ang="0">
                  <a:pos x="2" y="89"/>
                </a:cxn>
                <a:cxn ang="0">
                  <a:pos x="3" y="91"/>
                </a:cxn>
                <a:cxn ang="0">
                  <a:pos x="6" y="91"/>
                </a:cxn>
                <a:cxn ang="0">
                  <a:pos x="8" y="91"/>
                </a:cxn>
                <a:cxn ang="0">
                  <a:pos x="9" y="89"/>
                </a:cxn>
                <a:cxn ang="0">
                  <a:pos x="9" y="89"/>
                </a:cxn>
                <a:cxn ang="0">
                  <a:pos x="19" y="76"/>
                </a:cxn>
                <a:cxn ang="0">
                  <a:pos x="30" y="63"/>
                </a:cxn>
                <a:cxn ang="0">
                  <a:pos x="52" y="39"/>
                </a:cxn>
                <a:cxn ang="0">
                  <a:pos x="52" y="39"/>
                </a:cxn>
                <a:cxn ang="0">
                  <a:pos x="60" y="32"/>
                </a:cxn>
                <a:cxn ang="0">
                  <a:pos x="66" y="24"/>
                </a:cxn>
                <a:cxn ang="0">
                  <a:pos x="71" y="14"/>
                </a:cxn>
                <a:cxn ang="0">
                  <a:pos x="72" y="9"/>
                </a:cxn>
                <a:cxn ang="0">
                  <a:pos x="73" y="4"/>
                </a:cxn>
                <a:cxn ang="0">
                  <a:pos x="73" y="4"/>
                </a:cxn>
                <a:cxn ang="0">
                  <a:pos x="73" y="2"/>
                </a:cxn>
                <a:cxn ang="0">
                  <a:pos x="72" y="1"/>
                </a:cxn>
                <a:cxn ang="0">
                  <a:pos x="71" y="0"/>
                </a:cxn>
                <a:cxn ang="0">
                  <a:pos x="69" y="0"/>
                </a:cxn>
                <a:cxn ang="0">
                  <a:pos x="66" y="1"/>
                </a:cxn>
                <a:cxn ang="0">
                  <a:pos x="65" y="2"/>
                </a:cxn>
                <a:cxn ang="0">
                  <a:pos x="64" y="4"/>
                </a:cxn>
                <a:cxn ang="0">
                  <a:pos x="64" y="4"/>
                </a:cxn>
              </a:cxnLst>
              <a:rect l="0" t="0" r="r" b="b"/>
              <a:pathLst>
                <a:path w="73" h="91">
                  <a:moveTo>
                    <a:pt x="64" y="4"/>
                  </a:moveTo>
                  <a:lnTo>
                    <a:pt x="64" y="4"/>
                  </a:lnTo>
                  <a:lnTo>
                    <a:pt x="63" y="10"/>
                  </a:lnTo>
                  <a:lnTo>
                    <a:pt x="60" y="16"/>
                  </a:lnTo>
                  <a:lnTo>
                    <a:pt x="55" y="22"/>
                  </a:lnTo>
                  <a:lnTo>
                    <a:pt x="51" y="27"/>
                  </a:lnTo>
                  <a:lnTo>
                    <a:pt x="42" y="37"/>
                  </a:lnTo>
                  <a:lnTo>
                    <a:pt x="33" y="47"/>
                  </a:lnTo>
                  <a:lnTo>
                    <a:pt x="33" y="47"/>
                  </a:lnTo>
                  <a:lnTo>
                    <a:pt x="16" y="64"/>
                  </a:lnTo>
                  <a:lnTo>
                    <a:pt x="0" y="85"/>
                  </a:lnTo>
                  <a:lnTo>
                    <a:pt x="0" y="85"/>
                  </a:lnTo>
                  <a:lnTo>
                    <a:pt x="0" y="86"/>
                  </a:lnTo>
                  <a:lnTo>
                    <a:pt x="0" y="88"/>
                  </a:lnTo>
                  <a:lnTo>
                    <a:pt x="2" y="89"/>
                  </a:lnTo>
                  <a:lnTo>
                    <a:pt x="3" y="91"/>
                  </a:lnTo>
                  <a:lnTo>
                    <a:pt x="6" y="91"/>
                  </a:lnTo>
                  <a:lnTo>
                    <a:pt x="8" y="91"/>
                  </a:lnTo>
                  <a:lnTo>
                    <a:pt x="9" y="89"/>
                  </a:lnTo>
                  <a:lnTo>
                    <a:pt x="9" y="89"/>
                  </a:lnTo>
                  <a:lnTo>
                    <a:pt x="19" y="76"/>
                  </a:lnTo>
                  <a:lnTo>
                    <a:pt x="30" y="63"/>
                  </a:lnTo>
                  <a:lnTo>
                    <a:pt x="52" y="39"/>
                  </a:lnTo>
                  <a:lnTo>
                    <a:pt x="52" y="39"/>
                  </a:lnTo>
                  <a:lnTo>
                    <a:pt x="60" y="32"/>
                  </a:lnTo>
                  <a:lnTo>
                    <a:pt x="66" y="24"/>
                  </a:lnTo>
                  <a:lnTo>
                    <a:pt x="71" y="14"/>
                  </a:lnTo>
                  <a:lnTo>
                    <a:pt x="72" y="9"/>
                  </a:lnTo>
                  <a:lnTo>
                    <a:pt x="73" y="4"/>
                  </a:lnTo>
                  <a:lnTo>
                    <a:pt x="73" y="4"/>
                  </a:lnTo>
                  <a:lnTo>
                    <a:pt x="73" y="2"/>
                  </a:lnTo>
                  <a:lnTo>
                    <a:pt x="72" y="1"/>
                  </a:lnTo>
                  <a:lnTo>
                    <a:pt x="71" y="0"/>
                  </a:lnTo>
                  <a:lnTo>
                    <a:pt x="69" y="0"/>
                  </a:lnTo>
                  <a:lnTo>
                    <a:pt x="66" y="1"/>
                  </a:lnTo>
                  <a:lnTo>
                    <a:pt x="65" y="2"/>
                  </a:lnTo>
                  <a:lnTo>
                    <a:pt x="64" y="4"/>
                  </a:lnTo>
                  <a:lnTo>
                    <a:pt x="64"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6" name="Freeform 1007"/>
            <p:cNvSpPr/>
            <p:nvPr/>
          </p:nvSpPr>
          <p:spPr bwMode="auto">
            <a:xfrm>
              <a:off x="4687888" y="2322513"/>
              <a:ext cx="25400" cy="34925"/>
            </a:xfrm>
            <a:custGeom>
              <a:avLst/>
              <a:gdLst/>
              <a:ahLst/>
              <a:cxnLst>
                <a:cxn ang="0">
                  <a:pos x="38" y="2"/>
                </a:cxn>
                <a:cxn ang="0">
                  <a:pos x="38" y="2"/>
                </a:cxn>
                <a:cxn ang="0">
                  <a:pos x="1" y="59"/>
                </a:cxn>
                <a:cxn ang="0">
                  <a:pos x="1" y="59"/>
                </a:cxn>
                <a:cxn ang="0">
                  <a:pos x="0" y="62"/>
                </a:cxn>
                <a:cxn ang="0">
                  <a:pos x="0" y="64"/>
                </a:cxn>
                <a:cxn ang="0">
                  <a:pos x="1" y="65"/>
                </a:cxn>
                <a:cxn ang="0">
                  <a:pos x="2" y="66"/>
                </a:cxn>
                <a:cxn ang="0">
                  <a:pos x="4" y="67"/>
                </a:cxn>
                <a:cxn ang="0">
                  <a:pos x="6" y="67"/>
                </a:cxn>
                <a:cxn ang="0">
                  <a:pos x="7" y="66"/>
                </a:cxn>
                <a:cxn ang="0">
                  <a:pos x="9" y="65"/>
                </a:cxn>
                <a:cxn ang="0">
                  <a:pos x="9" y="65"/>
                </a:cxn>
                <a:cxn ang="0">
                  <a:pos x="46" y="8"/>
                </a:cxn>
                <a:cxn ang="0">
                  <a:pos x="46" y="8"/>
                </a:cxn>
                <a:cxn ang="0">
                  <a:pos x="47" y="6"/>
                </a:cxn>
                <a:cxn ang="0">
                  <a:pos x="47" y="4"/>
                </a:cxn>
                <a:cxn ang="0">
                  <a:pos x="46" y="2"/>
                </a:cxn>
                <a:cxn ang="0">
                  <a:pos x="45" y="1"/>
                </a:cxn>
                <a:cxn ang="0">
                  <a:pos x="43" y="0"/>
                </a:cxn>
                <a:cxn ang="0">
                  <a:pos x="41" y="0"/>
                </a:cxn>
                <a:cxn ang="0">
                  <a:pos x="40" y="1"/>
                </a:cxn>
                <a:cxn ang="0">
                  <a:pos x="38" y="2"/>
                </a:cxn>
                <a:cxn ang="0">
                  <a:pos x="38" y="2"/>
                </a:cxn>
              </a:cxnLst>
              <a:rect l="0" t="0" r="r" b="b"/>
              <a:pathLst>
                <a:path w="47" h="67">
                  <a:moveTo>
                    <a:pt x="38" y="2"/>
                  </a:moveTo>
                  <a:lnTo>
                    <a:pt x="38" y="2"/>
                  </a:lnTo>
                  <a:lnTo>
                    <a:pt x="1" y="59"/>
                  </a:lnTo>
                  <a:lnTo>
                    <a:pt x="1" y="59"/>
                  </a:lnTo>
                  <a:lnTo>
                    <a:pt x="0" y="62"/>
                  </a:lnTo>
                  <a:lnTo>
                    <a:pt x="0" y="64"/>
                  </a:lnTo>
                  <a:lnTo>
                    <a:pt x="1" y="65"/>
                  </a:lnTo>
                  <a:lnTo>
                    <a:pt x="2" y="66"/>
                  </a:lnTo>
                  <a:lnTo>
                    <a:pt x="4" y="67"/>
                  </a:lnTo>
                  <a:lnTo>
                    <a:pt x="6" y="67"/>
                  </a:lnTo>
                  <a:lnTo>
                    <a:pt x="7" y="66"/>
                  </a:lnTo>
                  <a:lnTo>
                    <a:pt x="9" y="65"/>
                  </a:lnTo>
                  <a:lnTo>
                    <a:pt x="9" y="65"/>
                  </a:lnTo>
                  <a:lnTo>
                    <a:pt x="46" y="8"/>
                  </a:lnTo>
                  <a:lnTo>
                    <a:pt x="46" y="8"/>
                  </a:lnTo>
                  <a:lnTo>
                    <a:pt x="47" y="6"/>
                  </a:lnTo>
                  <a:lnTo>
                    <a:pt x="47" y="4"/>
                  </a:lnTo>
                  <a:lnTo>
                    <a:pt x="46" y="2"/>
                  </a:lnTo>
                  <a:lnTo>
                    <a:pt x="45" y="1"/>
                  </a:lnTo>
                  <a:lnTo>
                    <a:pt x="43" y="0"/>
                  </a:lnTo>
                  <a:lnTo>
                    <a:pt x="41" y="0"/>
                  </a:lnTo>
                  <a:lnTo>
                    <a:pt x="40" y="1"/>
                  </a:lnTo>
                  <a:lnTo>
                    <a:pt x="38" y="2"/>
                  </a:lnTo>
                  <a:lnTo>
                    <a:pt x="3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7" name="Freeform 1008"/>
            <p:cNvSpPr/>
            <p:nvPr/>
          </p:nvSpPr>
          <p:spPr bwMode="auto">
            <a:xfrm>
              <a:off x="4095751" y="2149476"/>
              <a:ext cx="746125" cy="649288"/>
            </a:xfrm>
            <a:custGeom>
              <a:avLst/>
              <a:gdLst/>
              <a:ahLst/>
              <a:cxnLst>
                <a:cxn ang="0">
                  <a:pos x="1140" y="1223"/>
                </a:cxn>
                <a:cxn ang="0">
                  <a:pos x="915" y="1215"/>
                </a:cxn>
                <a:cxn ang="0">
                  <a:pos x="541" y="1215"/>
                </a:cxn>
                <a:cxn ang="0">
                  <a:pos x="268" y="1224"/>
                </a:cxn>
                <a:cxn ang="0">
                  <a:pos x="95" y="1200"/>
                </a:cxn>
                <a:cxn ang="0">
                  <a:pos x="40" y="1159"/>
                </a:cxn>
                <a:cxn ang="0">
                  <a:pos x="16" y="1026"/>
                </a:cxn>
                <a:cxn ang="0">
                  <a:pos x="25" y="1009"/>
                </a:cxn>
                <a:cxn ang="0">
                  <a:pos x="19" y="875"/>
                </a:cxn>
                <a:cxn ang="0">
                  <a:pos x="9" y="625"/>
                </a:cxn>
                <a:cxn ang="0">
                  <a:pos x="6" y="418"/>
                </a:cxn>
                <a:cxn ang="0">
                  <a:pos x="7" y="289"/>
                </a:cxn>
                <a:cxn ang="0">
                  <a:pos x="52" y="230"/>
                </a:cxn>
                <a:cxn ang="0">
                  <a:pos x="151" y="213"/>
                </a:cxn>
                <a:cxn ang="0">
                  <a:pos x="235" y="218"/>
                </a:cxn>
                <a:cxn ang="0">
                  <a:pos x="289" y="31"/>
                </a:cxn>
                <a:cxn ang="0">
                  <a:pos x="307" y="12"/>
                </a:cxn>
                <a:cxn ang="0">
                  <a:pos x="441" y="1"/>
                </a:cxn>
                <a:cxn ang="0">
                  <a:pos x="695" y="15"/>
                </a:cxn>
                <a:cxn ang="0">
                  <a:pos x="756" y="83"/>
                </a:cxn>
                <a:cxn ang="0">
                  <a:pos x="793" y="203"/>
                </a:cxn>
                <a:cxn ang="0">
                  <a:pos x="1105" y="200"/>
                </a:cxn>
                <a:cxn ang="0">
                  <a:pos x="1230" y="198"/>
                </a:cxn>
                <a:cxn ang="0">
                  <a:pos x="1356" y="241"/>
                </a:cxn>
                <a:cxn ang="0">
                  <a:pos x="1396" y="318"/>
                </a:cxn>
                <a:cxn ang="0">
                  <a:pos x="1403" y="390"/>
                </a:cxn>
                <a:cxn ang="0">
                  <a:pos x="1406" y="426"/>
                </a:cxn>
                <a:cxn ang="0">
                  <a:pos x="1379" y="431"/>
                </a:cxn>
                <a:cxn ang="0">
                  <a:pos x="1365" y="363"/>
                </a:cxn>
                <a:cxn ang="0">
                  <a:pos x="1332" y="271"/>
                </a:cxn>
                <a:cxn ang="0">
                  <a:pos x="1211" y="232"/>
                </a:cxn>
                <a:cxn ang="0">
                  <a:pos x="1047" y="238"/>
                </a:cxn>
                <a:cxn ang="0">
                  <a:pos x="777" y="239"/>
                </a:cxn>
                <a:cxn ang="0">
                  <a:pos x="760" y="229"/>
                </a:cxn>
                <a:cxn ang="0">
                  <a:pos x="747" y="174"/>
                </a:cxn>
                <a:cxn ang="0">
                  <a:pos x="714" y="77"/>
                </a:cxn>
                <a:cxn ang="0">
                  <a:pos x="647" y="43"/>
                </a:cxn>
                <a:cxn ang="0">
                  <a:pos x="476" y="39"/>
                </a:cxn>
                <a:cxn ang="0">
                  <a:pos x="320" y="66"/>
                </a:cxn>
                <a:cxn ang="0">
                  <a:pos x="298" y="168"/>
                </a:cxn>
                <a:cxn ang="0">
                  <a:pos x="267" y="232"/>
                </a:cxn>
                <a:cxn ang="0">
                  <a:pos x="264" y="252"/>
                </a:cxn>
                <a:cxn ang="0">
                  <a:pos x="245" y="258"/>
                </a:cxn>
                <a:cxn ang="0">
                  <a:pos x="175" y="252"/>
                </a:cxn>
                <a:cxn ang="0">
                  <a:pos x="80" y="259"/>
                </a:cxn>
                <a:cxn ang="0">
                  <a:pos x="44" y="298"/>
                </a:cxn>
                <a:cxn ang="0">
                  <a:pos x="46" y="541"/>
                </a:cxn>
                <a:cxn ang="0">
                  <a:pos x="55" y="893"/>
                </a:cxn>
                <a:cxn ang="0">
                  <a:pos x="56" y="1019"/>
                </a:cxn>
                <a:cxn ang="0">
                  <a:pos x="58" y="1106"/>
                </a:cxn>
                <a:cxn ang="0">
                  <a:pos x="101" y="1162"/>
                </a:cxn>
                <a:cxn ang="0">
                  <a:pos x="279" y="1186"/>
                </a:cxn>
                <a:cxn ang="0">
                  <a:pos x="440" y="1189"/>
                </a:cxn>
                <a:cxn ang="0">
                  <a:pos x="599" y="1178"/>
                </a:cxn>
                <a:cxn ang="0">
                  <a:pos x="880" y="1179"/>
                </a:cxn>
                <a:cxn ang="0">
                  <a:pos x="1084" y="1180"/>
                </a:cxn>
                <a:cxn ang="0">
                  <a:pos x="1208" y="1188"/>
                </a:cxn>
                <a:cxn ang="0">
                  <a:pos x="1248" y="1188"/>
                </a:cxn>
                <a:cxn ang="0">
                  <a:pos x="1276" y="1173"/>
                </a:cxn>
                <a:cxn ang="0">
                  <a:pos x="1296" y="1192"/>
                </a:cxn>
                <a:cxn ang="0">
                  <a:pos x="1261" y="1223"/>
                </a:cxn>
              </a:cxnLst>
              <a:rect l="0" t="0" r="r" b="b"/>
              <a:pathLst>
                <a:path w="1409" h="1227">
                  <a:moveTo>
                    <a:pt x="1221" y="1227"/>
                  </a:moveTo>
                  <a:lnTo>
                    <a:pt x="1221" y="1227"/>
                  </a:lnTo>
                  <a:lnTo>
                    <a:pt x="1205" y="1226"/>
                  </a:lnTo>
                  <a:lnTo>
                    <a:pt x="1190" y="1226"/>
                  </a:lnTo>
                  <a:lnTo>
                    <a:pt x="1190" y="1226"/>
                  </a:lnTo>
                  <a:lnTo>
                    <a:pt x="1176" y="1225"/>
                  </a:lnTo>
                  <a:lnTo>
                    <a:pt x="1176" y="1225"/>
                  </a:lnTo>
                  <a:lnTo>
                    <a:pt x="1140" y="1223"/>
                  </a:lnTo>
                  <a:lnTo>
                    <a:pt x="1105" y="1221"/>
                  </a:lnTo>
                  <a:lnTo>
                    <a:pt x="1104" y="1221"/>
                  </a:lnTo>
                  <a:lnTo>
                    <a:pt x="1104" y="1221"/>
                  </a:lnTo>
                  <a:lnTo>
                    <a:pt x="1049" y="1218"/>
                  </a:lnTo>
                  <a:lnTo>
                    <a:pt x="1021" y="1217"/>
                  </a:lnTo>
                  <a:lnTo>
                    <a:pt x="993" y="1216"/>
                  </a:lnTo>
                  <a:lnTo>
                    <a:pt x="993" y="1216"/>
                  </a:lnTo>
                  <a:lnTo>
                    <a:pt x="915" y="1215"/>
                  </a:lnTo>
                  <a:lnTo>
                    <a:pt x="838" y="1214"/>
                  </a:lnTo>
                  <a:lnTo>
                    <a:pt x="838" y="1214"/>
                  </a:lnTo>
                  <a:lnTo>
                    <a:pt x="760" y="1213"/>
                  </a:lnTo>
                  <a:lnTo>
                    <a:pt x="681" y="1212"/>
                  </a:lnTo>
                  <a:lnTo>
                    <a:pt x="681" y="1212"/>
                  </a:lnTo>
                  <a:lnTo>
                    <a:pt x="608" y="1213"/>
                  </a:lnTo>
                  <a:lnTo>
                    <a:pt x="541" y="1215"/>
                  </a:lnTo>
                  <a:lnTo>
                    <a:pt x="541" y="1215"/>
                  </a:lnTo>
                  <a:lnTo>
                    <a:pt x="494" y="1218"/>
                  </a:lnTo>
                  <a:lnTo>
                    <a:pt x="489" y="1218"/>
                  </a:lnTo>
                  <a:lnTo>
                    <a:pt x="489" y="1218"/>
                  </a:lnTo>
                  <a:lnTo>
                    <a:pt x="399" y="1223"/>
                  </a:lnTo>
                  <a:lnTo>
                    <a:pt x="354" y="1224"/>
                  </a:lnTo>
                  <a:lnTo>
                    <a:pt x="309" y="1225"/>
                  </a:lnTo>
                  <a:lnTo>
                    <a:pt x="309" y="1225"/>
                  </a:lnTo>
                  <a:lnTo>
                    <a:pt x="268" y="1224"/>
                  </a:lnTo>
                  <a:lnTo>
                    <a:pt x="228" y="1223"/>
                  </a:lnTo>
                  <a:lnTo>
                    <a:pt x="191" y="1220"/>
                  </a:lnTo>
                  <a:lnTo>
                    <a:pt x="157" y="1215"/>
                  </a:lnTo>
                  <a:lnTo>
                    <a:pt x="157" y="1215"/>
                  </a:lnTo>
                  <a:lnTo>
                    <a:pt x="141" y="1213"/>
                  </a:lnTo>
                  <a:lnTo>
                    <a:pt x="126" y="1209"/>
                  </a:lnTo>
                  <a:lnTo>
                    <a:pt x="109" y="1205"/>
                  </a:lnTo>
                  <a:lnTo>
                    <a:pt x="95" y="1200"/>
                  </a:lnTo>
                  <a:lnTo>
                    <a:pt x="80" y="1194"/>
                  </a:lnTo>
                  <a:lnTo>
                    <a:pt x="67" y="1187"/>
                  </a:lnTo>
                  <a:lnTo>
                    <a:pt x="61" y="1183"/>
                  </a:lnTo>
                  <a:lnTo>
                    <a:pt x="55" y="1177"/>
                  </a:lnTo>
                  <a:lnTo>
                    <a:pt x="50" y="1172"/>
                  </a:lnTo>
                  <a:lnTo>
                    <a:pt x="45" y="1167"/>
                  </a:lnTo>
                  <a:lnTo>
                    <a:pt x="45" y="1167"/>
                  </a:lnTo>
                  <a:lnTo>
                    <a:pt x="40" y="1159"/>
                  </a:lnTo>
                  <a:lnTo>
                    <a:pt x="36" y="1150"/>
                  </a:lnTo>
                  <a:lnTo>
                    <a:pt x="27" y="1134"/>
                  </a:lnTo>
                  <a:lnTo>
                    <a:pt x="22" y="1117"/>
                  </a:lnTo>
                  <a:lnTo>
                    <a:pt x="19" y="1101"/>
                  </a:lnTo>
                  <a:lnTo>
                    <a:pt x="17" y="1083"/>
                  </a:lnTo>
                  <a:lnTo>
                    <a:pt x="16" y="1065"/>
                  </a:lnTo>
                  <a:lnTo>
                    <a:pt x="16" y="1029"/>
                  </a:lnTo>
                  <a:lnTo>
                    <a:pt x="16" y="1026"/>
                  </a:lnTo>
                  <a:lnTo>
                    <a:pt x="16" y="1026"/>
                  </a:lnTo>
                  <a:lnTo>
                    <a:pt x="17" y="1023"/>
                  </a:lnTo>
                  <a:lnTo>
                    <a:pt x="18" y="1019"/>
                  </a:lnTo>
                  <a:lnTo>
                    <a:pt x="20" y="1016"/>
                  </a:lnTo>
                  <a:lnTo>
                    <a:pt x="23" y="1013"/>
                  </a:lnTo>
                  <a:lnTo>
                    <a:pt x="24" y="1012"/>
                  </a:lnTo>
                  <a:lnTo>
                    <a:pt x="25" y="1009"/>
                  </a:lnTo>
                  <a:lnTo>
                    <a:pt x="25" y="1009"/>
                  </a:lnTo>
                  <a:lnTo>
                    <a:pt x="25" y="1001"/>
                  </a:lnTo>
                  <a:lnTo>
                    <a:pt x="25" y="1001"/>
                  </a:lnTo>
                  <a:lnTo>
                    <a:pt x="23" y="961"/>
                  </a:lnTo>
                  <a:lnTo>
                    <a:pt x="23" y="959"/>
                  </a:lnTo>
                  <a:lnTo>
                    <a:pt x="23" y="959"/>
                  </a:lnTo>
                  <a:lnTo>
                    <a:pt x="22" y="927"/>
                  </a:lnTo>
                  <a:lnTo>
                    <a:pt x="22" y="927"/>
                  </a:lnTo>
                  <a:lnTo>
                    <a:pt x="19" y="875"/>
                  </a:lnTo>
                  <a:lnTo>
                    <a:pt x="19" y="875"/>
                  </a:lnTo>
                  <a:lnTo>
                    <a:pt x="18" y="830"/>
                  </a:lnTo>
                  <a:lnTo>
                    <a:pt x="15" y="786"/>
                  </a:lnTo>
                  <a:lnTo>
                    <a:pt x="15" y="786"/>
                  </a:lnTo>
                  <a:lnTo>
                    <a:pt x="12" y="759"/>
                  </a:lnTo>
                  <a:lnTo>
                    <a:pt x="11" y="732"/>
                  </a:lnTo>
                  <a:lnTo>
                    <a:pt x="9" y="679"/>
                  </a:lnTo>
                  <a:lnTo>
                    <a:pt x="9" y="625"/>
                  </a:lnTo>
                  <a:lnTo>
                    <a:pt x="10" y="572"/>
                  </a:lnTo>
                  <a:lnTo>
                    <a:pt x="10" y="570"/>
                  </a:lnTo>
                  <a:lnTo>
                    <a:pt x="10" y="570"/>
                  </a:lnTo>
                  <a:lnTo>
                    <a:pt x="10" y="522"/>
                  </a:lnTo>
                  <a:lnTo>
                    <a:pt x="10" y="475"/>
                  </a:lnTo>
                  <a:lnTo>
                    <a:pt x="10" y="475"/>
                  </a:lnTo>
                  <a:lnTo>
                    <a:pt x="9" y="448"/>
                  </a:lnTo>
                  <a:lnTo>
                    <a:pt x="6" y="418"/>
                  </a:lnTo>
                  <a:lnTo>
                    <a:pt x="6" y="418"/>
                  </a:lnTo>
                  <a:lnTo>
                    <a:pt x="2" y="394"/>
                  </a:lnTo>
                  <a:lnTo>
                    <a:pt x="0" y="370"/>
                  </a:lnTo>
                  <a:lnTo>
                    <a:pt x="0" y="345"/>
                  </a:lnTo>
                  <a:lnTo>
                    <a:pt x="0" y="322"/>
                  </a:lnTo>
                  <a:lnTo>
                    <a:pt x="2" y="311"/>
                  </a:lnTo>
                  <a:lnTo>
                    <a:pt x="3" y="299"/>
                  </a:lnTo>
                  <a:lnTo>
                    <a:pt x="7" y="289"/>
                  </a:lnTo>
                  <a:lnTo>
                    <a:pt x="10" y="279"/>
                  </a:lnTo>
                  <a:lnTo>
                    <a:pt x="14" y="269"/>
                  </a:lnTo>
                  <a:lnTo>
                    <a:pt x="20" y="260"/>
                  </a:lnTo>
                  <a:lnTo>
                    <a:pt x="26" y="252"/>
                  </a:lnTo>
                  <a:lnTo>
                    <a:pt x="34" y="243"/>
                  </a:lnTo>
                  <a:lnTo>
                    <a:pt x="34" y="243"/>
                  </a:lnTo>
                  <a:lnTo>
                    <a:pt x="42" y="236"/>
                  </a:lnTo>
                  <a:lnTo>
                    <a:pt x="52" y="230"/>
                  </a:lnTo>
                  <a:lnTo>
                    <a:pt x="63" y="225"/>
                  </a:lnTo>
                  <a:lnTo>
                    <a:pt x="74" y="221"/>
                  </a:lnTo>
                  <a:lnTo>
                    <a:pt x="87" y="218"/>
                  </a:lnTo>
                  <a:lnTo>
                    <a:pt x="101" y="214"/>
                  </a:lnTo>
                  <a:lnTo>
                    <a:pt x="116" y="213"/>
                  </a:lnTo>
                  <a:lnTo>
                    <a:pt x="133" y="213"/>
                  </a:lnTo>
                  <a:lnTo>
                    <a:pt x="133" y="213"/>
                  </a:lnTo>
                  <a:lnTo>
                    <a:pt x="151" y="213"/>
                  </a:lnTo>
                  <a:lnTo>
                    <a:pt x="167" y="214"/>
                  </a:lnTo>
                  <a:lnTo>
                    <a:pt x="202" y="218"/>
                  </a:lnTo>
                  <a:lnTo>
                    <a:pt x="204" y="218"/>
                  </a:lnTo>
                  <a:lnTo>
                    <a:pt x="204" y="218"/>
                  </a:lnTo>
                  <a:lnTo>
                    <a:pt x="228" y="221"/>
                  </a:lnTo>
                  <a:lnTo>
                    <a:pt x="233" y="221"/>
                  </a:lnTo>
                  <a:lnTo>
                    <a:pt x="235" y="218"/>
                  </a:lnTo>
                  <a:lnTo>
                    <a:pt x="235" y="218"/>
                  </a:lnTo>
                  <a:lnTo>
                    <a:pt x="245" y="193"/>
                  </a:lnTo>
                  <a:lnTo>
                    <a:pt x="255" y="169"/>
                  </a:lnTo>
                  <a:lnTo>
                    <a:pt x="264" y="146"/>
                  </a:lnTo>
                  <a:lnTo>
                    <a:pt x="271" y="122"/>
                  </a:lnTo>
                  <a:lnTo>
                    <a:pt x="277" y="98"/>
                  </a:lnTo>
                  <a:lnTo>
                    <a:pt x="282" y="76"/>
                  </a:lnTo>
                  <a:lnTo>
                    <a:pt x="286" y="53"/>
                  </a:lnTo>
                  <a:lnTo>
                    <a:pt x="289" y="31"/>
                  </a:lnTo>
                  <a:lnTo>
                    <a:pt x="289" y="31"/>
                  </a:lnTo>
                  <a:lnTo>
                    <a:pt x="291" y="25"/>
                  </a:lnTo>
                  <a:lnTo>
                    <a:pt x="294" y="20"/>
                  </a:lnTo>
                  <a:lnTo>
                    <a:pt x="298" y="17"/>
                  </a:lnTo>
                  <a:lnTo>
                    <a:pt x="304" y="13"/>
                  </a:lnTo>
                  <a:lnTo>
                    <a:pt x="306" y="13"/>
                  </a:lnTo>
                  <a:lnTo>
                    <a:pt x="307" y="12"/>
                  </a:lnTo>
                  <a:lnTo>
                    <a:pt x="307" y="12"/>
                  </a:lnTo>
                  <a:lnTo>
                    <a:pt x="310" y="9"/>
                  </a:lnTo>
                  <a:lnTo>
                    <a:pt x="312" y="8"/>
                  </a:lnTo>
                  <a:lnTo>
                    <a:pt x="316" y="7"/>
                  </a:lnTo>
                  <a:lnTo>
                    <a:pt x="320" y="6"/>
                  </a:lnTo>
                  <a:lnTo>
                    <a:pt x="320" y="6"/>
                  </a:lnTo>
                  <a:lnTo>
                    <a:pt x="361" y="4"/>
                  </a:lnTo>
                  <a:lnTo>
                    <a:pt x="401" y="2"/>
                  </a:lnTo>
                  <a:lnTo>
                    <a:pt x="441" y="1"/>
                  </a:lnTo>
                  <a:lnTo>
                    <a:pt x="479" y="0"/>
                  </a:lnTo>
                  <a:lnTo>
                    <a:pt x="479" y="0"/>
                  </a:lnTo>
                  <a:lnTo>
                    <a:pt x="532" y="1"/>
                  </a:lnTo>
                  <a:lnTo>
                    <a:pt x="584" y="3"/>
                  </a:lnTo>
                  <a:lnTo>
                    <a:pt x="634" y="7"/>
                  </a:lnTo>
                  <a:lnTo>
                    <a:pt x="681" y="12"/>
                  </a:lnTo>
                  <a:lnTo>
                    <a:pt x="681" y="12"/>
                  </a:lnTo>
                  <a:lnTo>
                    <a:pt x="695" y="15"/>
                  </a:lnTo>
                  <a:lnTo>
                    <a:pt x="707" y="20"/>
                  </a:lnTo>
                  <a:lnTo>
                    <a:pt x="719" y="26"/>
                  </a:lnTo>
                  <a:lnTo>
                    <a:pt x="729" y="33"/>
                  </a:lnTo>
                  <a:lnTo>
                    <a:pt x="737" y="42"/>
                  </a:lnTo>
                  <a:lnTo>
                    <a:pt x="745" y="54"/>
                  </a:lnTo>
                  <a:lnTo>
                    <a:pt x="751" y="67"/>
                  </a:lnTo>
                  <a:lnTo>
                    <a:pt x="756" y="83"/>
                  </a:lnTo>
                  <a:lnTo>
                    <a:pt x="756" y="83"/>
                  </a:lnTo>
                  <a:lnTo>
                    <a:pt x="766" y="118"/>
                  </a:lnTo>
                  <a:lnTo>
                    <a:pt x="766" y="118"/>
                  </a:lnTo>
                  <a:lnTo>
                    <a:pt x="774" y="138"/>
                  </a:lnTo>
                  <a:lnTo>
                    <a:pt x="779" y="157"/>
                  </a:lnTo>
                  <a:lnTo>
                    <a:pt x="784" y="177"/>
                  </a:lnTo>
                  <a:lnTo>
                    <a:pt x="787" y="198"/>
                  </a:lnTo>
                  <a:lnTo>
                    <a:pt x="788" y="203"/>
                  </a:lnTo>
                  <a:lnTo>
                    <a:pt x="793" y="203"/>
                  </a:lnTo>
                  <a:lnTo>
                    <a:pt x="793" y="203"/>
                  </a:lnTo>
                  <a:lnTo>
                    <a:pt x="901" y="204"/>
                  </a:lnTo>
                  <a:lnTo>
                    <a:pt x="901" y="204"/>
                  </a:lnTo>
                  <a:lnTo>
                    <a:pt x="1026" y="204"/>
                  </a:lnTo>
                  <a:lnTo>
                    <a:pt x="1026" y="204"/>
                  </a:lnTo>
                  <a:lnTo>
                    <a:pt x="1046" y="204"/>
                  </a:lnTo>
                  <a:lnTo>
                    <a:pt x="1066" y="203"/>
                  </a:lnTo>
                  <a:lnTo>
                    <a:pt x="1105" y="200"/>
                  </a:lnTo>
                  <a:lnTo>
                    <a:pt x="1105" y="200"/>
                  </a:lnTo>
                  <a:lnTo>
                    <a:pt x="1144" y="197"/>
                  </a:lnTo>
                  <a:lnTo>
                    <a:pt x="1163" y="195"/>
                  </a:lnTo>
                  <a:lnTo>
                    <a:pt x="1182" y="195"/>
                  </a:lnTo>
                  <a:lnTo>
                    <a:pt x="1182" y="195"/>
                  </a:lnTo>
                  <a:lnTo>
                    <a:pt x="1207" y="196"/>
                  </a:lnTo>
                  <a:lnTo>
                    <a:pt x="1230" y="198"/>
                  </a:lnTo>
                  <a:lnTo>
                    <a:pt x="1230" y="198"/>
                  </a:lnTo>
                  <a:lnTo>
                    <a:pt x="1249" y="202"/>
                  </a:lnTo>
                  <a:lnTo>
                    <a:pt x="1271" y="206"/>
                  </a:lnTo>
                  <a:lnTo>
                    <a:pt x="1294" y="212"/>
                  </a:lnTo>
                  <a:lnTo>
                    <a:pt x="1317" y="221"/>
                  </a:lnTo>
                  <a:lnTo>
                    <a:pt x="1327" y="225"/>
                  </a:lnTo>
                  <a:lnTo>
                    <a:pt x="1337" y="230"/>
                  </a:lnTo>
                  <a:lnTo>
                    <a:pt x="1348" y="235"/>
                  </a:lnTo>
                  <a:lnTo>
                    <a:pt x="1356" y="241"/>
                  </a:lnTo>
                  <a:lnTo>
                    <a:pt x="1364" y="249"/>
                  </a:lnTo>
                  <a:lnTo>
                    <a:pt x="1372" y="256"/>
                  </a:lnTo>
                  <a:lnTo>
                    <a:pt x="1378" y="263"/>
                  </a:lnTo>
                  <a:lnTo>
                    <a:pt x="1383" y="273"/>
                  </a:lnTo>
                  <a:lnTo>
                    <a:pt x="1383" y="273"/>
                  </a:lnTo>
                  <a:lnTo>
                    <a:pt x="1388" y="287"/>
                  </a:lnTo>
                  <a:lnTo>
                    <a:pt x="1393" y="303"/>
                  </a:lnTo>
                  <a:lnTo>
                    <a:pt x="1396" y="318"/>
                  </a:lnTo>
                  <a:lnTo>
                    <a:pt x="1400" y="335"/>
                  </a:lnTo>
                  <a:lnTo>
                    <a:pt x="1401" y="345"/>
                  </a:lnTo>
                  <a:lnTo>
                    <a:pt x="1401" y="345"/>
                  </a:lnTo>
                  <a:lnTo>
                    <a:pt x="1402" y="356"/>
                  </a:lnTo>
                  <a:lnTo>
                    <a:pt x="1402" y="370"/>
                  </a:lnTo>
                  <a:lnTo>
                    <a:pt x="1402" y="370"/>
                  </a:lnTo>
                  <a:lnTo>
                    <a:pt x="1402" y="379"/>
                  </a:lnTo>
                  <a:lnTo>
                    <a:pt x="1403" y="390"/>
                  </a:lnTo>
                  <a:lnTo>
                    <a:pt x="1404" y="399"/>
                  </a:lnTo>
                  <a:lnTo>
                    <a:pt x="1407" y="408"/>
                  </a:lnTo>
                  <a:lnTo>
                    <a:pt x="1407" y="408"/>
                  </a:lnTo>
                  <a:lnTo>
                    <a:pt x="1409" y="412"/>
                  </a:lnTo>
                  <a:lnTo>
                    <a:pt x="1409" y="418"/>
                  </a:lnTo>
                  <a:lnTo>
                    <a:pt x="1408" y="422"/>
                  </a:lnTo>
                  <a:lnTo>
                    <a:pt x="1406" y="426"/>
                  </a:lnTo>
                  <a:lnTo>
                    <a:pt x="1406" y="426"/>
                  </a:lnTo>
                  <a:lnTo>
                    <a:pt x="1403" y="430"/>
                  </a:lnTo>
                  <a:lnTo>
                    <a:pt x="1399" y="433"/>
                  </a:lnTo>
                  <a:lnTo>
                    <a:pt x="1394" y="435"/>
                  </a:lnTo>
                  <a:lnTo>
                    <a:pt x="1389" y="436"/>
                  </a:lnTo>
                  <a:lnTo>
                    <a:pt x="1389" y="436"/>
                  </a:lnTo>
                  <a:lnTo>
                    <a:pt x="1385" y="435"/>
                  </a:lnTo>
                  <a:lnTo>
                    <a:pt x="1382" y="433"/>
                  </a:lnTo>
                  <a:lnTo>
                    <a:pt x="1379" y="431"/>
                  </a:lnTo>
                  <a:lnTo>
                    <a:pt x="1376" y="427"/>
                  </a:lnTo>
                  <a:lnTo>
                    <a:pt x="1376" y="427"/>
                  </a:lnTo>
                  <a:lnTo>
                    <a:pt x="1373" y="419"/>
                  </a:lnTo>
                  <a:lnTo>
                    <a:pt x="1371" y="411"/>
                  </a:lnTo>
                  <a:lnTo>
                    <a:pt x="1367" y="395"/>
                  </a:lnTo>
                  <a:lnTo>
                    <a:pt x="1365" y="378"/>
                  </a:lnTo>
                  <a:lnTo>
                    <a:pt x="1365" y="363"/>
                  </a:lnTo>
                  <a:lnTo>
                    <a:pt x="1365" y="363"/>
                  </a:lnTo>
                  <a:lnTo>
                    <a:pt x="1363" y="335"/>
                  </a:lnTo>
                  <a:lnTo>
                    <a:pt x="1361" y="321"/>
                  </a:lnTo>
                  <a:lnTo>
                    <a:pt x="1358" y="307"/>
                  </a:lnTo>
                  <a:lnTo>
                    <a:pt x="1358" y="307"/>
                  </a:lnTo>
                  <a:lnTo>
                    <a:pt x="1354" y="297"/>
                  </a:lnTo>
                  <a:lnTo>
                    <a:pt x="1348" y="288"/>
                  </a:lnTo>
                  <a:lnTo>
                    <a:pt x="1340" y="280"/>
                  </a:lnTo>
                  <a:lnTo>
                    <a:pt x="1332" y="271"/>
                  </a:lnTo>
                  <a:lnTo>
                    <a:pt x="1322" y="265"/>
                  </a:lnTo>
                  <a:lnTo>
                    <a:pt x="1311" y="258"/>
                  </a:lnTo>
                  <a:lnTo>
                    <a:pt x="1300" y="253"/>
                  </a:lnTo>
                  <a:lnTo>
                    <a:pt x="1288" y="248"/>
                  </a:lnTo>
                  <a:lnTo>
                    <a:pt x="1275" y="243"/>
                  </a:lnTo>
                  <a:lnTo>
                    <a:pt x="1263" y="240"/>
                  </a:lnTo>
                  <a:lnTo>
                    <a:pt x="1237" y="235"/>
                  </a:lnTo>
                  <a:lnTo>
                    <a:pt x="1211" y="232"/>
                  </a:lnTo>
                  <a:lnTo>
                    <a:pt x="1188" y="231"/>
                  </a:lnTo>
                  <a:lnTo>
                    <a:pt x="1188" y="231"/>
                  </a:lnTo>
                  <a:lnTo>
                    <a:pt x="1181" y="231"/>
                  </a:lnTo>
                  <a:lnTo>
                    <a:pt x="1181" y="231"/>
                  </a:lnTo>
                  <a:lnTo>
                    <a:pt x="1140" y="233"/>
                  </a:lnTo>
                  <a:lnTo>
                    <a:pt x="1101" y="235"/>
                  </a:lnTo>
                  <a:lnTo>
                    <a:pt x="1101" y="235"/>
                  </a:lnTo>
                  <a:lnTo>
                    <a:pt x="1047" y="238"/>
                  </a:lnTo>
                  <a:lnTo>
                    <a:pt x="1019" y="239"/>
                  </a:lnTo>
                  <a:lnTo>
                    <a:pt x="991" y="239"/>
                  </a:lnTo>
                  <a:lnTo>
                    <a:pt x="991" y="239"/>
                  </a:lnTo>
                  <a:lnTo>
                    <a:pt x="975" y="239"/>
                  </a:lnTo>
                  <a:lnTo>
                    <a:pt x="975" y="239"/>
                  </a:lnTo>
                  <a:lnTo>
                    <a:pt x="920" y="239"/>
                  </a:lnTo>
                  <a:lnTo>
                    <a:pt x="872" y="239"/>
                  </a:lnTo>
                  <a:lnTo>
                    <a:pt x="777" y="239"/>
                  </a:lnTo>
                  <a:lnTo>
                    <a:pt x="777" y="239"/>
                  </a:lnTo>
                  <a:lnTo>
                    <a:pt x="771" y="238"/>
                  </a:lnTo>
                  <a:lnTo>
                    <a:pt x="767" y="237"/>
                  </a:lnTo>
                  <a:lnTo>
                    <a:pt x="764" y="234"/>
                  </a:lnTo>
                  <a:lnTo>
                    <a:pt x="762" y="231"/>
                  </a:lnTo>
                  <a:lnTo>
                    <a:pt x="761" y="230"/>
                  </a:lnTo>
                  <a:lnTo>
                    <a:pt x="760" y="229"/>
                  </a:lnTo>
                  <a:lnTo>
                    <a:pt x="760" y="229"/>
                  </a:lnTo>
                  <a:lnTo>
                    <a:pt x="756" y="227"/>
                  </a:lnTo>
                  <a:lnTo>
                    <a:pt x="754" y="223"/>
                  </a:lnTo>
                  <a:lnTo>
                    <a:pt x="753" y="219"/>
                  </a:lnTo>
                  <a:lnTo>
                    <a:pt x="752" y="214"/>
                  </a:lnTo>
                  <a:lnTo>
                    <a:pt x="752" y="214"/>
                  </a:lnTo>
                  <a:lnTo>
                    <a:pt x="752" y="204"/>
                  </a:lnTo>
                  <a:lnTo>
                    <a:pt x="751" y="194"/>
                  </a:lnTo>
                  <a:lnTo>
                    <a:pt x="747" y="174"/>
                  </a:lnTo>
                  <a:lnTo>
                    <a:pt x="740" y="154"/>
                  </a:lnTo>
                  <a:lnTo>
                    <a:pt x="734" y="135"/>
                  </a:lnTo>
                  <a:lnTo>
                    <a:pt x="734" y="135"/>
                  </a:lnTo>
                  <a:lnTo>
                    <a:pt x="727" y="114"/>
                  </a:lnTo>
                  <a:lnTo>
                    <a:pt x="721" y="92"/>
                  </a:lnTo>
                  <a:lnTo>
                    <a:pt x="721" y="92"/>
                  </a:lnTo>
                  <a:lnTo>
                    <a:pt x="719" y="84"/>
                  </a:lnTo>
                  <a:lnTo>
                    <a:pt x="714" y="77"/>
                  </a:lnTo>
                  <a:lnTo>
                    <a:pt x="710" y="69"/>
                  </a:lnTo>
                  <a:lnTo>
                    <a:pt x="705" y="64"/>
                  </a:lnTo>
                  <a:lnTo>
                    <a:pt x="699" y="59"/>
                  </a:lnTo>
                  <a:lnTo>
                    <a:pt x="693" y="55"/>
                  </a:lnTo>
                  <a:lnTo>
                    <a:pt x="686" y="52"/>
                  </a:lnTo>
                  <a:lnTo>
                    <a:pt x="679" y="49"/>
                  </a:lnTo>
                  <a:lnTo>
                    <a:pt x="664" y="46"/>
                  </a:lnTo>
                  <a:lnTo>
                    <a:pt x="647" y="43"/>
                  </a:lnTo>
                  <a:lnTo>
                    <a:pt x="631" y="42"/>
                  </a:lnTo>
                  <a:lnTo>
                    <a:pt x="615" y="42"/>
                  </a:lnTo>
                  <a:lnTo>
                    <a:pt x="605" y="42"/>
                  </a:lnTo>
                  <a:lnTo>
                    <a:pt x="605" y="42"/>
                  </a:lnTo>
                  <a:lnTo>
                    <a:pt x="530" y="41"/>
                  </a:lnTo>
                  <a:lnTo>
                    <a:pt x="528" y="40"/>
                  </a:lnTo>
                  <a:lnTo>
                    <a:pt x="528" y="40"/>
                  </a:lnTo>
                  <a:lnTo>
                    <a:pt x="476" y="39"/>
                  </a:lnTo>
                  <a:lnTo>
                    <a:pt x="424" y="39"/>
                  </a:lnTo>
                  <a:lnTo>
                    <a:pt x="424" y="39"/>
                  </a:lnTo>
                  <a:lnTo>
                    <a:pt x="374" y="39"/>
                  </a:lnTo>
                  <a:lnTo>
                    <a:pt x="329" y="41"/>
                  </a:lnTo>
                  <a:lnTo>
                    <a:pt x="324" y="42"/>
                  </a:lnTo>
                  <a:lnTo>
                    <a:pt x="323" y="47"/>
                  </a:lnTo>
                  <a:lnTo>
                    <a:pt x="323" y="47"/>
                  </a:lnTo>
                  <a:lnTo>
                    <a:pt x="320" y="66"/>
                  </a:lnTo>
                  <a:lnTo>
                    <a:pt x="316" y="87"/>
                  </a:lnTo>
                  <a:lnTo>
                    <a:pt x="308" y="126"/>
                  </a:lnTo>
                  <a:lnTo>
                    <a:pt x="308" y="127"/>
                  </a:lnTo>
                  <a:lnTo>
                    <a:pt x="308" y="127"/>
                  </a:lnTo>
                  <a:lnTo>
                    <a:pt x="302" y="153"/>
                  </a:lnTo>
                  <a:lnTo>
                    <a:pt x="302" y="153"/>
                  </a:lnTo>
                  <a:lnTo>
                    <a:pt x="300" y="162"/>
                  </a:lnTo>
                  <a:lnTo>
                    <a:pt x="298" y="168"/>
                  </a:lnTo>
                  <a:lnTo>
                    <a:pt x="292" y="178"/>
                  </a:lnTo>
                  <a:lnTo>
                    <a:pt x="292" y="178"/>
                  </a:lnTo>
                  <a:lnTo>
                    <a:pt x="287" y="184"/>
                  </a:lnTo>
                  <a:lnTo>
                    <a:pt x="283" y="193"/>
                  </a:lnTo>
                  <a:lnTo>
                    <a:pt x="283" y="193"/>
                  </a:lnTo>
                  <a:lnTo>
                    <a:pt x="274" y="214"/>
                  </a:lnTo>
                  <a:lnTo>
                    <a:pt x="274" y="214"/>
                  </a:lnTo>
                  <a:lnTo>
                    <a:pt x="267" y="232"/>
                  </a:lnTo>
                  <a:lnTo>
                    <a:pt x="266" y="234"/>
                  </a:lnTo>
                  <a:lnTo>
                    <a:pt x="267" y="235"/>
                  </a:lnTo>
                  <a:lnTo>
                    <a:pt x="267" y="235"/>
                  </a:lnTo>
                  <a:lnTo>
                    <a:pt x="268" y="239"/>
                  </a:lnTo>
                  <a:lnTo>
                    <a:pt x="267" y="245"/>
                  </a:lnTo>
                  <a:lnTo>
                    <a:pt x="266" y="248"/>
                  </a:lnTo>
                  <a:lnTo>
                    <a:pt x="264" y="252"/>
                  </a:lnTo>
                  <a:lnTo>
                    <a:pt x="264" y="252"/>
                  </a:lnTo>
                  <a:lnTo>
                    <a:pt x="262" y="255"/>
                  </a:lnTo>
                  <a:lnTo>
                    <a:pt x="258" y="256"/>
                  </a:lnTo>
                  <a:lnTo>
                    <a:pt x="254" y="258"/>
                  </a:lnTo>
                  <a:lnTo>
                    <a:pt x="250" y="258"/>
                  </a:lnTo>
                  <a:lnTo>
                    <a:pt x="248" y="258"/>
                  </a:lnTo>
                  <a:lnTo>
                    <a:pt x="248" y="258"/>
                  </a:lnTo>
                  <a:lnTo>
                    <a:pt x="248" y="258"/>
                  </a:lnTo>
                  <a:lnTo>
                    <a:pt x="245" y="258"/>
                  </a:lnTo>
                  <a:lnTo>
                    <a:pt x="245" y="258"/>
                  </a:lnTo>
                  <a:lnTo>
                    <a:pt x="241" y="258"/>
                  </a:lnTo>
                  <a:lnTo>
                    <a:pt x="241" y="258"/>
                  </a:lnTo>
                  <a:lnTo>
                    <a:pt x="240" y="258"/>
                  </a:lnTo>
                  <a:lnTo>
                    <a:pt x="240" y="258"/>
                  </a:lnTo>
                  <a:lnTo>
                    <a:pt x="208" y="255"/>
                  </a:lnTo>
                  <a:lnTo>
                    <a:pt x="208" y="255"/>
                  </a:lnTo>
                  <a:lnTo>
                    <a:pt x="175" y="252"/>
                  </a:lnTo>
                  <a:lnTo>
                    <a:pt x="157" y="251"/>
                  </a:lnTo>
                  <a:lnTo>
                    <a:pt x="140" y="250"/>
                  </a:lnTo>
                  <a:lnTo>
                    <a:pt x="140" y="250"/>
                  </a:lnTo>
                  <a:lnTo>
                    <a:pt x="127" y="251"/>
                  </a:lnTo>
                  <a:lnTo>
                    <a:pt x="113" y="252"/>
                  </a:lnTo>
                  <a:lnTo>
                    <a:pt x="101" y="254"/>
                  </a:lnTo>
                  <a:lnTo>
                    <a:pt x="91" y="256"/>
                  </a:lnTo>
                  <a:lnTo>
                    <a:pt x="80" y="259"/>
                  </a:lnTo>
                  <a:lnTo>
                    <a:pt x="72" y="264"/>
                  </a:lnTo>
                  <a:lnTo>
                    <a:pt x="65" y="268"/>
                  </a:lnTo>
                  <a:lnTo>
                    <a:pt x="58" y="275"/>
                  </a:lnTo>
                  <a:lnTo>
                    <a:pt x="58" y="275"/>
                  </a:lnTo>
                  <a:lnTo>
                    <a:pt x="53" y="280"/>
                  </a:lnTo>
                  <a:lnTo>
                    <a:pt x="49" y="286"/>
                  </a:lnTo>
                  <a:lnTo>
                    <a:pt x="46" y="292"/>
                  </a:lnTo>
                  <a:lnTo>
                    <a:pt x="44" y="298"/>
                  </a:lnTo>
                  <a:lnTo>
                    <a:pt x="42" y="306"/>
                  </a:lnTo>
                  <a:lnTo>
                    <a:pt x="41" y="314"/>
                  </a:lnTo>
                  <a:lnTo>
                    <a:pt x="40" y="322"/>
                  </a:lnTo>
                  <a:lnTo>
                    <a:pt x="40" y="332"/>
                  </a:lnTo>
                  <a:lnTo>
                    <a:pt x="41" y="368"/>
                  </a:lnTo>
                  <a:lnTo>
                    <a:pt x="41" y="368"/>
                  </a:lnTo>
                  <a:lnTo>
                    <a:pt x="44" y="483"/>
                  </a:lnTo>
                  <a:lnTo>
                    <a:pt x="46" y="541"/>
                  </a:lnTo>
                  <a:lnTo>
                    <a:pt x="46" y="599"/>
                  </a:lnTo>
                  <a:lnTo>
                    <a:pt x="46" y="599"/>
                  </a:lnTo>
                  <a:lnTo>
                    <a:pt x="46" y="658"/>
                  </a:lnTo>
                  <a:lnTo>
                    <a:pt x="48" y="720"/>
                  </a:lnTo>
                  <a:lnTo>
                    <a:pt x="50" y="783"/>
                  </a:lnTo>
                  <a:lnTo>
                    <a:pt x="53" y="850"/>
                  </a:lnTo>
                  <a:lnTo>
                    <a:pt x="53" y="850"/>
                  </a:lnTo>
                  <a:lnTo>
                    <a:pt x="55" y="893"/>
                  </a:lnTo>
                  <a:lnTo>
                    <a:pt x="55" y="893"/>
                  </a:lnTo>
                  <a:lnTo>
                    <a:pt x="56" y="932"/>
                  </a:lnTo>
                  <a:lnTo>
                    <a:pt x="59" y="972"/>
                  </a:lnTo>
                  <a:lnTo>
                    <a:pt x="59" y="972"/>
                  </a:lnTo>
                  <a:lnTo>
                    <a:pt x="59" y="985"/>
                  </a:lnTo>
                  <a:lnTo>
                    <a:pt x="59" y="996"/>
                  </a:lnTo>
                  <a:lnTo>
                    <a:pt x="56" y="1019"/>
                  </a:lnTo>
                  <a:lnTo>
                    <a:pt x="56" y="1019"/>
                  </a:lnTo>
                  <a:lnTo>
                    <a:pt x="53" y="1035"/>
                  </a:lnTo>
                  <a:lnTo>
                    <a:pt x="52" y="1052"/>
                  </a:lnTo>
                  <a:lnTo>
                    <a:pt x="52" y="1052"/>
                  </a:lnTo>
                  <a:lnTo>
                    <a:pt x="52" y="1053"/>
                  </a:lnTo>
                  <a:lnTo>
                    <a:pt x="52" y="1053"/>
                  </a:lnTo>
                  <a:lnTo>
                    <a:pt x="53" y="1076"/>
                  </a:lnTo>
                  <a:lnTo>
                    <a:pt x="56" y="1097"/>
                  </a:lnTo>
                  <a:lnTo>
                    <a:pt x="58" y="1106"/>
                  </a:lnTo>
                  <a:lnTo>
                    <a:pt x="61" y="1115"/>
                  </a:lnTo>
                  <a:lnTo>
                    <a:pt x="65" y="1123"/>
                  </a:lnTo>
                  <a:lnTo>
                    <a:pt x="69" y="1132"/>
                  </a:lnTo>
                  <a:lnTo>
                    <a:pt x="73" y="1139"/>
                  </a:lnTo>
                  <a:lnTo>
                    <a:pt x="79" y="1145"/>
                  </a:lnTo>
                  <a:lnTo>
                    <a:pt x="85" y="1151"/>
                  </a:lnTo>
                  <a:lnTo>
                    <a:pt x="93" y="1157"/>
                  </a:lnTo>
                  <a:lnTo>
                    <a:pt x="101" y="1162"/>
                  </a:lnTo>
                  <a:lnTo>
                    <a:pt x="110" y="1166"/>
                  </a:lnTo>
                  <a:lnTo>
                    <a:pt x="122" y="1169"/>
                  </a:lnTo>
                  <a:lnTo>
                    <a:pt x="133" y="1171"/>
                  </a:lnTo>
                  <a:lnTo>
                    <a:pt x="133" y="1171"/>
                  </a:lnTo>
                  <a:lnTo>
                    <a:pt x="175" y="1178"/>
                  </a:lnTo>
                  <a:lnTo>
                    <a:pt x="211" y="1183"/>
                  </a:lnTo>
                  <a:lnTo>
                    <a:pt x="246" y="1186"/>
                  </a:lnTo>
                  <a:lnTo>
                    <a:pt x="279" y="1186"/>
                  </a:lnTo>
                  <a:lnTo>
                    <a:pt x="279" y="1186"/>
                  </a:lnTo>
                  <a:lnTo>
                    <a:pt x="311" y="1187"/>
                  </a:lnTo>
                  <a:lnTo>
                    <a:pt x="342" y="1188"/>
                  </a:lnTo>
                  <a:lnTo>
                    <a:pt x="342" y="1188"/>
                  </a:lnTo>
                  <a:lnTo>
                    <a:pt x="376" y="1189"/>
                  </a:lnTo>
                  <a:lnTo>
                    <a:pt x="409" y="1190"/>
                  </a:lnTo>
                  <a:lnTo>
                    <a:pt x="409" y="1190"/>
                  </a:lnTo>
                  <a:lnTo>
                    <a:pt x="440" y="1189"/>
                  </a:lnTo>
                  <a:lnTo>
                    <a:pt x="440" y="1189"/>
                  </a:lnTo>
                  <a:lnTo>
                    <a:pt x="472" y="1187"/>
                  </a:lnTo>
                  <a:lnTo>
                    <a:pt x="504" y="1184"/>
                  </a:lnTo>
                  <a:lnTo>
                    <a:pt x="504" y="1184"/>
                  </a:lnTo>
                  <a:lnTo>
                    <a:pt x="552" y="1180"/>
                  </a:lnTo>
                  <a:lnTo>
                    <a:pt x="576" y="1178"/>
                  </a:lnTo>
                  <a:lnTo>
                    <a:pt x="599" y="1178"/>
                  </a:lnTo>
                  <a:lnTo>
                    <a:pt x="599" y="1178"/>
                  </a:lnTo>
                  <a:lnTo>
                    <a:pt x="612" y="1178"/>
                  </a:lnTo>
                  <a:lnTo>
                    <a:pt x="612" y="1178"/>
                  </a:lnTo>
                  <a:lnTo>
                    <a:pt x="691" y="1179"/>
                  </a:lnTo>
                  <a:lnTo>
                    <a:pt x="784" y="1180"/>
                  </a:lnTo>
                  <a:lnTo>
                    <a:pt x="784" y="1180"/>
                  </a:lnTo>
                  <a:lnTo>
                    <a:pt x="873" y="1179"/>
                  </a:lnTo>
                  <a:lnTo>
                    <a:pt x="880" y="1179"/>
                  </a:lnTo>
                  <a:lnTo>
                    <a:pt x="880" y="1179"/>
                  </a:lnTo>
                  <a:lnTo>
                    <a:pt x="976" y="1179"/>
                  </a:lnTo>
                  <a:lnTo>
                    <a:pt x="976" y="1179"/>
                  </a:lnTo>
                  <a:lnTo>
                    <a:pt x="1009" y="1179"/>
                  </a:lnTo>
                  <a:lnTo>
                    <a:pt x="1011" y="1179"/>
                  </a:lnTo>
                  <a:lnTo>
                    <a:pt x="1011" y="1179"/>
                  </a:lnTo>
                  <a:lnTo>
                    <a:pt x="1041" y="1179"/>
                  </a:lnTo>
                  <a:lnTo>
                    <a:pt x="1041" y="1179"/>
                  </a:lnTo>
                  <a:lnTo>
                    <a:pt x="1084" y="1180"/>
                  </a:lnTo>
                  <a:lnTo>
                    <a:pt x="1107" y="1181"/>
                  </a:lnTo>
                  <a:lnTo>
                    <a:pt x="1130" y="1184"/>
                  </a:lnTo>
                  <a:lnTo>
                    <a:pt x="1130" y="1184"/>
                  </a:lnTo>
                  <a:lnTo>
                    <a:pt x="1159" y="1187"/>
                  </a:lnTo>
                  <a:lnTo>
                    <a:pt x="1174" y="1188"/>
                  </a:lnTo>
                  <a:lnTo>
                    <a:pt x="1189" y="1188"/>
                  </a:lnTo>
                  <a:lnTo>
                    <a:pt x="1189" y="1188"/>
                  </a:lnTo>
                  <a:lnTo>
                    <a:pt x="1208" y="1188"/>
                  </a:lnTo>
                  <a:lnTo>
                    <a:pt x="1208" y="1188"/>
                  </a:lnTo>
                  <a:lnTo>
                    <a:pt x="1210" y="1188"/>
                  </a:lnTo>
                  <a:lnTo>
                    <a:pt x="1210" y="1188"/>
                  </a:lnTo>
                  <a:lnTo>
                    <a:pt x="1219" y="1188"/>
                  </a:lnTo>
                  <a:lnTo>
                    <a:pt x="1219" y="1188"/>
                  </a:lnTo>
                  <a:lnTo>
                    <a:pt x="1237" y="1189"/>
                  </a:lnTo>
                  <a:lnTo>
                    <a:pt x="1237" y="1189"/>
                  </a:lnTo>
                  <a:lnTo>
                    <a:pt x="1248" y="1188"/>
                  </a:lnTo>
                  <a:lnTo>
                    <a:pt x="1255" y="1187"/>
                  </a:lnTo>
                  <a:lnTo>
                    <a:pt x="1260" y="1185"/>
                  </a:lnTo>
                  <a:lnTo>
                    <a:pt x="1262" y="1183"/>
                  </a:lnTo>
                  <a:lnTo>
                    <a:pt x="1262" y="1183"/>
                  </a:lnTo>
                  <a:lnTo>
                    <a:pt x="1265" y="1178"/>
                  </a:lnTo>
                  <a:lnTo>
                    <a:pt x="1268" y="1176"/>
                  </a:lnTo>
                  <a:lnTo>
                    <a:pt x="1272" y="1174"/>
                  </a:lnTo>
                  <a:lnTo>
                    <a:pt x="1276" y="1173"/>
                  </a:lnTo>
                  <a:lnTo>
                    <a:pt x="1276" y="1173"/>
                  </a:lnTo>
                  <a:lnTo>
                    <a:pt x="1281" y="1174"/>
                  </a:lnTo>
                  <a:lnTo>
                    <a:pt x="1287" y="1176"/>
                  </a:lnTo>
                  <a:lnTo>
                    <a:pt x="1291" y="1179"/>
                  </a:lnTo>
                  <a:lnTo>
                    <a:pt x="1294" y="1184"/>
                  </a:lnTo>
                  <a:lnTo>
                    <a:pt x="1294" y="1184"/>
                  </a:lnTo>
                  <a:lnTo>
                    <a:pt x="1295" y="1188"/>
                  </a:lnTo>
                  <a:lnTo>
                    <a:pt x="1296" y="1192"/>
                  </a:lnTo>
                  <a:lnTo>
                    <a:pt x="1295" y="1196"/>
                  </a:lnTo>
                  <a:lnTo>
                    <a:pt x="1293" y="1200"/>
                  </a:lnTo>
                  <a:lnTo>
                    <a:pt x="1293" y="1200"/>
                  </a:lnTo>
                  <a:lnTo>
                    <a:pt x="1290" y="1204"/>
                  </a:lnTo>
                  <a:lnTo>
                    <a:pt x="1287" y="1208"/>
                  </a:lnTo>
                  <a:lnTo>
                    <a:pt x="1279" y="1215"/>
                  </a:lnTo>
                  <a:lnTo>
                    <a:pt x="1270" y="1219"/>
                  </a:lnTo>
                  <a:lnTo>
                    <a:pt x="1261" y="1223"/>
                  </a:lnTo>
                  <a:lnTo>
                    <a:pt x="1251" y="1225"/>
                  </a:lnTo>
                  <a:lnTo>
                    <a:pt x="1241" y="1226"/>
                  </a:lnTo>
                  <a:lnTo>
                    <a:pt x="1221" y="1227"/>
                  </a:lnTo>
                  <a:lnTo>
                    <a:pt x="1221" y="1227"/>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8" name="Freeform 1010"/>
            <p:cNvSpPr/>
            <p:nvPr/>
          </p:nvSpPr>
          <p:spPr bwMode="auto">
            <a:xfrm>
              <a:off x="4127500" y="2363788"/>
              <a:ext cx="822325" cy="422275"/>
            </a:xfrm>
            <a:custGeom>
              <a:avLst/>
              <a:gdLst/>
              <a:ahLst/>
              <a:cxnLst>
                <a:cxn ang="0">
                  <a:pos x="1224" y="794"/>
                </a:cxn>
                <a:cxn ang="0">
                  <a:pos x="1217" y="774"/>
                </a:cxn>
                <a:cxn ang="0">
                  <a:pos x="1226" y="760"/>
                </a:cxn>
                <a:cxn ang="0">
                  <a:pos x="1240" y="724"/>
                </a:cxn>
                <a:cxn ang="0">
                  <a:pos x="1256" y="649"/>
                </a:cxn>
                <a:cxn ang="0">
                  <a:pos x="1286" y="584"/>
                </a:cxn>
                <a:cxn ang="0">
                  <a:pos x="1313" y="525"/>
                </a:cxn>
                <a:cxn ang="0">
                  <a:pos x="1351" y="435"/>
                </a:cxn>
                <a:cxn ang="0">
                  <a:pos x="1404" y="353"/>
                </a:cxn>
                <a:cxn ang="0">
                  <a:pos x="1460" y="252"/>
                </a:cxn>
                <a:cxn ang="0">
                  <a:pos x="1509" y="131"/>
                </a:cxn>
                <a:cxn ang="0">
                  <a:pos x="1516" y="71"/>
                </a:cxn>
                <a:cxn ang="0">
                  <a:pos x="1506" y="49"/>
                </a:cxn>
                <a:cxn ang="0">
                  <a:pos x="1465" y="35"/>
                </a:cxn>
                <a:cxn ang="0">
                  <a:pos x="1425" y="37"/>
                </a:cxn>
                <a:cxn ang="0">
                  <a:pos x="781" y="47"/>
                </a:cxn>
                <a:cxn ang="0">
                  <a:pos x="307" y="65"/>
                </a:cxn>
                <a:cxn ang="0">
                  <a:pos x="295" y="101"/>
                </a:cxn>
                <a:cxn ang="0">
                  <a:pos x="257" y="189"/>
                </a:cxn>
                <a:cxn ang="0">
                  <a:pos x="245" y="243"/>
                </a:cxn>
                <a:cxn ang="0">
                  <a:pos x="228" y="311"/>
                </a:cxn>
                <a:cxn ang="0">
                  <a:pos x="196" y="371"/>
                </a:cxn>
                <a:cxn ang="0">
                  <a:pos x="150" y="466"/>
                </a:cxn>
                <a:cxn ang="0">
                  <a:pos x="135" y="518"/>
                </a:cxn>
                <a:cxn ang="0">
                  <a:pos x="104" y="613"/>
                </a:cxn>
                <a:cxn ang="0">
                  <a:pos x="74" y="660"/>
                </a:cxn>
                <a:cxn ang="0">
                  <a:pos x="52" y="709"/>
                </a:cxn>
                <a:cxn ang="0">
                  <a:pos x="36" y="756"/>
                </a:cxn>
                <a:cxn ang="0">
                  <a:pos x="32" y="773"/>
                </a:cxn>
                <a:cxn ang="0">
                  <a:pos x="17" y="780"/>
                </a:cxn>
                <a:cxn ang="0">
                  <a:pos x="4" y="774"/>
                </a:cxn>
                <a:cxn ang="0">
                  <a:pos x="0" y="762"/>
                </a:cxn>
                <a:cxn ang="0">
                  <a:pos x="13" y="713"/>
                </a:cxn>
                <a:cxn ang="0">
                  <a:pos x="42" y="646"/>
                </a:cxn>
                <a:cxn ang="0">
                  <a:pos x="79" y="583"/>
                </a:cxn>
                <a:cxn ang="0">
                  <a:pos x="98" y="520"/>
                </a:cxn>
                <a:cxn ang="0">
                  <a:pos x="128" y="431"/>
                </a:cxn>
                <a:cxn ang="0">
                  <a:pos x="164" y="359"/>
                </a:cxn>
                <a:cxn ang="0">
                  <a:pos x="198" y="289"/>
                </a:cxn>
                <a:cxn ang="0">
                  <a:pos x="212" y="219"/>
                </a:cxn>
                <a:cxn ang="0">
                  <a:pos x="237" y="133"/>
                </a:cxn>
                <a:cxn ang="0">
                  <a:pos x="265" y="77"/>
                </a:cxn>
                <a:cxn ang="0">
                  <a:pos x="276" y="43"/>
                </a:cxn>
                <a:cxn ang="0">
                  <a:pos x="303" y="24"/>
                </a:cxn>
                <a:cxn ang="0">
                  <a:pos x="375" y="18"/>
                </a:cxn>
                <a:cxn ang="0">
                  <a:pos x="411" y="13"/>
                </a:cxn>
                <a:cxn ang="0">
                  <a:pos x="479" y="13"/>
                </a:cxn>
                <a:cxn ang="0">
                  <a:pos x="668" y="15"/>
                </a:cxn>
                <a:cxn ang="0">
                  <a:pos x="1159" y="4"/>
                </a:cxn>
                <a:cxn ang="0">
                  <a:pos x="1375" y="1"/>
                </a:cxn>
                <a:cxn ang="0">
                  <a:pos x="1481" y="2"/>
                </a:cxn>
                <a:cxn ang="0">
                  <a:pos x="1535" y="17"/>
                </a:cxn>
                <a:cxn ang="0">
                  <a:pos x="1547" y="34"/>
                </a:cxn>
                <a:cxn ang="0">
                  <a:pos x="1550" y="109"/>
                </a:cxn>
                <a:cxn ang="0">
                  <a:pos x="1516" y="216"/>
                </a:cxn>
                <a:cxn ang="0">
                  <a:pos x="1472" y="303"/>
                </a:cxn>
                <a:cxn ang="0">
                  <a:pos x="1406" y="412"/>
                </a:cxn>
                <a:cxn ang="0">
                  <a:pos x="1362" y="503"/>
                </a:cxn>
                <a:cxn ang="0">
                  <a:pos x="1315" y="608"/>
                </a:cxn>
                <a:cxn ang="0">
                  <a:pos x="1277" y="715"/>
                </a:cxn>
                <a:cxn ang="0">
                  <a:pos x="1261" y="773"/>
                </a:cxn>
                <a:cxn ang="0">
                  <a:pos x="1244" y="796"/>
                </a:cxn>
              </a:cxnLst>
              <a:rect l="0" t="0" r="r" b="b"/>
              <a:pathLst>
                <a:path w="1553" h="798">
                  <a:moveTo>
                    <a:pt x="1235" y="798"/>
                  </a:moveTo>
                  <a:lnTo>
                    <a:pt x="1235" y="798"/>
                  </a:lnTo>
                  <a:lnTo>
                    <a:pt x="1229" y="797"/>
                  </a:lnTo>
                  <a:lnTo>
                    <a:pt x="1226" y="796"/>
                  </a:lnTo>
                  <a:lnTo>
                    <a:pt x="1224" y="794"/>
                  </a:lnTo>
                  <a:lnTo>
                    <a:pt x="1220" y="792"/>
                  </a:lnTo>
                  <a:lnTo>
                    <a:pt x="1219" y="789"/>
                  </a:lnTo>
                  <a:lnTo>
                    <a:pt x="1217" y="786"/>
                  </a:lnTo>
                  <a:lnTo>
                    <a:pt x="1217" y="781"/>
                  </a:lnTo>
                  <a:lnTo>
                    <a:pt x="1217" y="774"/>
                  </a:lnTo>
                  <a:lnTo>
                    <a:pt x="1217" y="774"/>
                  </a:lnTo>
                  <a:lnTo>
                    <a:pt x="1218" y="770"/>
                  </a:lnTo>
                  <a:lnTo>
                    <a:pt x="1219" y="766"/>
                  </a:lnTo>
                  <a:lnTo>
                    <a:pt x="1222" y="763"/>
                  </a:lnTo>
                  <a:lnTo>
                    <a:pt x="1226" y="760"/>
                  </a:lnTo>
                  <a:lnTo>
                    <a:pt x="1228" y="759"/>
                  </a:lnTo>
                  <a:lnTo>
                    <a:pt x="1229" y="757"/>
                  </a:lnTo>
                  <a:lnTo>
                    <a:pt x="1229" y="757"/>
                  </a:lnTo>
                  <a:lnTo>
                    <a:pt x="1235" y="741"/>
                  </a:lnTo>
                  <a:lnTo>
                    <a:pt x="1240" y="724"/>
                  </a:lnTo>
                  <a:lnTo>
                    <a:pt x="1244" y="705"/>
                  </a:lnTo>
                  <a:lnTo>
                    <a:pt x="1248" y="686"/>
                  </a:lnTo>
                  <a:lnTo>
                    <a:pt x="1248" y="686"/>
                  </a:lnTo>
                  <a:lnTo>
                    <a:pt x="1251" y="667"/>
                  </a:lnTo>
                  <a:lnTo>
                    <a:pt x="1256" y="649"/>
                  </a:lnTo>
                  <a:lnTo>
                    <a:pt x="1256" y="649"/>
                  </a:lnTo>
                  <a:lnTo>
                    <a:pt x="1262" y="632"/>
                  </a:lnTo>
                  <a:lnTo>
                    <a:pt x="1269" y="616"/>
                  </a:lnTo>
                  <a:lnTo>
                    <a:pt x="1277" y="599"/>
                  </a:lnTo>
                  <a:lnTo>
                    <a:pt x="1286" y="584"/>
                  </a:lnTo>
                  <a:lnTo>
                    <a:pt x="1286" y="584"/>
                  </a:lnTo>
                  <a:lnTo>
                    <a:pt x="1294" y="566"/>
                  </a:lnTo>
                  <a:lnTo>
                    <a:pt x="1302" y="549"/>
                  </a:lnTo>
                  <a:lnTo>
                    <a:pt x="1302" y="549"/>
                  </a:lnTo>
                  <a:lnTo>
                    <a:pt x="1313" y="525"/>
                  </a:lnTo>
                  <a:lnTo>
                    <a:pt x="1323" y="500"/>
                  </a:lnTo>
                  <a:lnTo>
                    <a:pt x="1323" y="500"/>
                  </a:lnTo>
                  <a:lnTo>
                    <a:pt x="1336" y="468"/>
                  </a:lnTo>
                  <a:lnTo>
                    <a:pt x="1351" y="435"/>
                  </a:lnTo>
                  <a:lnTo>
                    <a:pt x="1351" y="435"/>
                  </a:lnTo>
                  <a:lnTo>
                    <a:pt x="1359" y="421"/>
                  </a:lnTo>
                  <a:lnTo>
                    <a:pt x="1368" y="405"/>
                  </a:lnTo>
                  <a:lnTo>
                    <a:pt x="1387" y="377"/>
                  </a:lnTo>
                  <a:lnTo>
                    <a:pt x="1387" y="377"/>
                  </a:lnTo>
                  <a:lnTo>
                    <a:pt x="1404" y="353"/>
                  </a:lnTo>
                  <a:lnTo>
                    <a:pt x="1411" y="340"/>
                  </a:lnTo>
                  <a:lnTo>
                    <a:pt x="1419" y="328"/>
                  </a:lnTo>
                  <a:lnTo>
                    <a:pt x="1430" y="307"/>
                  </a:lnTo>
                  <a:lnTo>
                    <a:pt x="1430" y="307"/>
                  </a:lnTo>
                  <a:lnTo>
                    <a:pt x="1460" y="252"/>
                  </a:lnTo>
                  <a:lnTo>
                    <a:pt x="1474" y="222"/>
                  </a:lnTo>
                  <a:lnTo>
                    <a:pt x="1488" y="192"/>
                  </a:lnTo>
                  <a:lnTo>
                    <a:pt x="1499" y="162"/>
                  </a:lnTo>
                  <a:lnTo>
                    <a:pt x="1504" y="146"/>
                  </a:lnTo>
                  <a:lnTo>
                    <a:pt x="1509" y="131"/>
                  </a:lnTo>
                  <a:lnTo>
                    <a:pt x="1512" y="116"/>
                  </a:lnTo>
                  <a:lnTo>
                    <a:pt x="1514" y="101"/>
                  </a:lnTo>
                  <a:lnTo>
                    <a:pt x="1515" y="85"/>
                  </a:lnTo>
                  <a:lnTo>
                    <a:pt x="1516" y="71"/>
                  </a:lnTo>
                  <a:lnTo>
                    <a:pt x="1516" y="71"/>
                  </a:lnTo>
                  <a:lnTo>
                    <a:pt x="1515" y="65"/>
                  </a:lnTo>
                  <a:lnTo>
                    <a:pt x="1514" y="60"/>
                  </a:lnTo>
                  <a:lnTo>
                    <a:pt x="1512" y="56"/>
                  </a:lnTo>
                  <a:lnTo>
                    <a:pt x="1510" y="52"/>
                  </a:lnTo>
                  <a:lnTo>
                    <a:pt x="1506" y="49"/>
                  </a:lnTo>
                  <a:lnTo>
                    <a:pt x="1503" y="46"/>
                  </a:lnTo>
                  <a:lnTo>
                    <a:pt x="1495" y="42"/>
                  </a:lnTo>
                  <a:lnTo>
                    <a:pt x="1486" y="38"/>
                  </a:lnTo>
                  <a:lnTo>
                    <a:pt x="1475" y="36"/>
                  </a:lnTo>
                  <a:lnTo>
                    <a:pt x="1465" y="35"/>
                  </a:lnTo>
                  <a:lnTo>
                    <a:pt x="1456" y="35"/>
                  </a:lnTo>
                  <a:lnTo>
                    <a:pt x="1456" y="35"/>
                  </a:lnTo>
                  <a:lnTo>
                    <a:pt x="1439" y="36"/>
                  </a:lnTo>
                  <a:lnTo>
                    <a:pt x="1425" y="37"/>
                  </a:lnTo>
                  <a:lnTo>
                    <a:pt x="1425" y="37"/>
                  </a:lnTo>
                  <a:lnTo>
                    <a:pt x="1404" y="37"/>
                  </a:lnTo>
                  <a:lnTo>
                    <a:pt x="1272" y="37"/>
                  </a:lnTo>
                  <a:lnTo>
                    <a:pt x="1272" y="37"/>
                  </a:lnTo>
                  <a:lnTo>
                    <a:pt x="1092" y="41"/>
                  </a:lnTo>
                  <a:lnTo>
                    <a:pt x="781" y="47"/>
                  </a:lnTo>
                  <a:lnTo>
                    <a:pt x="314" y="57"/>
                  </a:lnTo>
                  <a:lnTo>
                    <a:pt x="309" y="57"/>
                  </a:lnTo>
                  <a:lnTo>
                    <a:pt x="308" y="61"/>
                  </a:lnTo>
                  <a:lnTo>
                    <a:pt x="308" y="61"/>
                  </a:lnTo>
                  <a:lnTo>
                    <a:pt x="307" y="65"/>
                  </a:lnTo>
                  <a:lnTo>
                    <a:pt x="306" y="66"/>
                  </a:lnTo>
                  <a:lnTo>
                    <a:pt x="306" y="66"/>
                  </a:lnTo>
                  <a:lnTo>
                    <a:pt x="306" y="66"/>
                  </a:lnTo>
                  <a:lnTo>
                    <a:pt x="301" y="83"/>
                  </a:lnTo>
                  <a:lnTo>
                    <a:pt x="295" y="101"/>
                  </a:lnTo>
                  <a:lnTo>
                    <a:pt x="280" y="134"/>
                  </a:lnTo>
                  <a:lnTo>
                    <a:pt x="280" y="134"/>
                  </a:lnTo>
                  <a:lnTo>
                    <a:pt x="272" y="151"/>
                  </a:lnTo>
                  <a:lnTo>
                    <a:pt x="264" y="170"/>
                  </a:lnTo>
                  <a:lnTo>
                    <a:pt x="257" y="189"/>
                  </a:lnTo>
                  <a:lnTo>
                    <a:pt x="251" y="207"/>
                  </a:lnTo>
                  <a:lnTo>
                    <a:pt x="251" y="207"/>
                  </a:lnTo>
                  <a:lnTo>
                    <a:pt x="248" y="225"/>
                  </a:lnTo>
                  <a:lnTo>
                    <a:pt x="245" y="243"/>
                  </a:lnTo>
                  <a:lnTo>
                    <a:pt x="245" y="243"/>
                  </a:lnTo>
                  <a:lnTo>
                    <a:pt x="241" y="272"/>
                  </a:lnTo>
                  <a:lnTo>
                    <a:pt x="238" y="285"/>
                  </a:lnTo>
                  <a:lnTo>
                    <a:pt x="234" y="299"/>
                  </a:lnTo>
                  <a:lnTo>
                    <a:pt x="234" y="299"/>
                  </a:lnTo>
                  <a:lnTo>
                    <a:pt x="228" y="311"/>
                  </a:lnTo>
                  <a:lnTo>
                    <a:pt x="222" y="322"/>
                  </a:lnTo>
                  <a:lnTo>
                    <a:pt x="210" y="345"/>
                  </a:lnTo>
                  <a:lnTo>
                    <a:pt x="210" y="345"/>
                  </a:lnTo>
                  <a:lnTo>
                    <a:pt x="196" y="371"/>
                  </a:lnTo>
                  <a:lnTo>
                    <a:pt x="196" y="371"/>
                  </a:lnTo>
                  <a:lnTo>
                    <a:pt x="182" y="400"/>
                  </a:lnTo>
                  <a:lnTo>
                    <a:pt x="182" y="400"/>
                  </a:lnTo>
                  <a:lnTo>
                    <a:pt x="171" y="422"/>
                  </a:lnTo>
                  <a:lnTo>
                    <a:pt x="159" y="444"/>
                  </a:lnTo>
                  <a:lnTo>
                    <a:pt x="150" y="466"/>
                  </a:lnTo>
                  <a:lnTo>
                    <a:pt x="146" y="477"/>
                  </a:lnTo>
                  <a:lnTo>
                    <a:pt x="143" y="487"/>
                  </a:lnTo>
                  <a:lnTo>
                    <a:pt x="143" y="487"/>
                  </a:lnTo>
                  <a:lnTo>
                    <a:pt x="135" y="518"/>
                  </a:lnTo>
                  <a:lnTo>
                    <a:pt x="135" y="518"/>
                  </a:lnTo>
                  <a:lnTo>
                    <a:pt x="126" y="553"/>
                  </a:lnTo>
                  <a:lnTo>
                    <a:pt x="116" y="588"/>
                  </a:lnTo>
                  <a:lnTo>
                    <a:pt x="116" y="588"/>
                  </a:lnTo>
                  <a:lnTo>
                    <a:pt x="110" y="600"/>
                  </a:lnTo>
                  <a:lnTo>
                    <a:pt x="104" y="613"/>
                  </a:lnTo>
                  <a:lnTo>
                    <a:pt x="97" y="625"/>
                  </a:lnTo>
                  <a:lnTo>
                    <a:pt x="89" y="637"/>
                  </a:lnTo>
                  <a:lnTo>
                    <a:pt x="89" y="637"/>
                  </a:lnTo>
                  <a:lnTo>
                    <a:pt x="81" y="648"/>
                  </a:lnTo>
                  <a:lnTo>
                    <a:pt x="74" y="660"/>
                  </a:lnTo>
                  <a:lnTo>
                    <a:pt x="68" y="673"/>
                  </a:lnTo>
                  <a:lnTo>
                    <a:pt x="62" y="686"/>
                  </a:lnTo>
                  <a:lnTo>
                    <a:pt x="62" y="686"/>
                  </a:lnTo>
                  <a:lnTo>
                    <a:pt x="58" y="697"/>
                  </a:lnTo>
                  <a:lnTo>
                    <a:pt x="52" y="709"/>
                  </a:lnTo>
                  <a:lnTo>
                    <a:pt x="52" y="709"/>
                  </a:lnTo>
                  <a:lnTo>
                    <a:pt x="47" y="723"/>
                  </a:lnTo>
                  <a:lnTo>
                    <a:pt x="41" y="736"/>
                  </a:lnTo>
                  <a:lnTo>
                    <a:pt x="38" y="750"/>
                  </a:lnTo>
                  <a:lnTo>
                    <a:pt x="36" y="756"/>
                  </a:lnTo>
                  <a:lnTo>
                    <a:pt x="36" y="762"/>
                  </a:lnTo>
                  <a:lnTo>
                    <a:pt x="36" y="762"/>
                  </a:lnTo>
                  <a:lnTo>
                    <a:pt x="35" y="766"/>
                  </a:lnTo>
                  <a:lnTo>
                    <a:pt x="34" y="770"/>
                  </a:lnTo>
                  <a:lnTo>
                    <a:pt x="32" y="773"/>
                  </a:lnTo>
                  <a:lnTo>
                    <a:pt x="30" y="775"/>
                  </a:lnTo>
                  <a:lnTo>
                    <a:pt x="26" y="777"/>
                  </a:lnTo>
                  <a:lnTo>
                    <a:pt x="23" y="779"/>
                  </a:lnTo>
                  <a:lnTo>
                    <a:pt x="17" y="780"/>
                  </a:lnTo>
                  <a:lnTo>
                    <a:pt x="17" y="780"/>
                  </a:lnTo>
                  <a:lnTo>
                    <a:pt x="13" y="780"/>
                  </a:lnTo>
                  <a:lnTo>
                    <a:pt x="10" y="779"/>
                  </a:lnTo>
                  <a:lnTo>
                    <a:pt x="7" y="776"/>
                  </a:lnTo>
                  <a:lnTo>
                    <a:pt x="4" y="774"/>
                  </a:lnTo>
                  <a:lnTo>
                    <a:pt x="4" y="774"/>
                  </a:lnTo>
                  <a:lnTo>
                    <a:pt x="2" y="772"/>
                  </a:lnTo>
                  <a:lnTo>
                    <a:pt x="1" y="769"/>
                  </a:lnTo>
                  <a:lnTo>
                    <a:pt x="0" y="766"/>
                  </a:lnTo>
                  <a:lnTo>
                    <a:pt x="0" y="762"/>
                  </a:lnTo>
                  <a:lnTo>
                    <a:pt x="0" y="762"/>
                  </a:lnTo>
                  <a:lnTo>
                    <a:pt x="1" y="750"/>
                  </a:lnTo>
                  <a:lnTo>
                    <a:pt x="4" y="737"/>
                  </a:lnTo>
                  <a:lnTo>
                    <a:pt x="8" y="726"/>
                  </a:lnTo>
                  <a:lnTo>
                    <a:pt x="13" y="713"/>
                  </a:lnTo>
                  <a:lnTo>
                    <a:pt x="13" y="713"/>
                  </a:lnTo>
                  <a:lnTo>
                    <a:pt x="18" y="703"/>
                  </a:lnTo>
                  <a:lnTo>
                    <a:pt x="22" y="690"/>
                  </a:lnTo>
                  <a:lnTo>
                    <a:pt x="22" y="690"/>
                  </a:lnTo>
                  <a:lnTo>
                    <a:pt x="32" y="668"/>
                  </a:lnTo>
                  <a:lnTo>
                    <a:pt x="42" y="646"/>
                  </a:lnTo>
                  <a:lnTo>
                    <a:pt x="54" y="624"/>
                  </a:lnTo>
                  <a:lnTo>
                    <a:pt x="69" y="602"/>
                  </a:lnTo>
                  <a:lnTo>
                    <a:pt x="69" y="602"/>
                  </a:lnTo>
                  <a:lnTo>
                    <a:pt x="74" y="593"/>
                  </a:lnTo>
                  <a:lnTo>
                    <a:pt x="79" y="583"/>
                  </a:lnTo>
                  <a:lnTo>
                    <a:pt x="83" y="573"/>
                  </a:lnTo>
                  <a:lnTo>
                    <a:pt x="87" y="563"/>
                  </a:lnTo>
                  <a:lnTo>
                    <a:pt x="93" y="541"/>
                  </a:lnTo>
                  <a:lnTo>
                    <a:pt x="98" y="520"/>
                  </a:lnTo>
                  <a:lnTo>
                    <a:pt x="98" y="520"/>
                  </a:lnTo>
                  <a:lnTo>
                    <a:pt x="104" y="492"/>
                  </a:lnTo>
                  <a:lnTo>
                    <a:pt x="104" y="492"/>
                  </a:lnTo>
                  <a:lnTo>
                    <a:pt x="110" y="472"/>
                  </a:lnTo>
                  <a:lnTo>
                    <a:pt x="119" y="451"/>
                  </a:lnTo>
                  <a:lnTo>
                    <a:pt x="128" y="431"/>
                  </a:lnTo>
                  <a:lnTo>
                    <a:pt x="137" y="412"/>
                  </a:lnTo>
                  <a:lnTo>
                    <a:pt x="143" y="401"/>
                  </a:lnTo>
                  <a:lnTo>
                    <a:pt x="143" y="401"/>
                  </a:lnTo>
                  <a:lnTo>
                    <a:pt x="153" y="381"/>
                  </a:lnTo>
                  <a:lnTo>
                    <a:pt x="164" y="359"/>
                  </a:lnTo>
                  <a:lnTo>
                    <a:pt x="164" y="359"/>
                  </a:lnTo>
                  <a:lnTo>
                    <a:pt x="183" y="325"/>
                  </a:lnTo>
                  <a:lnTo>
                    <a:pt x="191" y="307"/>
                  </a:lnTo>
                  <a:lnTo>
                    <a:pt x="198" y="289"/>
                  </a:lnTo>
                  <a:lnTo>
                    <a:pt x="198" y="289"/>
                  </a:lnTo>
                  <a:lnTo>
                    <a:pt x="202" y="277"/>
                  </a:lnTo>
                  <a:lnTo>
                    <a:pt x="205" y="264"/>
                  </a:lnTo>
                  <a:lnTo>
                    <a:pt x="209" y="240"/>
                  </a:lnTo>
                  <a:lnTo>
                    <a:pt x="209" y="240"/>
                  </a:lnTo>
                  <a:lnTo>
                    <a:pt x="212" y="219"/>
                  </a:lnTo>
                  <a:lnTo>
                    <a:pt x="216" y="198"/>
                  </a:lnTo>
                  <a:lnTo>
                    <a:pt x="216" y="198"/>
                  </a:lnTo>
                  <a:lnTo>
                    <a:pt x="222" y="176"/>
                  </a:lnTo>
                  <a:lnTo>
                    <a:pt x="230" y="155"/>
                  </a:lnTo>
                  <a:lnTo>
                    <a:pt x="237" y="133"/>
                  </a:lnTo>
                  <a:lnTo>
                    <a:pt x="246" y="113"/>
                  </a:lnTo>
                  <a:lnTo>
                    <a:pt x="246" y="113"/>
                  </a:lnTo>
                  <a:lnTo>
                    <a:pt x="253" y="99"/>
                  </a:lnTo>
                  <a:lnTo>
                    <a:pt x="253" y="99"/>
                  </a:lnTo>
                  <a:lnTo>
                    <a:pt x="265" y="77"/>
                  </a:lnTo>
                  <a:lnTo>
                    <a:pt x="269" y="65"/>
                  </a:lnTo>
                  <a:lnTo>
                    <a:pt x="273" y="54"/>
                  </a:lnTo>
                  <a:lnTo>
                    <a:pt x="273" y="54"/>
                  </a:lnTo>
                  <a:lnTo>
                    <a:pt x="274" y="48"/>
                  </a:lnTo>
                  <a:lnTo>
                    <a:pt x="276" y="43"/>
                  </a:lnTo>
                  <a:lnTo>
                    <a:pt x="278" y="38"/>
                  </a:lnTo>
                  <a:lnTo>
                    <a:pt x="282" y="34"/>
                  </a:lnTo>
                  <a:lnTo>
                    <a:pt x="287" y="31"/>
                  </a:lnTo>
                  <a:lnTo>
                    <a:pt x="292" y="28"/>
                  </a:lnTo>
                  <a:lnTo>
                    <a:pt x="303" y="24"/>
                  </a:lnTo>
                  <a:lnTo>
                    <a:pt x="316" y="22"/>
                  </a:lnTo>
                  <a:lnTo>
                    <a:pt x="329" y="20"/>
                  </a:lnTo>
                  <a:lnTo>
                    <a:pt x="356" y="19"/>
                  </a:lnTo>
                  <a:lnTo>
                    <a:pt x="356" y="19"/>
                  </a:lnTo>
                  <a:lnTo>
                    <a:pt x="375" y="18"/>
                  </a:lnTo>
                  <a:lnTo>
                    <a:pt x="382" y="18"/>
                  </a:lnTo>
                  <a:lnTo>
                    <a:pt x="389" y="16"/>
                  </a:lnTo>
                  <a:lnTo>
                    <a:pt x="389" y="16"/>
                  </a:lnTo>
                  <a:lnTo>
                    <a:pt x="400" y="14"/>
                  </a:lnTo>
                  <a:lnTo>
                    <a:pt x="411" y="13"/>
                  </a:lnTo>
                  <a:lnTo>
                    <a:pt x="423" y="12"/>
                  </a:lnTo>
                  <a:lnTo>
                    <a:pt x="437" y="12"/>
                  </a:lnTo>
                  <a:lnTo>
                    <a:pt x="437" y="12"/>
                  </a:lnTo>
                  <a:lnTo>
                    <a:pt x="459" y="12"/>
                  </a:lnTo>
                  <a:lnTo>
                    <a:pt x="479" y="13"/>
                  </a:lnTo>
                  <a:lnTo>
                    <a:pt x="479" y="13"/>
                  </a:lnTo>
                  <a:lnTo>
                    <a:pt x="500" y="14"/>
                  </a:lnTo>
                  <a:lnTo>
                    <a:pt x="519" y="15"/>
                  </a:lnTo>
                  <a:lnTo>
                    <a:pt x="668" y="15"/>
                  </a:lnTo>
                  <a:lnTo>
                    <a:pt x="668" y="15"/>
                  </a:lnTo>
                  <a:lnTo>
                    <a:pt x="751" y="14"/>
                  </a:lnTo>
                  <a:lnTo>
                    <a:pt x="833" y="13"/>
                  </a:lnTo>
                  <a:lnTo>
                    <a:pt x="997" y="8"/>
                  </a:lnTo>
                  <a:lnTo>
                    <a:pt x="997" y="8"/>
                  </a:lnTo>
                  <a:lnTo>
                    <a:pt x="1159" y="4"/>
                  </a:lnTo>
                  <a:lnTo>
                    <a:pt x="1241" y="2"/>
                  </a:lnTo>
                  <a:lnTo>
                    <a:pt x="1323" y="2"/>
                  </a:lnTo>
                  <a:lnTo>
                    <a:pt x="1323" y="2"/>
                  </a:lnTo>
                  <a:lnTo>
                    <a:pt x="1375" y="1"/>
                  </a:lnTo>
                  <a:lnTo>
                    <a:pt x="1375" y="1"/>
                  </a:lnTo>
                  <a:lnTo>
                    <a:pt x="1427" y="0"/>
                  </a:lnTo>
                  <a:lnTo>
                    <a:pt x="1427" y="0"/>
                  </a:lnTo>
                  <a:lnTo>
                    <a:pt x="1456" y="1"/>
                  </a:lnTo>
                  <a:lnTo>
                    <a:pt x="1481" y="2"/>
                  </a:lnTo>
                  <a:lnTo>
                    <a:pt x="1481" y="2"/>
                  </a:lnTo>
                  <a:lnTo>
                    <a:pt x="1496" y="3"/>
                  </a:lnTo>
                  <a:lnTo>
                    <a:pt x="1506" y="5"/>
                  </a:lnTo>
                  <a:lnTo>
                    <a:pt x="1517" y="7"/>
                  </a:lnTo>
                  <a:lnTo>
                    <a:pt x="1526" y="12"/>
                  </a:lnTo>
                  <a:lnTo>
                    <a:pt x="1535" y="17"/>
                  </a:lnTo>
                  <a:lnTo>
                    <a:pt x="1539" y="21"/>
                  </a:lnTo>
                  <a:lnTo>
                    <a:pt x="1542" y="25"/>
                  </a:lnTo>
                  <a:lnTo>
                    <a:pt x="1545" y="29"/>
                  </a:lnTo>
                  <a:lnTo>
                    <a:pt x="1547" y="34"/>
                  </a:lnTo>
                  <a:lnTo>
                    <a:pt x="1547" y="34"/>
                  </a:lnTo>
                  <a:lnTo>
                    <a:pt x="1550" y="49"/>
                  </a:lnTo>
                  <a:lnTo>
                    <a:pt x="1552" y="63"/>
                  </a:lnTo>
                  <a:lnTo>
                    <a:pt x="1553" y="78"/>
                  </a:lnTo>
                  <a:lnTo>
                    <a:pt x="1552" y="93"/>
                  </a:lnTo>
                  <a:lnTo>
                    <a:pt x="1550" y="109"/>
                  </a:lnTo>
                  <a:lnTo>
                    <a:pt x="1548" y="123"/>
                  </a:lnTo>
                  <a:lnTo>
                    <a:pt x="1544" y="139"/>
                  </a:lnTo>
                  <a:lnTo>
                    <a:pt x="1540" y="155"/>
                  </a:lnTo>
                  <a:lnTo>
                    <a:pt x="1528" y="186"/>
                  </a:lnTo>
                  <a:lnTo>
                    <a:pt x="1516" y="216"/>
                  </a:lnTo>
                  <a:lnTo>
                    <a:pt x="1502" y="244"/>
                  </a:lnTo>
                  <a:lnTo>
                    <a:pt x="1489" y="271"/>
                  </a:lnTo>
                  <a:lnTo>
                    <a:pt x="1486" y="277"/>
                  </a:lnTo>
                  <a:lnTo>
                    <a:pt x="1486" y="277"/>
                  </a:lnTo>
                  <a:lnTo>
                    <a:pt x="1472" y="303"/>
                  </a:lnTo>
                  <a:lnTo>
                    <a:pt x="1457" y="329"/>
                  </a:lnTo>
                  <a:lnTo>
                    <a:pt x="1427" y="378"/>
                  </a:lnTo>
                  <a:lnTo>
                    <a:pt x="1427" y="378"/>
                  </a:lnTo>
                  <a:lnTo>
                    <a:pt x="1406" y="412"/>
                  </a:lnTo>
                  <a:lnTo>
                    <a:pt x="1406" y="412"/>
                  </a:lnTo>
                  <a:lnTo>
                    <a:pt x="1393" y="433"/>
                  </a:lnTo>
                  <a:lnTo>
                    <a:pt x="1382" y="456"/>
                  </a:lnTo>
                  <a:lnTo>
                    <a:pt x="1372" y="479"/>
                  </a:lnTo>
                  <a:lnTo>
                    <a:pt x="1362" y="503"/>
                  </a:lnTo>
                  <a:lnTo>
                    <a:pt x="1362" y="503"/>
                  </a:lnTo>
                  <a:lnTo>
                    <a:pt x="1346" y="540"/>
                  </a:lnTo>
                  <a:lnTo>
                    <a:pt x="1346" y="540"/>
                  </a:lnTo>
                  <a:lnTo>
                    <a:pt x="1327" y="581"/>
                  </a:lnTo>
                  <a:lnTo>
                    <a:pt x="1327" y="581"/>
                  </a:lnTo>
                  <a:lnTo>
                    <a:pt x="1315" y="608"/>
                  </a:lnTo>
                  <a:lnTo>
                    <a:pt x="1302" y="633"/>
                  </a:lnTo>
                  <a:lnTo>
                    <a:pt x="1292" y="660"/>
                  </a:lnTo>
                  <a:lnTo>
                    <a:pt x="1284" y="689"/>
                  </a:lnTo>
                  <a:lnTo>
                    <a:pt x="1284" y="689"/>
                  </a:lnTo>
                  <a:lnTo>
                    <a:pt x="1277" y="715"/>
                  </a:lnTo>
                  <a:lnTo>
                    <a:pt x="1277" y="715"/>
                  </a:lnTo>
                  <a:lnTo>
                    <a:pt x="1272" y="735"/>
                  </a:lnTo>
                  <a:lnTo>
                    <a:pt x="1267" y="755"/>
                  </a:lnTo>
                  <a:lnTo>
                    <a:pt x="1264" y="765"/>
                  </a:lnTo>
                  <a:lnTo>
                    <a:pt x="1261" y="773"/>
                  </a:lnTo>
                  <a:lnTo>
                    <a:pt x="1256" y="783"/>
                  </a:lnTo>
                  <a:lnTo>
                    <a:pt x="1251" y="790"/>
                  </a:lnTo>
                  <a:lnTo>
                    <a:pt x="1251" y="790"/>
                  </a:lnTo>
                  <a:lnTo>
                    <a:pt x="1248" y="794"/>
                  </a:lnTo>
                  <a:lnTo>
                    <a:pt x="1244" y="796"/>
                  </a:lnTo>
                  <a:lnTo>
                    <a:pt x="1240" y="798"/>
                  </a:lnTo>
                  <a:lnTo>
                    <a:pt x="1235" y="798"/>
                  </a:lnTo>
                  <a:lnTo>
                    <a:pt x="1235" y="798"/>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nvGrpSpPr>
          <p:cNvPr id="109" name="组合 108"/>
          <p:cNvGrpSpPr/>
          <p:nvPr/>
        </p:nvGrpSpPr>
        <p:grpSpPr>
          <a:xfrm>
            <a:off x="3437203" y="4850376"/>
            <a:ext cx="2044994" cy="1554654"/>
            <a:chOff x="4095751" y="2149476"/>
            <a:chExt cx="854074" cy="649288"/>
          </a:xfrm>
          <a:gradFill>
            <a:gsLst>
              <a:gs pos="0">
                <a:srgbClr val="254E6B"/>
              </a:gs>
              <a:gs pos="100000">
                <a:srgbClr val="1F3F57"/>
              </a:gs>
            </a:gsLst>
            <a:lin ang="2700000" scaled="1"/>
          </a:gradFill>
        </p:grpSpPr>
        <p:sp>
          <p:nvSpPr>
            <p:cNvPr id="110" name="Freeform 981"/>
            <p:cNvSpPr/>
            <p:nvPr/>
          </p:nvSpPr>
          <p:spPr bwMode="auto">
            <a:xfrm>
              <a:off x="4114801" y="2484438"/>
              <a:ext cx="41275" cy="42863"/>
            </a:xfrm>
            <a:custGeom>
              <a:avLst/>
              <a:gdLst/>
              <a:ahLst/>
              <a:cxnLst>
                <a:cxn ang="0">
                  <a:pos x="72" y="1"/>
                </a:cxn>
                <a:cxn ang="0">
                  <a:pos x="72" y="1"/>
                </a:cxn>
                <a:cxn ang="0">
                  <a:pos x="51" y="17"/>
                </a:cxn>
                <a:cxn ang="0">
                  <a:pos x="33" y="34"/>
                </a:cxn>
                <a:cxn ang="0">
                  <a:pos x="23" y="45"/>
                </a:cxn>
                <a:cxn ang="0">
                  <a:pos x="15" y="54"/>
                </a:cxn>
                <a:cxn ang="0">
                  <a:pos x="8" y="64"/>
                </a:cxn>
                <a:cxn ang="0">
                  <a:pos x="1" y="76"/>
                </a:cxn>
                <a:cxn ang="0">
                  <a:pos x="1" y="76"/>
                </a:cxn>
                <a:cxn ang="0">
                  <a:pos x="0" y="78"/>
                </a:cxn>
                <a:cxn ang="0">
                  <a:pos x="1" y="79"/>
                </a:cxn>
                <a:cxn ang="0">
                  <a:pos x="2" y="81"/>
                </a:cxn>
                <a:cxn ang="0">
                  <a:pos x="3" y="82"/>
                </a:cxn>
                <a:cxn ang="0">
                  <a:pos x="4" y="83"/>
                </a:cxn>
                <a:cxn ang="0">
                  <a:pos x="6" y="83"/>
                </a:cxn>
                <a:cxn ang="0">
                  <a:pos x="8" y="82"/>
                </a:cxn>
                <a:cxn ang="0">
                  <a:pos x="9" y="80"/>
                </a:cxn>
                <a:cxn ang="0">
                  <a:pos x="9" y="80"/>
                </a:cxn>
                <a:cxn ang="0">
                  <a:pos x="15" y="70"/>
                </a:cxn>
                <a:cxn ang="0">
                  <a:pos x="23" y="60"/>
                </a:cxn>
                <a:cxn ang="0">
                  <a:pos x="31" y="51"/>
                </a:cxn>
                <a:cxn ang="0">
                  <a:pos x="39" y="42"/>
                </a:cxn>
                <a:cxn ang="0">
                  <a:pos x="58" y="25"/>
                </a:cxn>
                <a:cxn ang="0">
                  <a:pos x="77" y="9"/>
                </a:cxn>
                <a:cxn ang="0">
                  <a:pos x="77" y="9"/>
                </a:cxn>
                <a:cxn ang="0">
                  <a:pos x="78" y="7"/>
                </a:cxn>
                <a:cxn ang="0">
                  <a:pos x="79" y="6"/>
                </a:cxn>
                <a:cxn ang="0">
                  <a:pos x="78" y="2"/>
                </a:cxn>
                <a:cxn ang="0">
                  <a:pos x="77" y="1"/>
                </a:cxn>
                <a:cxn ang="0">
                  <a:pos x="75" y="0"/>
                </a:cxn>
                <a:cxn ang="0">
                  <a:pos x="74" y="0"/>
                </a:cxn>
                <a:cxn ang="0">
                  <a:pos x="72" y="1"/>
                </a:cxn>
                <a:cxn ang="0">
                  <a:pos x="72" y="1"/>
                </a:cxn>
              </a:cxnLst>
              <a:rect l="0" t="0" r="r" b="b"/>
              <a:pathLst>
                <a:path w="79" h="83">
                  <a:moveTo>
                    <a:pt x="72" y="1"/>
                  </a:moveTo>
                  <a:lnTo>
                    <a:pt x="72" y="1"/>
                  </a:lnTo>
                  <a:lnTo>
                    <a:pt x="51" y="17"/>
                  </a:lnTo>
                  <a:lnTo>
                    <a:pt x="33" y="34"/>
                  </a:lnTo>
                  <a:lnTo>
                    <a:pt x="23" y="45"/>
                  </a:lnTo>
                  <a:lnTo>
                    <a:pt x="15" y="54"/>
                  </a:lnTo>
                  <a:lnTo>
                    <a:pt x="8" y="64"/>
                  </a:lnTo>
                  <a:lnTo>
                    <a:pt x="1" y="76"/>
                  </a:lnTo>
                  <a:lnTo>
                    <a:pt x="1" y="76"/>
                  </a:lnTo>
                  <a:lnTo>
                    <a:pt x="0" y="78"/>
                  </a:lnTo>
                  <a:lnTo>
                    <a:pt x="1" y="79"/>
                  </a:lnTo>
                  <a:lnTo>
                    <a:pt x="2" y="81"/>
                  </a:lnTo>
                  <a:lnTo>
                    <a:pt x="3" y="82"/>
                  </a:lnTo>
                  <a:lnTo>
                    <a:pt x="4" y="83"/>
                  </a:lnTo>
                  <a:lnTo>
                    <a:pt x="6" y="83"/>
                  </a:lnTo>
                  <a:lnTo>
                    <a:pt x="8" y="82"/>
                  </a:lnTo>
                  <a:lnTo>
                    <a:pt x="9" y="80"/>
                  </a:lnTo>
                  <a:lnTo>
                    <a:pt x="9" y="80"/>
                  </a:lnTo>
                  <a:lnTo>
                    <a:pt x="15" y="70"/>
                  </a:lnTo>
                  <a:lnTo>
                    <a:pt x="23" y="60"/>
                  </a:lnTo>
                  <a:lnTo>
                    <a:pt x="31" y="51"/>
                  </a:lnTo>
                  <a:lnTo>
                    <a:pt x="39" y="42"/>
                  </a:lnTo>
                  <a:lnTo>
                    <a:pt x="58" y="25"/>
                  </a:lnTo>
                  <a:lnTo>
                    <a:pt x="77" y="9"/>
                  </a:lnTo>
                  <a:lnTo>
                    <a:pt x="77" y="9"/>
                  </a:lnTo>
                  <a:lnTo>
                    <a:pt x="78" y="7"/>
                  </a:lnTo>
                  <a:lnTo>
                    <a:pt x="79" y="6"/>
                  </a:lnTo>
                  <a:lnTo>
                    <a:pt x="78" y="2"/>
                  </a:lnTo>
                  <a:lnTo>
                    <a:pt x="77" y="1"/>
                  </a:lnTo>
                  <a:lnTo>
                    <a:pt x="75" y="0"/>
                  </a:lnTo>
                  <a:lnTo>
                    <a:pt x="74" y="0"/>
                  </a:lnTo>
                  <a:lnTo>
                    <a:pt x="72" y="1"/>
                  </a:lnTo>
                  <a:lnTo>
                    <a:pt x="72"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1" name="Freeform 982"/>
            <p:cNvSpPr/>
            <p:nvPr/>
          </p:nvSpPr>
          <p:spPr bwMode="auto">
            <a:xfrm>
              <a:off x="4122738" y="2492376"/>
              <a:ext cx="60325" cy="63500"/>
            </a:xfrm>
            <a:custGeom>
              <a:avLst/>
              <a:gdLst/>
              <a:ahLst/>
              <a:cxnLst>
                <a:cxn ang="0">
                  <a:pos x="106" y="1"/>
                </a:cxn>
                <a:cxn ang="0">
                  <a:pos x="106" y="1"/>
                </a:cxn>
                <a:cxn ang="0">
                  <a:pos x="44" y="63"/>
                </a:cxn>
                <a:cxn ang="0">
                  <a:pos x="44" y="63"/>
                </a:cxn>
                <a:cxn ang="0">
                  <a:pos x="20" y="87"/>
                </a:cxn>
                <a:cxn ang="0">
                  <a:pos x="10" y="99"/>
                </a:cxn>
                <a:cxn ang="0">
                  <a:pos x="4" y="105"/>
                </a:cxn>
                <a:cxn ang="0">
                  <a:pos x="0" y="113"/>
                </a:cxn>
                <a:cxn ang="0">
                  <a:pos x="0" y="113"/>
                </a:cxn>
                <a:cxn ang="0">
                  <a:pos x="0" y="115"/>
                </a:cxn>
                <a:cxn ang="0">
                  <a:pos x="0" y="117"/>
                </a:cxn>
                <a:cxn ang="0">
                  <a:pos x="2" y="119"/>
                </a:cxn>
                <a:cxn ang="0">
                  <a:pos x="4" y="120"/>
                </a:cxn>
                <a:cxn ang="0">
                  <a:pos x="6" y="120"/>
                </a:cxn>
                <a:cxn ang="0">
                  <a:pos x="7" y="119"/>
                </a:cxn>
                <a:cxn ang="0">
                  <a:pos x="8" y="118"/>
                </a:cxn>
                <a:cxn ang="0">
                  <a:pos x="8" y="118"/>
                </a:cxn>
                <a:cxn ang="0">
                  <a:pos x="13" y="110"/>
                </a:cxn>
                <a:cxn ang="0">
                  <a:pos x="18" y="103"/>
                </a:cxn>
                <a:cxn ang="0">
                  <a:pos x="30" y="90"/>
                </a:cxn>
                <a:cxn ang="0">
                  <a:pos x="55" y="65"/>
                </a:cxn>
                <a:cxn ang="0">
                  <a:pos x="55" y="65"/>
                </a:cxn>
                <a:cxn ang="0">
                  <a:pos x="113" y="7"/>
                </a:cxn>
                <a:cxn ang="0">
                  <a:pos x="113" y="7"/>
                </a:cxn>
                <a:cxn ang="0">
                  <a:pos x="114" y="6"/>
                </a:cxn>
                <a:cxn ang="0">
                  <a:pos x="114" y="4"/>
                </a:cxn>
                <a:cxn ang="0">
                  <a:pos x="114" y="2"/>
                </a:cxn>
                <a:cxn ang="0">
                  <a:pos x="113" y="1"/>
                </a:cxn>
                <a:cxn ang="0">
                  <a:pos x="111" y="0"/>
                </a:cxn>
                <a:cxn ang="0">
                  <a:pos x="110" y="0"/>
                </a:cxn>
                <a:cxn ang="0">
                  <a:pos x="108" y="0"/>
                </a:cxn>
                <a:cxn ang="0">
                  <a:pos x="106" y="1"/>
                </a:cxn>
                <a:cxn ang="0">
                  <a:pos x="106" y="1"/>
                </a:cxn>
              </a:cxnLst>
              <a:rect l="0" t="0" r="r" b="b"/>
              <a:pathLst>
                <a:path w="114" h="120">
                  <a:moveTo>
                    <a:pt x="106" y="1"/>
                  </a:moveTo>
                  <a:lnTo>
                    <a:pt x="106" y="1"/>
                  </a:lnTo>
                  <a:lnTo>
                    <a:pt x="44" y="63"/>
                  </a:lnTo>
                  <a:lnTo>
                    <a:pt x="44" y="63"/>
                  </a:lnTo>
                  <a:lnTo>
                    <a:pt x="20" y="87"/>
                  </a:lnTo>
                  <a:lnTo>
                    <a:pt x="10" y="99"/>
                  </a:lnTo>
                  <a:lnTo>
                    <a:pt x="4" y="105"/>
                  </a:lnTo>
                  <a:lnTo>
                    <a:pt x="0" y="113"/>
                  </a:lnTo>
                  <a:lnTo>
                    <a:pt x="0" y="113"/>
                  </a:lnTo>
                  <a:lnTo>
                    <a:pt x="0" y="115"/>
                  </a:lnTo>
                  <a:lnTo>
                    <a:pt x="0" y="117"/>
                  </a:lnTo>
                  <a:lnTo>
                    <a:pt x="2" y="119"/>
                  </a:lnTo>
                  <a:lnTo>
                    <a:pt x="4" y="120"/>
                  </a:lnTo>
                  <a:lnTo>
                    <a:pt x="6" y="120"/>
                  </a:lnTo>
                  <a:lnTo>
                    <a:pt x="7" y="119"/>
                  </a:lnTo>
                  <a:lnTo>
                    <a:pt x="8" y="118"/>
                  </a:lnTo>
                  <a:lnTo>
                    <a:pt x="8" y="118"/>
                  </a:lnTo>
                  <a:lnTo>
                    <a:pt x="13" y="110"/>
                  </a:lnTo>
                  <a:lnTo>
                    <a:pt x="18" y="103"/>
                  </a:lnTo>
                  <a:lnTo>
                    <a:pt x="30" y="90"/>
                  </a:lnTo>
                  <a:lnTo>
                    <a:pt x="55" y="65"/>
                  </a:lnTo>
                  <a:lnTo>
                    <a:pt x="55" y="65"/>
                  </a:lnTo>
                  <a:lnTo>
                    <a:pt x="113" y="7"/>
                  </a:lnTo>
                  <a:lnTo>
                    <a:pt x="113" y="7"/>
                  </a:lnTo>
                  <a:lnTo>
                    <a:pt x="114" y="6"/>
                  </a:lnTo>
                  <a:lnTo>
                    <a:pt x="114" y="4"/>
                  </a:lnTo>
                  <a:lnTo>
                    <a:pt x="114" y="2"/>
                  </a:lnTo>
                  <a:lnTo>
                    <a:pt x="113" y="1"/>
                  </a:lnTo>
                  <a:lnTo>
                    <a:pt x="111" y="0"/>
                  </a:lnTo>
                  <a:lnTo>
                    <a:pt x="110" y="0"/>
                  </a:lnTo>
                  <a:lnTo>
                    <a:pt x="108" y="0"/>
                  </a:lnTo>
                  <a:lnTo>
                    <a:pt x="106" y="1"/>
                  </a:lnTo>
                  <a:lnTo>
                    <a:pt x="106"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2" name="Freeform 983"/>
            <p:cNvSpPr/>
            <p:nvPr/>
          </p:nvSpPr>
          <p:spPr bwMode="auto">
            <a:xfrm>
              <a:off x="4133851" y="2506663"/>
              <a:ext cx="88900" cy="85725"/>
            </a:xfrm>
            <a:custGeom>
              <a:avLst/>
              <a:gdLst/>
              <a:ahLst/>
              <a:cxnLst>
                <a:cxn ang="0">
                  <a:pos x="161" y="1"/>
                </a:cxn>
                <a:cxn ang="0">
                  <a:pos x="161" y="1"/>
                </a:cxn>
                <a:cxn ang="0">
                  <a:pos x="141" y="21"/>
                </a:cxn>
                <a:cxn ang="0">
                  <a:pos x="122" y="41"/>
                </a:cxn>
                <a:cxn ang="0">
                  <a:pos x="82" y="79"/>
                </a:cxn>
                <a:cxn ang="0">
                  <a:pos x="41" y="118"/>
                </a:cxn>
                <a:cxn ang="0">
                  <a:pos x="2" y="156"/>
                </a:cxn>
                <a:cxn ang="0">
                  <a:pos x="2" y="156"/>
                </a:cxn>
                <a:cxn ang="0">
                  <a:pos x="0" y="158"/>
                </a:cxn>
                <a:cxn ang="0">
                  <a:pos x="0" y="160"/>
                </a:cxn>
                <a:cxn ang="0">
                  <a:pos x="1" y="161"/>
                </a:cxn>
                <a:cxn ang="0">
                  <a:pos x="2" y="163"/>
                </a:cxn>
                <a:cxn ang="0">
                  <a:pos x="3" y="164"/>
                </a:cxn>
                <a:cxn ang="0">
                  <a:pos x="5" y="164"/>
                </a:cxn>
                <a:cxn ang="0">
                  <a:pos x="6" y="164"/>
                </a:cxn>
                <a:cxn ang="0">
                  <a:pos x="8" y="163"/>
                </a:cxn>
                <a:cxn ang="0">
                  <a:pos x="8" y="163"/>
                </a:cxn>
                <a:cxn ang="0">
                  <a:pos x="49" y="125"/>
                </a:cxn>
                <a:cxn ang="0">
                  <a:pos x="89" y="87"/>
                </a:cxn>
                <a:cxn ang="0">
                  <a:pos x="128" y="48"/>
                </a:cxn>
                <a:cxn ang="0">
                  <a:pos x="148" y="29"/>
                </a:cxn>
                <a:cxn ang="0">
                  <a:pos x="167" y="8"/>
                </a:cxn>
                <a:cxn ang="0">
                  <a:pos x="167" y="8"/>
                </a:cxn>
                <a:cxn ang="0">
                  <a:pos x="168" y="6"/>
                </a:cxn>
                <a:cxn ang="0">
                  <a:pos x="168" y="4"/>
                </a:cxn>
                <a:cxn ang="0">
                  <a:pos x="168" y="3"/>
                </a:cxn>
                <a:cxn ang="0">
                  <a:pos x="167" y="1"/>
                </a:cxn>
                <a:cxn ang="0">
                  <a:pos x="165" y="0"/>
                </a:cxn>
                <a:cxn ang="0">
                  <a:pos x="164" y="0"/>
                </a:cxn>
                <a:cxn ang="0">
                  <a:pos x="162" y="0"/>
                </a:cxn>
                <a:cxn ang="0">
                  <a:pos x="161" y="1"/>
                </a:cxn>
                <a:cxn ang="0">
                  <a:pos x="161" y="1"/>
                </a:cxn>
              </a:cxnLst>
              <a:rect l="0" t="0" r="r" b="b"/>
              <a:pathLst>
                <a:path w="168" h="164">
                  <a:moveTo>
                    <a:pt x="161" y="1"/>
                  </a:moveTo>
                  <a:lnTo>
                    <a:pt x="161" y="1"/>
                  </a:lnTo>
                  <a:lnTo>
                    <a:pt x="141" y="21"/>
                  </a:lnTo>
                  <a:lnTo>
                    <a:pt x="122" y="41"/>
                  </a:lnTo>
                  <a:lnTo>
                    <a:pt x="82" y="79"/>
                  </a:lnTo>
                  <a:lnTo>
                    <a:pt x="41" y="118"/>
                  </a:lnTo>
                  <a:lnTo>
                    <a:pt x="2" y="156"/>
                  </a:lnTo>
                  <a:lnTo>
                    <a:pt x="2" y="156"/>
                  </a:lnTo>
                  <a:lnTo>
                    <a:pt x="0" y="158"/>
                  </a:lnTo>
                  <a:lnTo>
                    <a:pt x="0" y="160"/>
                  </a:lnTo>
                  <a:lnTo>
                    <a:pt x="1" y="161"/>
                  </a:lnTo>
                  <a:lnTo>
                    <a:pt x="2" y="163"/>
                  </a:lnTo>
                  <a:lnTo>
                    <a:pt x="3" y="164"/>
                  </a:lnTo>
                  <a:lnTo>
                    <a:pt x="5" y="164"/>
                  </a:lnTo>
                  <a:lnTo>
                    <a:pt x="6" y="164"/>
                  </a:lnTo>
                  <a:lnTo>
                    <a:pt x="8" y="163"/>
                  </a:lnTo>
                  <a:lnTo>
                    <a:pt x="8" y="163"/>
                  </a:lnTo>
                  <a:lnTo>
                    <a:pt x="49" y="125"/>
                  </a:lnTo>
                  <a:lnTo>
                    <a:pt x="89" y="87"/>
                  </a:lnTo>
                  <a:lnTo>
                    <a:pt x="128" y="48"/>
                  </a:lnTo>
                  <a:lnTo>
                    <a:pt x="148" y="29"/>
                  </a:lnTo>
                  <a:lnTo>
                    <a:pt x="167" y="8"/>
                  </a:lnTo>
                  <a:lnTo>
                    <a:pt x="167" y="8"/>
                  </a:lnTo>
                  <a:lnTo>
                    <a:pt x="168" y="6"/>
                  </a:lnTo>
                  <a:lnTo>
                    <a:pt x="168" y="4"/>
                  </a:lnTo>
                  <a:lnTo>
                    <a:pt x="168" y="3"/>
                  </a:lnTo>
                  <a:lnTo>
                    <a:pt x="167" y="1"/>
                  </a:lnTo>
                  <a:lnTo>
                    <a:pt x="165" y="0"/>
                  </a:lnTo>
                  <a:lnTo>
                    <a:pt x="164" y="0"/>
                  </a:lnTo>
                  <a:lnTo>
                    <a:pt x="162" y="0"/>
                  </a:lnTo>
                  <a:lnTo>
                    <a:pt x="161" y="1"/>
                  </a:lnTo>
                  <a:lnTo>
                    <a:pt x="161"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3" name="Freeform 984"/>
            <p:cNvSpPr/>
            <p:nvPr/>
          </p:nvSpPr>
          <p:spPr bwMode="auto">
            <a:xfrm>
              <a:off x="4135438" y="2541588"/>
              <a:ext cx="88900" cy="87313"/>
            </a:xfrm>
            <a:custGeom>
              <a:avLst/>
              <a:gdLst/>
              <a:ahLst/>
              <a:cxnLst>
                <a:cxn ang="0">
                  <a:pos x="162" y="1"/>
                </a:cxn>
                <a:cxn ang="0">
                  <a:pos x="162" y="1"/>
                </a:cxn>
                <a:cxn ang="0">
                  <a:pos x="150" y="9"/>
                </a:cxn>
                <a:cxn ang="0">
                  <a:pos x="140" y="19"/>
                </a:cxn>
                <a:cxn ang="0">
                  <a:pos x="119" y="37"/>
                </a:cxn>
                <a:cxn ang="0">
                  <a:pos x="81" y="78"/>
                </a:cxn>
                <a:cxn ang="0">
                  <a:pos x="81" y="78"/>
                </a:cxn>
                <a:cxn ang="0">
                  <a:pos x="71" y="88"/>
                </a:cxn>
                <a:cxn ang="0">
                  <a:pos x="58" y="97"/>
                </a:cxn>
                <a:cxn ang="0">
                  <a:pos x="47" y="107"/>
                </a:cxn>
                <a:cxn ang="0">
                  <a:pos x="35" y="116"/>
                </a:cxn>
                <a:cxn ang="0">
                  <a:pos x="35" y="116"/>
                </a:cxn>
                <a:cxn ang="0">
                  <a:pos x="26" y="126"/>
                </a:cxn>
                <a:cxn ang="0">
                  <a:pos x="17" y="136"/>
                </a:cxn>
                <a:cxn ang="0">
                  <a:pos x="8" y="147"/>
                </a:cxn>
                <a:cxn ang="0">
                  <a:pos x="1" y="158"/>
                </a:cxn>
                <a:cxn ang="0">
                  <a:pos x="1" y="158"/>
                </a:cxn>
                <a:cxn ang="0">
                  <a:pos x="0" y="160"/>
                </a:cxn>
                <a:cxn ang="0">
                  <a:pos x="0" y="162"/>
                </a:cxn>
                <a:cxn ang="0">
                  <a:pos x="1" y="163"/>
                </a:cxn>
                <a:cxn ang="0">
                  <a:pos x="2" y="165"/>
                </a:cxn>
                <a:cxn ang="0">
                  <a:pos x="4" y="165"/>
                </a:cxn>
                <a:cxn ang="0">
                  <a:pos x="6" y="165"/>
                </a:cxn>
                <a:cxn ang="0">
                  <a:pos x="7" y="165"/>
                </a:cxn>
                <a:cxn ang="0">
                  <a:pos x="9" y="163"/>
                </a:cxn>
                <a:cxn ang="0">
                  <a:pos x="9" y="163"/>
                </a:cxn>
                <a:cxn ang="0">
                  <a:pos x="17" y="152"/>
                </a:cxn>
                <a:cxn ang="0">
                  <a:pos x="25" y="142"/>
                </a:cxn>
                <a:cxn ang="0">
                  <a:pos x="33" y="132"/>
                </a:cxn>
                <a:cxn ang="0">
                  <a:pos x="43" y="123"/>
                </a:cxn>
                <a:cxn ang="0">
                  <a:pos x="62" y="106"/>
                </a:cxn>
                <a:cxn ang="0">
                  <a:pos x="82" y="89"/>
                </a:cxn>
                <a:cxn ang="0">
                  <a:pos x="82" y="89"/>
                </a:cxn>
                <a:cxn ang="0">
                  <a:pos x="92" y="80"/>
                </a:cxn>
                <a:cxn ang="0">
                  <a:pos x="103" y="69"/>
                </a:cxn>
                <a:cxn ang="0">
                  <a:pos x="120" y="49"/>
                </a:cxn>
                <a:cxn ang="0">
                  <a:pos x="120" y="49"/>
                </a:cxn>
                <a:cxn ang="0">
                  <a:pos x="132" y="38"/>
                </a:cxn>
                <a:cxn ang="0">
                  <a:pos x="142" y="28"/>
                </a:cxn>
                <a:cxn ang="0">
                  <a:pos x="166" y="9"/>
                </a:cxn>
                <a:cxn ang="0">
                  <a:pos x="166" y="9"/>
                </a:cxn>
                <a:cxn ang="0">
                  <a:pos x="168" y="7"/>
                </a:cxn>
                <a:cxn ang="0">
                  <a:pos x="168" y="6"/>
                </a:cxn>
                <a:cxn ang="0">
                  <a:pos x="167" y="2"/>
                </a:cxn>
                <a:cxn ang="0">
                  <a:pos x="166" y="1"/>
                </a:cxn>
                <a:cxn ang="0">
                  <a:pos x="165" y="0"/>
                </a:cxn>
                <a:cxn ang="0">
                  <a:pos x="163" y="0"/>
                </a:cxn>
                <a:cxn ang="0">
                  <a:pos x="162" y="1"/>
                </a:cxn>
                <a:cxn ang="0">
                  <a:pos x="162" y="1"/>
                </a:cxn>
              </a:cxnLst>
              <a:rect l="0" t="0" r="r" b="b"/>
              <a:pathLst>
                <a:path w="168" h="165">
                  <a:moveTo>
                    <a:pt x="162" y="1"/>
                  </a:moveTo>
                  <a:lnTo>
                    <a:pt x="162" y="1"/>
                  </a:lnTo>
                  <a:lnTo>
                    <a:pt x="150" y="9"/>
                  </a:lnTo>
                  <a:lnTo>
                    <a:pt x="140" y="19"/>
                  </a:lnTo>
                  <a:lnTo>
                    <a:pt x="119" y="37"/>
                  </a:lnTo>
                  <a:lnTo>
                    <a:pt x="81" y="78"/>
                  </a:lnTo>
                  <a:lnTo>
                    <a:pt x="81" y="78"/>
                  </a:lnTo>
                  <a:lnTo>
                    <a:pt x="71" y="88"/>
                  </a:lnTo>
                  <a:lnTo>
                    <a:pt x="58" y="97"/>
                  </a:lnTo>
                  <a:lnTo>
                    <a:pt x="47" y="107"/>
                  </a:lnTo>
                  <a:lnTo>
                    <a:pt x="35" y="116"/>
                  </a:lnTo>
                  <a:lnTo>
                    <a:pt x="35" y="116"/>
                  </a:lnTo>
                  <a:lnTo>
                    <a:pt x="26" y="126"/>
                  </a:lnTo>
                  <a:lnTo>
                    <a:pt x="17" y="136"/>
                  </a:lnTo>
                  <a:lnTo>
                    <a:pt x="8" y="147"/>
                  </a:lnTo>
                  <a:lnTo>
                    <a:pt x="1" y="158"/>
                  </a:lnTo>
                  <a:lnTo>
                    <a:pt x="1" y="158"/>
                  </a:lnTo>
                  <a:lnTo>
                    <a:pt x="0" y="160"/>
                  </a:lnTo>
                  <a:lnTo>
                    <a:pt x="0" y="162"/>
                  </a:lnTo>
                  <a:lnTo>
                    <a:pt x="1" y="163"/>
                  </a:lnTo>
                  <a:lnTo>
                    <a:pt x="2" y="165"/>
                  </a:lnTo>
                  <a:lnTo>
                    <a:pt x="4" y="165"/>
                  </a:lnTo>
                  <a:lnTo>
                    <a:pt x="6" y="165"/>
                  </a:lnTo>
                  <a:lnTo>
                    <a:pt x="7" y="165"/>
                  </a:lnTo>
                  <a:lnTo>
                    <a:pt x="9" y="163"/>
                  </a:lnTo>
                  <a:lnTo>
                    <a:pt x="9" y="163"/>
                  </a:lnTo>
                  <a:lnTo>
                    <a:pt x="17" y="152"/>
                  </a:lnTo>
                  <a:lnTo>
                    <a:pt x="25" y="142"/>
                  </a:lnTo>
                  <a:lnTo>
                    <a:pt x="33" y="132"/>
                  </a:lnTo>
                  <a:lnTo>
                    <a:pt x="43" y="123"/>
                  </a:lnTo>
                  <a:lnTo>
                    <a:pt x="62" y="106"/>
                  </a:lnTo>
                  <a:lnTo>
                    <a:pt x="82" y="89"/>
                  </a:lnTo>
                  <a:lnTo>
                    <a:pt x="82" y="89"/>
                  </a:lnTo>
                  <a:lnTo>
                    <a:pt x="92" y="80"/>
                  </a:lnTo>
                  <a:lnTo>
                    <a:pt x="103" y="69"/>
                  </a:lnTo>
                  <a:lnTo>
                    <a:pt x="120" y="49"/>
                  </a:lnTo>
                  <a:lnTo>
                    <a:pt x="120" y="49"/>
                  </a:lnTo>
                  <a:lnTo>
                    <a:pt x="132" y="38"/>
                  </a:lnTo>
                  <a:lnTo>
                    <a:pt x="142" y="28"/>
                  </a:lnTo>
                  <a:lnTo>
                    <a:pt x="166" y="9"/>
                  </a:lnTo>
                  <a:lnTo>
                    <a:pt x="166" y="9"/>
                  </a:lnTo>
                  <a:lnTo>
                    <a:pt x="168" y="7"/>
                  </a:lnTo>
                  <a:lnTo>
                    <a:pt x="168" y="6"/>
                  </a:lnTo>
                  <a:lnTo>
                    <a:pt x="167" y="2"/>
                  </a:lnTo>
                  <a:lnTo>
                    <a:pt x="166" y="1"/>
                  </a:lnTo>
                  <a:lnTo>
                    <a:pt x="165" y="0"/>
                  </a:lnTo>
                  <a:lnTo>
                    <a:pt x="163" y="0"/>
                  </a:lnTo>
                  <a:lnTo>
                    <a:pt x="162" y="1"/>
                  </a:lnTo>
                  <a:lnTo>
                    <a:pt x="162"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4" name="Freeform 985"/>
            <p:cNvSpPr/>
            <p:nvPr/>
          </p:nvSpPr>
          <p:spPr bwMode="auto">
            <a:xfrm>
              <a:off x="4129088" y="2597151"/>
              <a:ext cx="71438" cy="68263"/>
            </a:xfrm>
            <a:custGeom>
              <a:avLst/>
              <a:gdLst/>
              <a:ahLst/>
              <a:cxnLst>
                <a:cxn ang="0">
                  <a:pos x="125" y="1"/>
                </a:cxn>
                <a:cxn ang="0">
                  <a:pos x="125" y="1"/>
                </a:cxn>
                <a:cxn ang="0">
                  <a:pos x="108" y="14"/>
                </a:cxn>
                <a:cxn ang="0">
                  <a:pos x="94" y="29"/>
                </a:cxn>
                <a:cxn ang="0">
                  <a:pos x="65" y="60"/>
                </a:cxn>
                <a:cxn ang="0">
                  <a:pos x="65" y="60"/>
                </a:cxn>
                <a:cxn ang="0">
                  <a:pos x="49" y="75"/>
                </a:cxn>
                <a:cxn ang="0">
                  <a:pos x="34" y="91"/>
                </a:cxn>
                <a:cxn ang="0">
                  <a:pos x="1" y="121"/>
                </a:cxn>
                <a:cxn ang="0">
                  <a:pos x="1" y="121"/>
                </a:cxn>
                <a:cxn ang="0">
                  <a:pos x="0" y="122"/>
                </a:cxn>
                <a:cxn ang="0">
                  <a:pos x="0" y="124"/>
                </a:cxn>
                <a:cxn ang="0">
                  <a:pos x="0" y="126"/>
                </a:cxn>
                <a:cxn ang="0">
                  <a:pos x="1" y="127"/>
                </a:cxn>
                <a:cxn ang="0">
                  <a:pos x="3" y="128"/>
                </a:cxn>
                <a:cxn ang="0">
                  <a:pos x="4" y="129"/>
                </a:cxn>
                <a:cxn ang="0">
                  <a:pos x="6" y="128"/>
                </a:cxn>
                <a:cxn ang="0">
                  <a:pos x="8" y="127"/>
                </a:cxn>
                <a:cxn ang="0">
                  <a:pos x="8" y="127"/>
                </a:cxn>
                <a:cxn ang="0">
                  <a:pos x="38" y="100"/>
                </a:cxn>
                <a:cxn ang="0">
                  <a:pos x="67" y="71"/>
                </a:cxn>
                <a:cxn ang="0">
                  <a:pos x="67" y="71"/>
                </a:cxn>
                <a:cxn ang="0">
                  <a:pos x="98" y="38"/>
                </a:cxn>
                <a:cxn ang="0">
                  <a:pos x="115" y="22"/>
                </a:cxn>
                <a:cxn ang="0">
                  <a:pos x="131" y="7"/>
                </a:cxn>
                <a:cxn ang="0">
                  <a:pos x="131" y="7"/>
                </a:cxn>
                <a:cxn ang="0">
                  <a:pos x="132" y="6"/>
                </a:cxn>
                <a:cxn ang="0">
                  <a:pos x="133" y="4"/>
                </a:cxn>
                <a:cxn ang="0">
                  <a:pos x="132" y="2"/>
                </a:cxn>
                <a:cxn ang="0">
                  <a:pos x="131" y="1"/>
                </a:cxn>
                <a:cxn ang="0">
                  <a:pos x="128" y="0"/>
                </a:cxn>
                <a:cxn ang="0">
                  <a:pos x="127" y="0"/>
                </a:cxn>
                <a:cxn ang="0">
                  <a:pos x="125" y="1"/>
                </a:cxn>
                <a:cxn ang="0">
                  <a:pos x="125" y="1"/>
                </a:cxn>
              </a:cxnLst>
              <a:rect l="0" t="0" r="r" b="b"/>
              <a:pathLst>
                <a:path w="133" h="129">
                  <a:moveTo>
                    <a:pt x="125" y="1"/>
                  </a:moveTo>
                  <a:lnTo>
                    <a:pt x="125" y="1"/>
                  </a:lnTo>
                  <a:lnTo>
                    <a:pt x="108" y="14"/>
                  </a:lnTo>
                  <a:lnTo>
                    <a:pt x="94" y="29"/>
                  </a:lnTo>
                  <a:lnTo>
                    <a:pt x="65" y="60"/>
                  </a:lnTo>
                  <a:lnTo>
                    <a:pt x="65" y="60"/>
                  </a:lnTo>
                  <a:lnTo>
                    <a:pt x="49" y="75"/>
                  </a:lnTo>
                  <a:lnTo>
                    <a:pt x="34" y="91"/>
                  </a:lnTo>
                  <a:lnTo>
                    <a:pt x="1" y="121"/>
                  </a:lnTo>
                  <a:lnTo>
                    <a:pt x="1" y="121"/>
                  </a:lnTo>
                  <a:lnTo>
                    <a:pt x="0" y="122"/>
                  </a:lnTo>
                  <a:lnTo>
                    <a:pt x="0" y="124"/>
                  </a:lnTo>
                  <a:lnTo>
                    <a:pt x="0" y="126"/>
                  </a:lnTo>
                  <a:lnTo>
                    <a:pt x="1" y="127"/>
                  </a:lnTo>
                  <a:lnTo>
                    <a:pt x="3" y="128"/>
                  </a:lnTo>
                  <a:lnTo>
                    <a:pt x="4" y="129"/>
                  </a:lnTo>
                  <a:lnTo>
                    <a:pt x="6" y="128"/>
                  </a:lnTo>
                  <a:lnTo>
                    <a:pt x="8" y="127"/>
                  </a:lnTo>
                  <a:lnTo>
                    <a:pt x="8" y="127"/>
                  </a:lnTo>
                  <a:lnTo>
                    <a:pt x="38" y="100"/>
                  </a:lnTo>
                  <a:lnTo>
                    <a:pt x="67" y="71"/>
                  </a:lnTo>
                  <a:lnTo>
                    <a:pt x="67" y="71"/>
                  </a:lnTo>
                  <a:lnTo>
                    <a:pt x="98" y="38"/>
                  </a:lnTo>
                  <a:lnTo>
                    <a:pt x="115" y="22"/>
                  </a:lnTo>
                  <a:lnTo>
                    <a:pt x="131" y="7"/>
                  </a:lnTo>
                  <a:lnTo>
                    <a:pt x="131" y="7"/>
                  </a:lnTo>
                  <a:lnTo>
                    <a:pt x="132" y="6"/>
                  </a:lnTo>
                  <a:lnTo>
                    <a:pt x="133" y="4"/>
                  </a:lnTo>
                  <a:lnTo>
                    <a:pt x="132" y="2"/>
                  </a:lnTo>
                  <a:lnTo>
                    <a:pt x="131" y="1"/>
                  </a:lnTo>
                  <a:lnTo>
                    <a:pt x="128" y="0"/>
                  </a:lnTo>
                  <a:lnTo>
                    <a:pt x="127" y="0"/>
                  </a:lnTo>
                  <a:lnTo>
                    <a:pt x="125" y="1"/>
                  </a:lnTo>
                  <a:lnTo>
                    <a:pt x="12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5" name="Freeform 986"/>
            <p:cNvSpPr/>
            <p:nvPr/>
          </p:nvSpPr>
          <p:spPr bwMode="auto">
            <a:xfrm>
              <a:off x="4129088" y="2630488"/>
              <a:ext cx="71438" cy="66675"/>
            </a:xfrm>
            <a:custGeom>
              <a:avLst/>
              <a:gdLst/>
              <a:ahLst/>
              <a:cxnLst>
                <a:cxn ang="0">
                  <a:pos x="125" y="1"/>
                </a:cxn>
                <a:cxn ang="0">
                  <a:pos x="125" y="1"/>
                </a:cxn>
                <a:cxn ang="0">
                  <a:pos x="92" y="28"/>
                </a:cxn>
                <a:cxn ang="0">
                  <a:pos x="59" y="57"/>
                </a:cxn>
                <a:cxn ang="0">
                  <a:pos x="43" y="71"/>
                </a:cxn>
                <a:cxn ang="0">
                  <a:pos x="29" y="86"/>
                </a:cxn>
                <a:cxn ang="0">
                  <a:pos x="14" y="103"/>
                </a:cxn>
                <a:cxn ang="0">
                  <a:pos x="1" y="119"/>
                </a:cxn>
                <a:cxn ang="0">
                  <a:pos x="1" y="119"/>
                </a:cxn>
                <a:cxn ang="0">
                  <a:pos x="0" y="121"/>
                </a:cxn>
                <a:cxn ang="0">
                  <a:pos x="0" y="122"/>
                </a:cxn>
                <a:cxn ang="0">
                  <a:pos x="1" y="124"/>
                </a:cxn>
                <a:cxn ang="0">
                  <a:pos x="2" y="125"/>
                </a:cxn>
                <a:cxn ang="0">
                  <a:pos x="5" y="125"/>
                </a:cxn>
                <a:cxn ang="0">
                  <a:pos x="7" y="125"/>
                </a:cxn>
                <a:cxn ang="0">
                  <a:pos x="9" y="124"/>
                </a:cxn>
                <a:cxn ang="0">
                  <a:pos x="9" y="124"/>
                </a:cxn>
                <a:cxn ang="0">
                  <a:pos x="21" y="108"/>
                </a:cxn>
                <a:cxn ang="0">
                  <a:pos x="36" y="92"/>
                </a:cxn>
                <a:cxn ang="0">
                  <a:pos x="51" y="77"/>
                </a:cxn>
                <a:cxn ang="0">
                  <a:pos x="67" y="62"/>
                </a:cxn>
                <a:cxn ang="0">
                  <a:pos x="99" y="34"/>
                </a:cxn>
                <a:cxn ang="0">
                  <a:pos x="131" y="7"/>
                </a:cxn>
                <a:cxn ang="0">
                  <a:pos x="131" y="7"/>
                </a:cxn>
                <a:cxn ang="0">
                  <a:pos x="132" y="6"/>
                </a:cxn>
                <a:cxn ang="0">
                  <a:pos x="133" y="4"/>
                </a:cxn>
                <a:cxn ang="0">
                  <a:pos x="132" y="3"/>
                </a:cxn>
                <a:cxn ang="0">
                  <a:pos x="131" y="1"/>
                </a:cxn>
                <a:cxn ang="0">
                  <a:pos x="128" y="0"/>
                </a:cxn>
                <a:cxn ang="0">
                  <a:pos x="126" y="0"/>
                </a:cxn>
                <a:cxn ang="0">
                  <a:pos x="125" y="1"/>
                </a:cxn>
                <a:cxn ang="0">
                  <a:pos x="125" y="1"/>
                </a:cxn>
              </a:cxnLst>
              <a:rect l="0" t="0" r="r" b="b"/>
              <a:pathLst>
                <a:path w="133" h="125">
                  <a:moveTo>
                    <a:pt x="125" y="1"/>
                  </a:moveTo>
                  <a:lnTo>
                    <a:pt x="125" y="1"/>
                  </a:lnTo>
                  <a:lnTo>
                    <a:pt x="92" y="28"/>
                  </a:lnTo>
                  <a:lnTo>
                    <a:pt x="59" y="57"/>
                  </a:lnTo>
                  <a:lnTo>
                    <a:pt x="43" y="71"/>
                  </a:lnTo>
                  <a:lnTo>
                    <a:pt x="29" y="86"/>
                  </a:lnTo>
                  <a:lnTo>
                    <a:pt x="14" y="103"/>
                  </a:lnTo>
                  <a:lnTo>
                    <a:pt x="1" y="119"/>
                  </a:lnTo>
                  <a:lnTo>
                    <a:pt x="1" y="119"/>
                  </a:lnTo>
                  <a:lnTo>
                    <a:pt x="0" y="121"/>
                  </a:lnTo>
                  <a:lnTo>
                    <a:pt x="0" y="122"/>
                  </a:lnTo>
                  <a:lnTo>
                    <a:pt x="1" y="124"/>
                  </a:lnTo>
                  <a:lnTo>
                    <a:pt x="2" y="125"/>
                  </a:lnTo>
                  <a:lnTo>
                    <a:pt x="5" y="125"/>
                  </a:lnTo>
                  <a:lnTo>
                    <a:pt x="7" y="125"/>
                  </a:lnTo>
                  <a:lnTo>
                    <a:pt x="9" y="124"/>
                  </a:lnTo>
                  <a:lnTo>
                    <a:pt x="9" y="124"/>
                  </a:lnTo>
                  <a:lnTo>
                    <a:pt x="21" y="108"/>
                  </a:lnTo>
                  <a:lnTo>
                    <a:pt x="36" y="92"/>
                  </a:lnTo>
                  <a:lnTo>
                    <a:pt x="51" y="77"/>
                  </a:lnTo>
                  <a:lnTo>
                    <a:pt x="67" y="62"/>
                  </a:lnTo>
                  <a:lnTo>
                    <a:pt x="99" y="34"/>
                  </a:lnTo>
                  <a:lnTo>
                    <a:pt x="131" y="7"/>
                  </a:lnTo>
                  <a:lnTo>
                    <a:pt x="131" y="7"/>
                  </a:lnTo>
                  <a:lnTo>
                    <a:pt x="132" y="6"/>
                  </a:lnTo>
                  <a:lnTo>
                    <a:pt x="133" y="4"/>
                  </a:lnTo>
                  <a:lnTo>
                    <a:pt x="132" y="3"/>
                  </a:lnTo>
                  <a:lnTo>
                    <a:pt x="131" y="1"/>
                  </a:lnTo>
                  <a:lnTo>
                    <a:pt x="128" y="0"/>
                  </a:lnTo>
                  <a:lnTo>
                    <a:pt x="126" y="0"/>
                  </a:lnTo>
                  <a:lnTo>
                    <a:pt x="125" y="1"/>
                  </a:lnTo>
                  <a:lnTo>
                    <a:pt x="12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6" name="Freeform 987"/>
            <p:cNvSpPr/>
            <p:nvPr/>
          </p:nvSpPr>
          <p:spPr bwMode="auto">
            <a:xfrm>
              <a:off x="4127501" y="2670176"/>
              <a:ext cx="55563" cy="55563"/>
            </a:xfrm>
            <a:custGeom>
              <a:avLst/>
              <a:gdLst/>
              <a:ahLst/>
              <a:cxnLst>
                <a:cxn ang="0">
                  <a:pos x="97" y="1"/>
                </a:cxn>
                <a:cxn ang="0">
                  <a:pos x="97" y="1"/>
                </a:cxn>
                <a:cxn ang="0">
                  <a:pos x="82" y="10"/>
                </a:cxn>
                <a:cxn ang="0">
                  <a:pos x="69" y="20"/>
                </a:cxn>
                <a:cxn ang="0">
                  <a:pos x="55" y="32"/>
                </a:cxn>
                <a:cxn ang="0">
                  <a:pos x="43" y="43"/>
                </a:cxn>
                <a:cxn ang="0">
                  <a:pos x="32" y="56"/>
                </a:cxn>
                <a:cxn ang="0">
                  <a:pos x="20" y="69"/>
                </a:cxn>
                <a:cxn ang="0">
                  <a:pos x="10" y="82"/>
                </a:cxn>
                <a:cxn ang="0">
                  <a:pos x="1" y="97"/>
                </a:cxn>
                <a:cxn ang="0">
                  <a:pos x="1" y="97"/>
                </a:cxn>
                <a:cxn ang="0">
                  <a:pos x="0" y="99"/>
                </a:cxn>
                <a:cxn ang="0">
                  <a:pos x="0" y="100"/>
                </a:cxn>
                <a:cxn ang="0">
                  <a:pos x="1" y="102"/>
                </a:cxn>
                <a:cxn ang="0">
                  <a:pos x="2" y="103"/>
                </a:cxn>
                <a:cxn ang="0">
                  <a:pos x="4" y="104"/>
                </a:cxn>
                <a:cxn ang="0">
                  <a:pos x="6" y="104"/>
                </a:cxn>
                <a:cxn ang="0">
                  <a:pos x="7" y="103"/>
                </a:cxn>
                <a:cxn ang="0">
                  <a:pos x="9" y="102"/>
                </a:cxn>
                <a:cxn ang="0">
                  <a:pos x="9" y="102"/>
                </a:cxn>
                <a:cxn ang="0">
                  <a:pos x="17" y="88"/>
                </a:cxn>
                <a:cxn ang="0">
                  <a:pos x="27" y="75"/>
                </a:cxn>
                <a:cxn ang="0">
                  <a:pos x="39" y="62"/>
                </a:cxn>
                <a:cxn ang="0">
                  <a:pos x="50" y="50"/>
                </a:cxn>
                <a:cxn ang="0">
                  <a:pos x="62" y="38"/>
                </a:cxn>
                <a:cxn ang="0">
                  <a:pos x="75" y="28"/>
                </a:cxn>
                <a:cxn ang="0">
                  <a:pos x="88" y="17"/>
                </a:cxn>
                <a:cxn ang="0">
                  <a:pos x="102" y="8"/>
                </a:cxn>
                <a:cxn ang="0">
                  <a:pos x="102" y="8"/>
                </a:cxn>
                <a:cxn ang="0">
                  <a:pos x="103" y="7"/>
                </a:cxn>
                <a:cxn ang="0">
                  <a:pos x="104" y="5"/>
                </a:cxn>
                <a:cxn ang="0">
                  <a:pos x="104" y="4"/>
                </a:cxn>
                <a:cxn ang="0">
                  <a:pos x="103" y="2"/>
                </a:cxn>
                <a:cxn ang="0">
                  <a:pos x="102" y="1"/>
                </a:cxn>
                <a:cxn ang="0">
                  <a:pos x="101" y="0"/>
                </a:cxn>
                <a:cxn ang="0">
                  <a:pos x="99" y="0"/>
                </a:cxn>
                <a:cxn ang="0">
                  <a:pos x="97" y="1"/>
                </a:cxn>
                <a:cxn ang="0">
                  <a:pos x="97" y="1"/>
                </a:cxn>
              </a:cxnLst>
              <a:rect l="0" t="0" r="r" b="b"/>
              <a:pathLst>
                <a:path w="104" h="104">
                  <a:moveTo>
                    <a:pt x="97" y="1"/>
                  </a:moveTo>
                  <a:lnTo>
                    <a:pt x="97" y="1"/>
                  </a:lnTo>
                  <a:lnTo>
                    <a:pt x="82" y="10"/>
                  </a:lnTo>
                  <a:lnTo>
                    <a:pt x="69" y="20"/>
                  </a:lnTo>
                  <a:lnTo>
                    <a:pt x="55" y="32"/>
                  </a:lnTo>
                  <a:lnTo>
                    <a:pt x="43" y="43"/>
                  </a:lnTo>
                  <a:lnTo>
                    <a:pt x="32" y="56"/>
                  </a:lnTo>
                  <a:lnTo>
                    <a:pt x="20" y="69"/>
                  </a:lnTo>
                  <a:lnTo>
                    <a:pt x="10" y="82"/>
                  </a:lnTo>
                  <a:lnTo>
                    <a:pt x="1" y="97"/>
                  </a:lnTo>
                  <a:lnTo>
                    <a:pt x="1" y="97"/>
                  </a:lnTo>
                  <a:lnTo>
                    <a:pt x="0" y="99"/>
                  </a:lnTo>
                  <a:lnTo>
                    <a:pt x="0" y="100"/>
                  </a:lnTo>
                  <a:lnTo>
                    <a:pt x="1" y="102"/>
                  </a:lnTo>
                  <a:lnTo>
                    <a:pt x="2" y="103"/>
                  </a:lnTo>
                  <a:lnTo>
                    <a:pt x="4" y="104"/>
                  </a:lnTo>
                  <a:lnTo>
                    <a:pt x="6" y="104"/>
                  </a:lnTo>
                  <a:lnTo>
                    <a:pt x="7" y="103"/>
                  </a:lnTo>
                  <a:lnTo>
                    <a:pt x="9" y="102"/>
                  </a:lnTo>
                  <a:lnTo>
                    <a:pt x="9" y="102"/>
                  </a:lnTo>
                  <a:lnTo>
                    <a:pt x="17" y="88"/>
                  </a:lnTo>
                  <a:lnTo>
                    <a:pt x="27" y="75"/>
                  </a:lnTo>
                  <a:lnTo>
                    <a:pt x="39" y="62"/>
                  </a:lnTo>
                  <a:lnTo>
                    <a:pt x="50" y="50"/>
                  </a:lnTo>
                  <a:lnTo>
                    <a:pt x="62" y="38"/>
                  </a:lnTo>
                  <a:lnTo>
                    <a:pt x="75" y="28"/>
                  </a:lnTo>
                  <a:lnTo>
                    <a:pt x="88" y="17"/>
                  </a:lnTo>
                  <a:lnTo>
                    <a:pt x="102" y="8"/>
                  </a:lnTo>
                  <a:lnTo>
                    <a:pt x="102" y="8"/>
                  </a:lnTo>
                  <a:lnTo>
                    <a:pt x="103" y="7"/>
                  </a:lnTo>
                  <a:lnTo>
                    <a:pt x="104" y="5"/>
                  </a:lnTo>
                  <a:lnTo>
                    <a:pt x="104" y="4"/>
                  </a:lnTo>
                  <a:lnTo>
                    <a:pt x="103" y="2"/>
                  </a:lnTo>
                  <a:lnTo>
                    <a:pt x="102" y="1"/>
                  </a:lnTo>
                  <a:lnTo>
                    <a:pt x="101" y="0"/>
                  </a:lnTo>
                  <a:lnTo>
                    <a:pt x="99" y="0"/>
                  </a:lnTo>
                  <a:lnTo>
                    <a:pt x="97" y="1"/>
                  </a:lnTo>
                  <a:lnTo>
                    <a:pt x="97"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7" name="Freeform 988"/>
            <p:cNvSpPr/>
            <p:nvPr/>
          </p:nvSpPr>
          <p:spPr bwMode="auto">
            <a:xfrm>
              <a:off x="4213226" y="2727326"/>
              <a:ext cx="26988" cy="46038"/>
            </a:xfrm>
            <a:custGeom>
              <a:avLst/>
              <a:gdLst/>
              <a:ahLst/>
              <a:cxnLst>
                <a:cxn ang="0">
                  <a:pos x="42" y="3"/>
                </a:cxn>
                <a:cxn ang="0">
                  <a:pos x="42" y="3"/>
                </a:cxn>
                <a:cxn ang="0">
                  <a:pos x="37" y="14"/>
                </a:cxn>
                <a:cxn ang="0">
                  <a:pos x="32" y="24"/>
                </a:cxn>
                <a:cxn ang="0">
                  <a:pos x="21" y="43"/>
                </a:cxn>
                <a:cxn ang="0">
                  <a:pos x="10" y="63"/>
                </a:cxn>
                <a:cxn ang="0">
                  <a:pos x="4" y="73"/>
                </a:cxn>
                <a:cxn ang="0">
                  <a:pos x="0" y="83"/>
                </a:cxn>
                <a:cxn ang="0">
                  <a:pos x="0" y="83"/>
                </a:cxn>
                <a:cxn ang="0">
                  <a:pos x="0" y="85"/>
                </a:cxn>
                <a:cxn ang="0">
                  <a:pos x="1" y="86"/>
                </a:cxn>
                <a:cxn ang="0">
                  <a:pos x="2" y="88"/>
                </a:cxn>
                <a:cxn ang="0">
                  <a:pos x="3" y="88"/>
                </a:cxn>
                <a:cxn ang="0">
                  <a:pos x="5" y="88"/>
                </a:cxn>
                <a:cxn ang="0">
                  <a:pos x="7" y="88"/>
                </a:cxn>
                <a:cxn ang="0">
                  <a:pos x="8" y="87"/>
                </a:cxn>
                <a:cxn ang="0">
                  <a:pos x="10" y="85"/>
                </a:cxn>
                <a:cxn ang="0">
                  <a:pos x="10" y="85"/>
                </a:cxn>
                <a:cxn ang="0">
                  <a:pos x="14" y="75"/>
                </a:cxn>
                <a:cxn ang="0">
                  <a:pos x="19" y="65"/>
                </a:cxn>
                <a:cxn ang="0">
                  <a:pos x="30" y="46"/>
                </a:cxn>
                <a:cxn ang="0">
                  <a:pos x="42" y="26"/>
                </a:cxn>
                <a:cxn ang="0">
                  <a:pos x="47" y="17"/>
                </a:cxn>
                <a:cxn ang="0">
                  <a:pos x="51" y="7"/>
                </a:cxn>
                <a:cxn ang="0">
                  <a:pos x="51" y="7"/>
                </a:cxn>
                <a:cxn ang="0">
                  <a:pos x="51" y="5"/>
                </a:cxn>
                <a:cxn ang="0">
                  <a:pos x="50" y="2"/>
                </a:cxn>
                <a:cxn ang="0">
                  <a:pos x="49" y="1"/>
                </a:cxn>
                <a:cxn ang="0">
                  <a:pos x="48" y="0"/>
                </a:cxn>
                <a:cxn ang="0">
                  <a:pos x="46" y="0"/>
                </a:cxn>
                <a:cxn ang="0">
                  <a:pos x="44" y="0"/>
                </a:cxn>
                <a:cxn ang="0">
                  <a:pos x="43" y="2"/>
                </a:cxn>
                <a:cxn ang="0">
                  <a:pos x="42" y="3"/>
                </a:cxn>
                <a:cxn ang="0">
                  <a:pos x="42" y="3"/>
                </a:cxn>
              </a:cxnLst>
              <a:rect l="0" t="0" r="r" b="b"/>
              <a:pathLst>
                <a:path w="51" h="88">
                  <a:moveTo>
                    <a:pt x="42" y="3"/>
                  </a:moveTo>
                  <a:lnTo>
                    <a:pt x="42" y="3"/>
                  </a:lnTo>
                  <a:lnTo>
                    <a:pt x="37" y="14"/>
                  </a:lnTo>
                  <a:lnTo>
                    <a:pt x="32" y="24"/>
                  </a:lnTo>
                  <a:lnTo>
                    <a:pt x="21" y="43"/>
                  </a:lnTo>
                  <a:lnTo>
                    <a:pt x="10" y="63"/>
                  </a:lnTo>
                  <a:lnTo>
                    <a:pt x="4" y="73"/>
                  </a:lnTo>
                  <a:lnTo>
                    <a:pt x="0" y="83"/>
                  </a:lnTo>
                  <a:lnTo>
                    <a:pt x="0" y="83"/>
                  </a:lnTo>
                  <a:lnTo>
                    <a:pt x="0" y="85"/>
                  </a:lnTo>
                  <a:lnTo>
                    <a:pt x="1" y="86"/>
                  </a:lnTo>
                  <a:lnTo>
                    <a:pt x="2" y="88"/>
                  </a:lnTo>
                  <a:lnTo>
                    <a:pt x="3" y="88"/>
                  </a:lnTo>
                  <a:lnTo>
                    <a:pt x="5" y="88"/>
                  </a:lnTo>
                  <a:lnTo>
                    <a:pt x="7" y="88"/>
                  </a:lnTo>
                  <a:lnTo>
                    <a:pt x="8" y="87"/>
                  </a:lnTo>
                  <a:lnTo>
                    <a:pt x="10" y="85"/>
                  </a:lnTo>
                  <a:lnTo>
                    <a:pt x="10" y="85"/>
                  </a:lnTo>
                  <a:lnTo>
                    <a:pt x="14" y="75"/>
                  </a:lnTo>
                  <a:lnTo>
                    <a:pt x="19" y="65"/>
                  </a:lnTo>
                  <a:lnTo>
                    <a:pt x="30" y="46"/>
                  </a:lnTo>
                  <a:lnTo>
                    <a:pt x="42" y="26"/>
                  </a:lnTo>
                  <a:lnTo>
                    <a:pt x="47" y="17"/>
                  </a:lnTo>
                  <a:lnTo>
                    <a:pt x="51" y="7"/>
                  </a:lnTo>
                  <a:lnTo>
                    <a:pt x="51" y="7"/>
                  </a:lnTo>
                  <a:lnTo>
                    <a:pt x="51" y="5"/>
                  </a:lnTo>
                  <a:lnTo>
                    <a:pt x="50" y="2"/>
                  </a:lnTo>
                  <a:lnTo>
                    <a:pt x="49" y="1"/>
                  </a:lnTo>
                  <a:lnTo>
                    <a:pt x="48" y="0"/>
                  </a:lnTo>
                  <a:lnTo>
                    <a:pt x="46" y="0"/>
                  </a:lnTo>
                  <a:lnTo>
                    <a:pt x="44" y="0"/>
                  </a:lnTo>
                  <a:lnTo>
                    <a:pt x="43" y="2"/>
                  </a:lnTo>
                  <a:lnTo>
                    <a:pt x="42" y="3"/>
                  </a:lnTo>
                  <a:lnTo>
                    <a:pt x="4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8" name="Freeform 989"/>
            <p:cNvSpPr/>
            <p:nvPr/>
          </p:nvSpPr>
          <p:spPr bwMode="auto">
            <a:xfrm>
              <a:off x="4268788" y="2722563"/>
              <a:ext cx="44450" cy="61913"/>
            </a:xfrm>
            <a:custGeom>
              <a:avLst/>
              <a:gdLst/>
              <a:ahLst/>
              <a:cxnLst>
                <a:cxn ang="0">
                  <a:pos x="74" y="1"/>
                </a:cxn>
                <a:cxn ang="0">
                  <a:pos x="74" y="1"/>
                </a:cxn>
                <a:cxn ang="0">
                  <a:pos x="51" y="23"/>
                </a:cxn>
                <a:cxn ang="0">
                  <a:pos x="40" y="35"/>
                </a:cxn>
                <a:cxn ang="0">
                  <a:pos x="30" y="48"/>
                </a:cxn>
                <a:cxn ang="0">
                  <a:pos x="30" y="48"/>
                </a:cxn>
                <a:cxn ang="0">
                  <a:pos x="21" y="62"/>
                </a:cxn>
                <a:cxn ang="0">
                  <a:pos x="13" y="78"/>
                </a:cxn>
                <a:cxn ang="0">
                  <a:pos x="6" y="94"/>
                </a:cxn>
                <a:cxn ang="0">
                  <a:pos x="0" y="111"/>
                </a:cxn>
                <a:cxn ang="0">
                  <a:pos x="0" y="111"/>
                </a:cxn>
                <a:cxn ang="0">
                  <a:pos x="0" y="113"/>
                </a:cxn>
                <a:cxn ang="0">
                  <a:pos x="0" y="115"/>
                </a:cxn>
                <a:cxn ang="0">
                  <a:pos x="2" y="116"/>
                </a:cxn>
                <a:cxn ang="0">
                  <a:pos x="3" y="117"/>
                </a:cxn>
                <a:cxn ang="0">
                  <a:pos x="5" y="117"/>
                </a:cxn>
                <a:cxn ang="0">
                  <a:pos x="7" y="116"/>
                </a:cxn>
                <a:cxn ang="0">
                  <a:pos x="8" y="115"/>
                </a:cxn>
                <a:cxn ang="0">
                  <a:pos x="9" y="114"/>
                </a:cxn>
                <a:cxn ang="0">
                  <a:pos x="9" y="114"/>
                </a:cxn>
                <a:cxn ang="0">
                  <a:pos x="15" y="96"/>
                </a:cxn>
                <a:cxn ang="0">
                  <a:pos x="23" y="79"/>
                </a:cxn>
                <a:cxn ang="0">
                  <a:pos x="31" y="62"/>
                </a:cxn>
                <a:cxn ang="0">
                  <a:pos x="36" y="55"/>
                </a:cxn>
                <a:cxn ang="0">
                  <a:pos x="41" y="48"/>
                </a:cxn>
                <a:cxn ang="0">
                  <a:pos x="41" y="48"/>
                </a:cxn>
                <a:cxn ang="0">
                  <a:pos x="51" y="37"/>
                </a:cxn>
                <a:cxn ang="0">
                  <a:pos x="61" y="27"/>
                </a:cxn>
                <a:cxn ang="0">
                  <a:pos x="81" y="8"/>
                </a:cxn>
                <a:cxn ang="0">
                  <a:pos x="81" y="8"/>
                </a:cxn>
                <a:cxn ang="0">
                  <a:pos x="82" y="6"/>
                </a:cxn>
                <a:cxn ang="0">
                  <a:pos x="83" y="4"/>
                </a:cxn>
                <a:cxn ang="0">
                  <a:pos x="82" y="3"/>
                </a:cxn>
                <a:cxn ang="0">
                  <a:pos x="81" y="1"/>
                </a:cxn>
                <a:cxn ang="0">
                  <a:pos x="80" y="0"/>
                </a:cxn>
                <a:cxn ang="0">
                  <a:pos x="78" y="0"/>
                </a:cxn>
                <a:cxn ang="0">
                  <a:pos x="76" y="0"/>
                </a:cxn>
                <a:cxn ang="0">
                  <a:pos x="74" y="1"/>
                </a:cxn>
                <a:cxn ang="0">
                  <a:pos x="74" y="1"/>
                </a:cxn>
              </a:cxnLst>
              <a:rect l="0" t="0" r="r" b="b"/>
              <a:pathLst>
                <a:path w="83" h="117">
                  <a:moveTo>
                    <a:pt x="74" y="1"/>
                  </a:moveTo>
                  <a:lnTo>
                    <a:pt x="74" y="1"/>
                  </a:lnTo>
                  <a:lnTo>
                    <a:pt x="51" y="23"/>
                  </a:lnTo>
                  <a:lnTo>
                    <a:pt x="40" y="35"/>
                  </a:lnTo>
                  <a:lnTo>
                    <a:pt x="30" y="48"/>
                  </a:lnTo>
                  <a:lnTo>
                    <a:pt x="30" y="48"/>
                  </a:lnTo>
                  <a:lnTo>
                    <a:pt x="21" y="62"/>
                  </a:lnTo>
                  <a:lnTo>
                    <a:pt x="13" y="78"/>
                  </a:lnTo>
                  <a:lnTo>
                    <a:pt x="6" y="94"/>
                  </a:lnTo>
                  <a:lnTo>
                    <a:pt x="0" y="111"/>
                  </a:lnTo>
                  <a:lnTo>
                    <a:pt x="0" y="111"/>
                  </a:lnTo>
                  <a:lnTo>
                    <a:pt x="0" y="113"/>
                  </a:lnTo>
                  <a:lnTo>
                    <a:pt x="0" y="115"/>
                  </a:lnTo>
                  <a:lnTo>
                    <a:pt x="2" y="116"/>
                  </a:lnTo>
                  <a:lnTo>
                    <a:pt x="3" y="117"/>
                  </a:lnTo>
                  <a:lnTo>
                    <a:pt x="5" y="117"/>
                  </a:lnTo>
                  <a:lnTo>
                    <a:pt x="7" y="116"/>
                  </a:lnTo>
                  <a:lnTo>
                    <a:pt x="8" y="115"/>
                  </a:lnTo>
                  <a:lnTo>
                    <a:pt x="9" y="114"/>
                  </a:lnTo>
                  <a:lnTo>
                    <a:pt x="9" y="114"/>
                  </a:lnTo>
                  <a:lnTo>
                    <a:pt x="15" y="96"/>
                  </a:lnTo>
                  <a:lnTo>
                    <a:pt x="23" y="79"/>
                  </a:lnTo>
                  <a:lnTo>
                    <a:pt x="31" y="62"/>
                  </a:lnTo>
                  <a:lnTo>
                    <a:pt x="36" y="55"/>
                  </a:lnTo>
                  <a:lnTo>
                    <a:pt x="41" y="48"/>
                  </a:lnTo>
                  <a:lnTo>
                    <a:pt x="41" y="48"/>
                  </a:lnTo>
                  <a:lnTo>
                    <a:pt x="51" y="37"/>
                  </a:lnTo>
                  <a:lnTo>
                    <a:pt x="61" y="27"/>
                  </a:lnTo>
                  <a:lnTo>
                    <a:pt x="81" y="8"/>
                  </a:lnTo>
                  <a:lnTo>
                    <a:pt x="81" y="8"/>
                  </a:lnTo>
                  <a:lnTo>
                    <a:pt x="82" y="6"/>
                  </a:lnTo>
                  <a:lnTo>
                    <a:pt x="83" y="4"/>
                  </a:lnTo>
                  <a:lnTo>
                    <a:pt x="82" y="3"/>
                  </a:lnTo>
                  <a:lnTo>
                    <a:pt x="81" y="1"/>
                  </a:lnTo>
                  <a:lnTo>
                    <a:pt x="80" y="0"/>
                  </a:lnTo>
                  <a:lnTo>
                    <a:pt x="78" y="0"/>
                  </a:lnTo>
                  <a:lnTo>
                    <a:pt x="76" y="0"/>
                  </a:lnTo>
                  <a:lnTo>
                    <a:pt x="74" y="1"/>
                  </a:lnTo>
                  <a:lnTo>
                    <a:pt x="74"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9" name="Freeform 990"/>
            <p:cNvSpPr/>
            <p:nvPr/>
          </p:nvSpPr>
          <p:spPr bwMode="auto">
            <a:xfrm>
              <a:off x="4346576" y="2727326"/>
              <a:ext cx="36513" cy="47625"/>
            </a:xfrm>
            <a:custGeom>
              <a:avLst/>
              <a:gdLst/>
              <a:ahLst/>
              <a:cxnLst>
                <a:cxn ang="0">
                  <a:pos x="61" y="2"/>
                </a:cxn>
                <a:cxn ang="0">
                  <a:pos x="61" y="2"/>
                </a:cxn>
                <a:cxn ang="0">
                  <a:pos x="57" y="9"/>
                </a:cxn>
                <a:cxn ang="0">
                  <a:pos x="52" y="15"/>
                </a:cxn>
                <a:cxn ang="0">
                  <a:pos x="42" y="26"/>
                </a:cxn>
                <a:cxn ang="0">
                  <a:pos x="32" y="37"/>
                </a:cxn>
                <a:cxn ang="0">
                  <a:pos x="23" y="48"/>
                </a:cxn>
                <a:cxn ang="0">
                  <a:pos x="23" y="48"/>
                </a:cxn>
                <a:cxn ang="0">
                  <a:pos x="16" y="59"/>
                </a:cxn>
                <a:cxn ang="0">
                  <a:pos x="12" y="66"/>
                </a:cxn>
                <a:cxn ang="0">
                  <a:pos x="8" y="70"/>
                </a:cxn>
                <a:cxn ang="0">
                  <a:pos x="8" y="70"/>
                </a:cxn>
                <a:cxn ang="0">
                  <a:pos x="3" y="76"/>
                </a:cxn>
                <a:cxn ang="0">
                  <a:pos x="1" y="79"/>
                </a:cxn>
                <a:cxn ang="0">
                  <a:pos x="0" y="83"/>
                </a:cxn>
                <a:cxn ang="0">
                  <a:pos x="0" y="83"/>
                </a:cxn>
                <a:cxn ang="0">
                  <a:pos x="0" y="85"/>
                </a:cxn>
                <a:cxn ang="0">
                  <a:pos x="1" y="86"/>
                </a:cxn>
                <a:cxn ang="0">
                  <a:pos x="2" y="88"/>
                </a:cxn>
                <a:cxn ang="0">
                  <a:pos x="4" y="88"/>
                </a:cxn>
                <a:cxn ang="0">
                  <a:pos x="5" y="89"/>
                </a:cxn>
                <a:cxn ang="0">
                  <a:pos x="7" y="88"/>
                </a:cxn>
                <a:cxn ang="0">
                  <a:pos x="8" y="87"/>
                </a:cxn>
                <a:cxn ang="0">
                  <a:pos x="9" y="85"/>
                </a:cxn>
                <a:cxn ang="0">
                  <a:pos x="9" y="85"/>
                </a:cxn>
                <a:cxn ang="0">
                  <a:pos x="11" y="81"/>
                </a:cxn>
                <a:cxn ang="0">
                  <a:pos x="13" y="79"/>
                </a:cxn>
                <a:cxn ang="0">
                  <a:pos x="17" y="76"/>
                </a:cxn>
                <a:cxn ang="0">
                  <a:pos x="19" y="73"/>
                </a:cxn>
                <a:cxn ang="0">
                  <a:pos x="19" y="73"/>
                </a:cxn>
                <a:cxn ang="0">
                  <a:pos x="22" y="67"/>
                </a:cxn>
                <a:cxn ang="0">
                  <a:pos x="26" y="60"/>
                </a:cxn>
                <a:cxn ang="0">
                  <a:pos x="34" y="49"/>
                </a:cxn>
                <a:cxn ang="0">
                  <a:pos x="34" y="49"/>
                </a:cxn>
                <a:cxn ang="0">
                  <a:pos x="42" y="38"/>
                </a:cxn>
                <a:cxn ang="0">
                  <a:pos x="52" y="28"/>
                </a:cxn>
                <a:cxn ang="0">
                  <a:pos x="61" y="18"/>
                </a:cxn>
                <a:cxn ang="0">
                  <a:pos x="65" y="13"/>
                </a:cxn>
                <a:cxn ang="0">
                  <a:pos x="68" y="8"/>
                </a:cxn>
                <a:cxn ang="0">
                  <a:pos x="68" y="8"/>
                </a:cxn>
                <a:cxn ang="0">
                  <a:pos x="69" y="6"/>
                </a:cxn>
                <a:cxn ang="0">
                  <a:pos x="69" y="3"/>
                </a:cxn>
                <a:cxn ang="0">
                  <a:pos x="68" y="2"/>
                </a:cxn>
                <a:cxn ang="0">
                  <a:pos x="67" y="1"/>
                </a:cxn>
                <a:cxn ang="0">
                  <a:pos x="65" y="0"/>
                </a:cxn>
                <a:cxn ang="0">
                  <a:pos x="63" y="0"/>
                </a:cxn>
                <a:cxn ang="0">
                  <a:pos x="62" y="1"/>
                </a:cxn>
                <a:cxn ang="0">
                  <a:pos x="61" y="2"/>
                </a:cxn>
                <a:cxn ang="0">
                  <a:pos x="61" y="2"/>
                </a:cxn>
              </a:cxnLst>
              <a:rect l="0" t="0" r="r" b="b"/>
              <a:pathLst>
                <a:path w="69" h="89">
                  <a:moveTo>
                    <a:pt x="61" y="2"/>
                  </a:moveTo>
                  <a:lnTo>
                    <a:pt x="61" y="2"/>
                  </a:lnTo>
                  <a:lnTo>
                    <a:pt x="57" y="9"/>
                  </a:lnTo>
                  <a:lnTo>
                    <a:pt x="52" y="15"/>
                  </a:lnTo>
                  <a:lnTo>
                    <a:pt x="42" y="26"/>
                  </a:lnTo>
                  <a:lnTo>
                    <a:pt x="32" y="37"/>
                  </a:lnTo>
                  <a:lnTo>
                    <a:pt x="23" y="48"/>
                  </a:lnTo>
                  <a:lnTo>
                    <a:pt x="23" y="48"/>
                  </a:lnTo>
                  <a:lnTo>
                    <a:pt x="16" y="59"/>
                  </a:lnTo>
                  <a:lnTo>
                    <a:pt x="12" y="66"/>
                  </a:lnTo>
                  <a:lnTo>
                    <a:pt x="8" y="70"/>
                  </a:lnTo>
                  <a:lnTo>
                    <a:pt x="8" y="70"/>
                  </a:lnTo>
                  <a:lnTo>
                    <a:pt x="3" y="76"/>
                  </a:lnTo>
                  <a:lnTo>
                    <a:pt x="1" y="79"/>
                  </a:lnTo>
                  <a:lnTo>
                    <a:pt x="0" y="83"/>
                  </a:lnTo>
                  <a:lnTo>
                    <a:pt x="0" y="83"/>
                  </a:lnTo>
                  <a:lnTo>
                    <a:pt x="0" y="85"/>
                  </a:lnTo>
                  <a:lnTo>
                    <a:pt x="1" y="86"/>
                  </a:lnTo>
                  <a:lnTo>
                    <a:pt x="2" y="88"/>
                  </a:lnTo>
                  <a:lnTo>
                    <a:pt x="4" y="88"/>
                  </a:lnTo>
                  <a:lnTo>
                    <a:pt x="5" y="89"/>
                  </a:lnTo>
                  <a:lnTo>
                    <a:pt x="7" y="88"/>
                  </a:lnTo>
                  <a:lnTo>
                    <a:pt x="8" y="87"/>
                  </a:lnTo>
                  <a:lnTo>
                    <a:pt x="9" y="85"/>
                  </a:lnTo>
                  <a:lnTo>
                    <a:pt x="9" y="85"/>
                  </a:lnTo>
                  <a:lnTo>
                    <a:pt x="11" y="81"/>
                  </a:lnTo>
                  <a:lnTo>
                    <a:pt x="13" y="79"/>
                  </a:lnTo>
                  <a:lnTo>
                    <a:pt x="17" y="76"/>
                  </a:lnTo>
                  <a:lnTo>
                    <a:pt x="19" y="73"/>
                  </a:lnTo>
                  <a:lnTo>
                    <a:pt x="19" y="73"/>
                  </a:lnTo>
                  <a:lnTo>
                    <a:pt x="22" y="67"/>
                  </a:lnTo>
                  <a:lnTo>
                    <a:pt x="26" y="60"/>
                  </a:lnTo>
                  <a:lnTo>
                    <a:pt x="34" y="49"/>
                  </a:lnTo>
                  <a:lnTo>
                    <a:pt x="34" y="49"/>
                  </a:lnTo>
                  <a:lnTo>
                    <a:pt x="42" y="38"/>
                  </a:lnTo>
                  <a:lnTo>
                    <a:pt x="52" y="28"/>
                  </a:lnTo>
                  <a:lnTo>
                    <a:pt x="61" y="18"/>
                  </a:lnTo>
                  <a:lnTo>
                    <a:pt x="65" y="13"/>
                  </a:lnTo>
                  <a:lnTo>
                    <a:pt x="68" y="8"/>
                  </a:lnTo>
                  <a:lnTo>
                    <a:pt x="68" y="8"/>
                  </a:lnTo>
                  <a:lnTo>
                    <a:pt x="69" y="6"/>
                  </a:lnTo>
                  <a:lnTo>
                    <a:pt x="69" y="3"/>
                  </a:lnTo>
                  <a:lnTo>
                    <a:pt x="68" y="2"/>
                  </a:lnTo>
                  <a:lnTo>
                    <a:pt x="67" y="1"/>
                  </a:lnTo>
                  <a:lnTo>
                    <a:pt x="65" y="0"/>
                  </a:lnTo>
                  <a:lnTo>
                    <a:pt x="63" y="0"/>
                  </a:lnTo>
                  <a:lnTo>
                    <a:pt x="62" y="1"/>
                  </a:lnTo>
                  <a:lnTo>
                    <a:pt x="61" y="2"/>
                  </a:lnTo>
                  <a:lnTo>
                    <a:pt x="6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0" name="Freeform 991"/>
            <p:cNvSpPr/>
            <p:nvPr/>
          </p:nvSpPr>
          <p:spPr bwMode="auto">
            <a:xfrm>
              <a:off x="4402138" y="2727326"/>
              <a:ext cx="28575" cy="49213"/>
            </a:xfrm>
            <a:custGeom>
              <a:avLst/>
              <a:gdLst/>
              <a:ahLst/>
              <a:cxnLst>
                <a:cxn ang="0">
                  <a:pos x="44" y="6"/>
                </a:cxn>
                <a:cxn ang="0">
                  <a:pos x="44" y="6"/>
                </a:cxn>
                <a:cxn ang="0">
                  <a:pos x="43" y="10"/>
                </a:cxn>
                <a:cxn ang="0">
                  <a:pos x="42" y="12"/>
                </a:cxn>
                <a:cxn ang="0">
                  <a:pos x="41" y="14"/>
                </a:cxn>
                <a:cxn ang="0">
                  <a:pos x="40" y="15"/>
                </a:cxn>
                <a:cxn ang="0">
                  <a:pos x="37" y="17"/>
                </a:cxn>
                <a:cxn ang="0">
                  <a:pos x="36" y="18"/>
                </a:cxn>
                <a:cxn ang="0">
                  <a:pos x="35" y="20"/>
                </a:cxn>
                <a:cxn ang="0">
                  <a:pos x="35" y="20"/>
                </a:cxn>
                <a:cxn ang="0">
                  <a:pos x="31" y="25"/>
                </a:cxn>
                <a:cxn ang="0">
                  <a:pos x="27" y="30"/>
                </a:cxn>
                <a:cxn ang="0">
                  <a:pos x="22" y="36"/>
                </a:cxn>
                <a:cxn ang="0">
                  <a:pos x="19" y="41"/>
                </a:cxn>
                <a:cxn ang="0">
                  <a:pos x="19" y="41"/>
                </a:cxn>
                <a:cxn ang="0">
                  <a:pos x="14" y="52"/>
                </a:cxn>
                <a:cxn ang="0">
                  <a:pos x="10" y="64"/>
                </a:cxn>
                <a:cxn ang="0">
                  <a:pos x="6" y="75"/>
                </a:cxn>
                <a:cxn ang="0">
                  <a:pos x="0" y="85"/>
                </a:cxn>
                <a:cxn ang="0">
                  <a:pos x="0" y="85"/>
                </a:cxn>
                <a:cxn ang="0">
                  <a:pos x="0" y="87"/>
                </a:cxn>
                <a:cxn ang="0">
                  <a:pos x="0" y="88"/>
                </a:cxn>
                <a:cxn ang="0">
                  <a:pos x="1" y="91"/>
                </a:cxn>
                <a:cxn ang="0">
                  <a:pos x="2" y="92"/>
                </a:cxn>
                <a:cxn ang="0">
                  <a:pos x="4" y="92"/>
                </a:cxn>
                <a:cxn ang="0">
                  <a:pos x="5" y="92"/>
                </a:cxn>
                <a:cxn ang="0">
                  <a:pos x="7" y="92"/>
                </a:cxn>
                <a:cxn ang="0">
                  <a:pos x="8" y="89"/>
                </a:cxn>
                <a:cxn ang="0">
                  <a:pos x="8" y="89"/>
                </a:cxn>
                <a:cxn ang="0">
                  <a:pos x="12" y="83"/>
                </a:cxn>
                <a:cxn ang="0">
                  <a:pos x="15" y="77"/>
                </a:cxn>
                <a:cxn ang="0">
                  <a:pos x="21" y="63"/>
                </a:cxn>
                <a:cxn ang="0">
                  <a:pos x="28" y="49"/>
                </a:cxn>
                <a:cxn ang="0">
                  <a:pos x="31" y="43"/>
                </a:cxn>
                <a:cxn ang="0">
                  <a:pos x="36" y="37"/>
                </a:cxn>
                <a:cxn ang="0">
                  <a:pos x="36" y="37"/>
                </a:cxn>
                <a:cxn ang="0">
                  <a:pos x="41" y="29"/>
                </a:cxn>
                <a:cxn ang="0">
                  <a:pos x="47" y="22"/>
                </a:cxn>
                <a:cxn ang="0">
                  <a:pos x="51" y="14"/>
                </a:cxn>
                <a:cxn ang="0">
                  <a:pos x="53" y="10"/>
                </a:cxn>
                <a:cxn ang="0">
                  <a:pos x="54" y="6"/>
                </a:cxn>
                <a:cxn ang="0">
                  <a:pos x="54" y="6"/>
                </a:cxn>
                <a:cxn ang="0">
                  <a:pos x="54" y="3"/>
                </a:cxn>
                <a:cxn ang="0">
                  <a:pos x="53" y="1"/>
                </a:cxn>
                <a:cxn ang="0">
                  <a:pos x="50" y="0"/>
                </a:cxn>
                <a:cxn ang="0">
                  <a:pos x="49" y="0"/>
                </a:cxn>
                <a:cxn ang="0">
                  <a:pos x="45" y="1"/>
                </a:cxn>
                <a:cxn ang="0">
                  <a:pos x="44" y="3"/>
                </a:cxn>
                <a:cxn ang="0">
                  <a:pos x="44" y="6"/>
                </a:cxn>
                <a:cxn ang="0">
                  <a:pos x="44" y="6"/>
                </a:cxn>
              </a:cxnLst>
              <a:rect l="0" t="0" r="r" b="b"/>
              <a:pathLst>
                <a:path w="54" h="92">
                  <a:moveTo>
                    <a:pt x="44" y="6"/>
                  </a:moveTo>
                  <a:lnTo>
                    <a:pt x="44" y="6"/>
                  </a:lnTo>
                  <a:lnTo>
                    <a:pt x="43" y="10"/>
                  </a:lnTo>
                  <a:lnTo>
                    <a:pt x="42" y="12"/>
                  </a:lnTo>
                  <a:lnTo>
                    <a:pt x="41" y="14"/>
                  </a:lnTo>
                  <a:lnTo>
                    <a:pt x="40" y="15"/>
                  </a:lnTo>
                  <a:lnTo>
                    <a:pt x="37" y="17"/>
                  </a:lnTo>
                  <a:lnTo>
                    <a:pt x="36" y="18"/>
                  </a:lnTo>
                  <a:lnTo>
                    <a:pt x="35" y="20"/>
                  </a:lnTo>
                  <a:lnTo>
                    <a:pt x="35" y="20"/>
                  </a:lnTo>
                  <a:lnTo>
                    <a:pt x="31" y="25"/>
                  </a:lnTo>
                  <a:lnTo>
                    <a:pt x="27" y="30"/>
                  </a:lnTo>
                  <a:lnTo>
                    <a:pt x="22" y="36"/>
                  </a:lnTo>
                  <a:lnTo>
                    <a:pt x="19" y="41"/>
                  </a:lnTo>
                  <a:lnTo>
                    <a:pt x="19" y="41"/>
                  </a:lnTo>
                  <a:lnTo>
                    <a:pt x="14" y="52"/>
                  </a:lnTo>
                  <a:lnTo>
                    <a:pt x="10" y="64"/>
                  </a:lnTo>
                  <a:lnTo>
                    <a:pt x="6" y="75"/>
                  </a:lnTo>
                  <a:lnTo>
                    <a:pt x="0" y="85"/>
                  </a:lnTo>
                  <a:lnTo>
                    <a:pt x="0" y="85"/>
                  </a:lnTo>
                  <a:lnTo>
                    <a:pt x="0" y="87"/>
                  </a:lnTo>
                  <a:lnTo>
                    <a:pt x="0" y="88"/>
                  </a:lnTo>
                  <a:lnTo>
                    <a:pt x="1" y="91"/>
                  </a:lnTo>
                  <a:lnTo>
                    <a:pt x="2" y="92"/>
                  </a:lnTo>
                  <a:lnTo>
                    <a:pt x="4" y="92"/>
                  </a:lnTo>
                  <a:lnTo>
                    <a:pt x="5" y="92"/>
                  </a:lnTo>
                  <a:lnTo>
                    <a:pt x="7" y="92"/>
                  </a:lnTo>
                  <a:lnTo>
                    <a:pt x="8" y="89"/>
                  </a:lnTo>
                  <a:lnTo>
                    <a:pt x="8" y="89"/>
                  </a:lnTo>
                  <a:lnTo>
                    <a:pt x="12" y="83"/>
                  </a:lnTo>
                  <a:lnTo>
                    <a:pt x="15" y="77"/>
                  </a:lnTo>
                  <a:lnTo>
                    <a:pt x="21" y="63"/>
                  </a:lnTo>
                  <a:lnTo>
                    <a:pt x="28" y="49"/>
                  </a:lnTo>
                  <a:lnTo>
                    <a:pt x="31" y="43"/>
                  </a:lnTo>
                  <a:lnTo>
                    <a:pt x="36" y="37"/>
                  </a:lnTo>
                  <a:lnTo>
                    <a:pt x="36" y="37"/>
                  </a:lnTo>
                  <a:lnTo>
                    <a:pt x="41" y="29"/>
                  </a:lnTo>
                  <a:lnTo>
                    <a:pt x="47" y="22"/>
                  </a:lnTo>
                  <a:lnTo>
                    <a:pt x="51" y="14"/>
                  </a:lnTo>
                  <a:lnTo>
                    <a:pt x="53" y="10"/>
                  </a:lnTo>
                  <a:lnTo>
                    <a:pt x="54" y="6"/>
                  </a:lnTo>
                  <a:lnTo>
                    <a:pt x="54" y="6"/>
                  </a:lnTo>
                  <a:lnTo>
                    <a:pt x="54" y="3"/>
                  </a:lnTo>
                  <a:lnTo>
                    <a:pt x="53" y="1"/>
                  </a:lnTo>
                  <a:lnTo>
                    <a:pt x="50" y="0"/>
                  </a:lnTo>
                  <a:lnTo>
                    <a:pt x="49" y="0"/>
                  </a:lnTo>
                  <a:lnTo>
                    <a:pt x="45" y="1"/>
                  </a:lnTo>
                  <a:lnTo>
                    <a:pt x="44" y="3"/>
                  </a:lnTo>
                  <a:lnTo>
                    <a:pt x="44" y="6"/>
                  </a:lnTo>
                  <a:lnTo>
                    <a:pt x="44" y="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1" name="Freeform 992"/>
            <p:cNvSpPr/>
            <p:nvPr/>
          </p:nvSpPr>
          <p:spPr bwMode="auto">
            <a:xfrm>
              <a:off x="4464051" y="2733676"/>
              <a:ext cx="26988" cy="36513"/>
            </a:xfrm>
            <a:custGeom>
              <a:avLst/>
              <a:gdLst/>
              <a:ahLst/>
              <a:cxnLst>
                <a:cxn ang="0">
                  <a:pos x="41" y="2"/>
                </a:cxn>
                <a:cxn ang="0">
                  <a:pos x="41" y="2"/>
                </a:cxn>
                <a:cxn ang="0">
                  <a:pos x="37" y="10"/>
                </a:cxn>
                <a:cxn ang="0">
                  <a:pos x="32" y="18"/>
                </a:cxn>
                <a:cxn ang="0">
                  <a:pos x="21" y="33"/>
                </a:cxn>
                <a:cxn ang="0">
                  <a:pos x="21" y="33"/>
                </a:cxn>
                <a:cxn ang="0">
                  <a:pos x="10" y="48"/>
                </a:cxn>
                <a:cxn ang="0">
                  <a:pos x="1" y="65"/>
                </a:cxn>
                <a:cxn ang="0">
                  <a:pos x="1" y="65"/>
                </a:cxn>
                <a:cxn ang="0">
                  <a:pos x="0" y="66"/>
                </a:cxn>
                <a:cxn ang="0">
                  <a:pos x="0" y="68"/>
                </a:cxn>
                <a:cxn ang="0">
                  <a:pos x="1" y="70"/>
                </a:cxn>
                <a:cxn ang="0">
                  <a:pos x="3" y="71"/>
                </a:cxn>
                <a:cxn ang="0">
                  <a:pos x="4" y="71"/>
                </a:cxn>
                <a:cxn ang="0">
                  <a:pos x="6" y="71"/>
                </a:cxn>
                <a:cxn ang="0">
                  <a:pos x="7" y="71"/>
                </a:cxn>
                <a:cxn ang="0">
                  <a:pos x="9" y="69"/>
                </a:cxn>
                <a:cxn ang="0">
                  <a:pos x="9" y="69"/>
                </a:cxn>
                <a:cxn ang="0">
                  <a:pos x="18" y="54"/>
                </a:cxn>
                <a:cxn ang="0">
                  <a:pos x="29" y="37"/>
                </a:cxn>
                <a:cxn ang="0">
                  <a:pos x="29" y="37"/>
                </a:cxn>
                <a:cxn ang="0">
                  <a:pos x="40" y="21"/>
                </a:cxn>
                <a:cxn ang="0">
                  <a:pos x="46" y="13"/>
                </a:cxn>
                <a:cxn ang="0">
                  <a:pos x="51" y="5"/>
                </a:cxn>
                <a:cxn ang="0">
                  <a:pos x="51" y="5"/>
                </a:cxn>
                <a:cxn ang="0">
                  <a:pos x="51" y="3"/>
                </a:cxn>
                <a:cxn ang="0">
                  <a:pos x="51" y="1"/>
                </a:cxn>
                <a:cxn ang="0">
                  <a:pos x="50" y="0"/>
                </a:cxn>
                <a:cxn ang="0">
                  <a:pos x="47" y="0"/>
                </a:cxn>
                <a:cxn ang="0">
                  <a:pos x="44" y="0"/>
                </a:cxn>
                <a:cxn ang="0">
                  <a:pos x="42" y="1"/>
                </a:cxn>
                <a:cxn ang="0">
                  <a:pos x="41" y="2"/>
                </a:cxn>
                <a:cxn ang="0">
                  <a:pos x="41" y="2"/>
                </a:cxn>
              </a:cxnLst>
              <a:rect l="0" t="0" r="r" b="b"/>
              <a:pathLst>
                <a:path w="51" h="71">
                  <a:moveTo>
                    <a:pt x="41" y="2"/>
                  </a:moveTo>
                  <a:lnTo>
                    <a:pt x="41" y="2"/>
                  </a:lnTo>
                  <a:lnTo>
                    <a:pt x="37" y="10"/>
                  </a:lnTo>
                  <a:lnTo>
                    <a:pt x="32" y="18"/>
                  </a:lnTo>
                  <a:lnTo>
                    <a:pt x="21" y="33"/>
                  </a:lnTo>
                  <a:lnTo>
                    <a:pt x="21" y="33"/>
                  </a:lnTo>
                  <a:lnTo>
                    <a:pt x="10" y="48"/>
                  </a:lnTo>
                  <a:lnTo>
                    <a:pt x="1" y="65"/>
                  </a:lnTo>
                  <a:lnTo>
                    <a:pt x="1" y="65"/>
                  </a:lnTo>
                  <a:lnTo>
                    <a:pt x="0" y="66"/>
                  </a:lnTo>
                  <a:lnTo>
                    <a:pt x="0" y="68"/>
                  </a:lnTo>
                  <a:lnTo>
                    <a:pt x="1" y="70"/>
                  </a:lnTo>
                  <a:lnTo>
                    <a:pt x="3" y="71"/>
                  </a:lnTo>
                  <a:lnTo>
                    <a:pt x="4" y="71"/>
                  </a:lnTo>
                  <a:lnTo>
                    <a:pt x="6" y="71"/>
                  </a:lnTo>
                  <a:lnTo>
                    <a:pt x="7" y="71"/>
                  </a:lnTo>
                  <a:lnTo>
                    <a:pt x="9" y="69"/>
                  </a:lnTo>
                  <a:lnTo>
                    <a:pt x="9" y="69"/>
                  </a:lnTo>
                  <a:lnTo>
                    <a:pt x="18" y="54"/>
                  </a:lnTo>
                  <a:lnTo>
                    <a:pt x="29" y="37"/>
                  </a:lnTo>
                  <a:lnTo>
                    <a:pt x="29" y="37"/>
                  </a:lnTo>
                  <a:lnTo>
                    <a:pt x="40" y="21"/>
                  </a:lnTo>
                  <a:lnTo>
                    <a:pt x="46" y="13"/>
                  </a:lnTo>
                  <a:lnTo>
                    <a:pt x="51" y="5"/>
                  </a:lnTo>
                  <a:lnTo>
                    <a:pt x="51" y="5"/>
                  </a:lnTo>
                  <a:lnTo>
                    <a:pt x="51" y="3"/>
                  </a:lnTo>
                  <a:lnTo>
                    <a:pt x="51" y="1"/>
                  </a:lnTo>
                  <a:lnTo>
                    <a:pt x="50" y="0"/>
                  </a:lnTo>
                  <a:lnTo>
                    <a:pt x="47" y="0"/>
                  </a:lnTo>
                  <a:lnTo>
                    <a:pt x="44" y="0"/>
                  </a:lnTo>
                  <a:lnTo>
                    <a:pt x="42" y="1"/>
                  </a:lnTo>
                  <a:lnTo>
                    <a:pt x="41" y="2"/>
                  </a:lnTo>
                  <a:lnTo>
                    <a:pt x="4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2" name="Freeform 993"/>
            <p:cNvSpPr/>
            <p:nvPr/>
          </p:nvSpPr>
          <p:spPr bwMode="auto">
            <a:xfrm>
              <a:off x="4532313" y="2736851"/>
              <a:ext cx="30163" cy="42863"/>
            </a:xfrm>
            <a:custGeom>
              <a:avLst/>
              <a:gdLst/>
              <a:ahLst/>
              <a:cxnLst>
                <a:cxn ang="0">
                  <a:pos x="49" y="3"/>
                </a:cxn>
                <a:cxn ang="0">
                  <a:pos x="49" y="3"/>
                </a:cxn>
                <a:cxn ang="0">
                  <a:pos x="43" y="13"/>
                </a:cxn>
                <a:cxn ang="0">
                  <a:pos x="37" y="24"/>
                </a:cxn>
                <a:cxn ang="0">
                  <a:pos x="29" y="34"/>
                </a:cxn>
                <a:cxn ang="0">
                  <a:pos x="22" y="43"/>
                </a:cxn>
                <a:cxn ang="0">
                  <a:pos x="22" y="43"/>
                </a:cxn>
                <a:cxn ang="0">
                  <a:pos x="15" y="50"/>
                </a:cxn>
                <a:cxn ang="0">
                  <a:pos x="10" y="57"/>
                </a:cxn>
                <a:cxn ang="0">
                  <a:pos x="4" y="65"/>
                </a:cxn>
                <a:cxn ang="0">
                  <a:pos x="1" y="74"/>
                </a:cxn>
                <a:cxn ang="0">
                  <a:pos x="1" y="74"/>
                </a:cxn>
                <a:cxn ang="0">
                  <a:pos x="0" y="76"/>
                </a:cxn>
                <a:cxn ang="0">
                  <a:pos x="1" y="78"/>
                </a:cxn>
                <a:cxn ang="0">
                  <a:pos x="2" y="79"/>
                </a:cxn>
                <a:cxn ang="0">
                  <a:pos x="4" y="79"/>
                </a:cxn>
                <a:cxn ang="0">
                  <a:pos x="6" y="80"/>
                </a:cxn>
                <a:cxn ang="0">
                  <a:pos x="8" y="79"/>
                </a:cxn>
                <a:cxn ang="0">
                  <a:pos x="9" y="78"/>
                </a:cxn>
                <a:cxn ang="0">
                  <a:pos x="10" y="76"/>
                </a:cxn>
                <a:cxn ang="0">
                  <a:pos x="10" y="76"/>
                </a:cxn>
                <a:cxn ang="0">
                  <a:pos x="13" y="70"/>
                </a:cxn>
                <a:cxn ang="0">
                  <a:pos x="15" y="65"/>
                </a:cxn>
                <a:cxn ang="0">
                  <a:pos x="22" y="56"/>
                </a:cxn>
                <a:cxn ang="0">
                  <a:pos x="22" y="56"/>
                </a:cxn>
                <a:cxn ang="0">
                  <a:pos x="29" y="50"/>
                </a:cxn>
                <a:cxn ang="0">
                  <a:pos x="32" y="46"/>
                </a:cxn>
                <a:cxn ang="0">
                  <a:pos x="35" y="43"/>
                </a:cxn>
                <a:cxn ang="0">
                  <a:pos x="35" y="43"/>
                </a:cxn>
                <a:cxn ang="0">
                  <a:pos x="41" y="33"/>
                </a:cxn>
                <a:cxn ang="0">
                  <a:pos x="46" y="25"/>
                </a:cxn>
                <a:cxn ang="0">
                  <a:pos x="52" y="17"/>
                </a:cxn>
                <a:cxn ang="0">
                  <a:pos x="57" y="7"/>
                </a:cxn>
                <a:cxn ang="0">
                  <a:pos x="57" y="7"/>
                </a:cxn>
                <a:cxn ang="0">
                  <a:pos x="57" y="5"/>
                </a:cxn>
                <a:cxn ang="0">
                  <a:pos x="57" y="4"/>
                </a:cxn>
                <a:cxn ang="0">
                  <a:pos x="56" y="2"/>
                </a:cxn>
                <a:cxn ang="0">
                  <a:pos x="55" y="1"/>
                </a:cxn>
                <a:cxn ang="0">
                  <a:pos x="53" y="0"/>
                </a:cxn>
                <a:cxn ang="0">
                  <a:pos x="52" y="0"/>
                </a:cxn>
                <a:cxn ang="0">
                  <a:pos x="50" y="1"/>
                </a:cxn>
                <a:cxn ang="0">
                  <a:pos x="49" y="3"/>
                </a:cxn>
                <a:cxn ang="0">
                  <a:pos x="49" y="3"/>
                </a:cxn>
              </a:cxnLst>
              <a:rect l="0" t="0" r="r" b="b"/>
              <a:pathLst>
                <a:path w="57" h="80">
                  <a:moveTo>
                    <a:pt x="49" y="3"/>
                  </a:moveTo>
                  <a:lnTo>
                    <a:pt x="49" y="3"/>
                  </a:lnTo>
                  <a:lnTo>
                    <a:pt x="43" y="13"/>
                  </a:lnTo>
                  <a:lnTo>
                    <a:pt x="37" y="24"/>
                  </a:lnTo>
                  <a:lnTo>
                    <a:pt x="29" y="34"/>
                  </a:lnTo>
                  <a:lnTo>
                    <a:pt x="22" y="43"/>
                  </a:lnTo>
                  <a:lnTo>
                    <a:pt x="22" y="43"/>
                  </a:lnTo>
                  <a:lnTo>
                    <a:pt x="15" y="50"/>
                  </a:lnTo>
                  <a:lnTo>
                    <a:pt x="10" y="57"/>
                  </a:lnTo>
                  <a:lnTo>
                    <a:pt x="4" y="65"/>
                  </a:lnTo>
                  <a:lnTo>
                    <a:pt x="1" y="74"/>
                  </a:lnTo>
                  <a:lnTo>
                    <a:pt x="1" y="74"/>
                  </a:lnTo>
                  <a:lnTo>
                    <a:pt x="0" y="76"/>
                  </a:lnTo>
                  <a:lnTo>
                    <a:pt x="1" y="78"/>
                  </a:lnTo>
                  <a:lnTo>
                    <a:pt x="2" y="79"/>
                  </a:lnTo>
                  <a:lnTo>
                    <a:pt x="4" y="79"/>
                  </a:lnTo>
                  <a:lnTo>
                    <a:pt x="6" y="80"/>
                  </a:lnTo>
                  <a:lnTo>
                    <a:pt x="8" y="79"/>
                  </a:lnTo>
                  <a:lnTo>
                    <a:pt x="9" y="78"/>
                  </a:lnTo>
                  <a:lnTo>
                    <a:pt x="10" y="76"/>
                  </a:lnTo>
                  <a:lnTo>
                    <a:pt x="10" y="76"/>
                  </a:lnTo>
                  <a:lnTo>
                    <a:pt x="13" y="70"/>
                  </a:lnTo>
                  <a:lnTo>
                    <a:pt x="15" y="65"/>
                  </a:lnTo>
                  <a:lnTo>
                    <a:pt x="22" y="56"/>
                  </a:lnTo>
                  <a:lnTo>
                    <a:pt x="22" y="56"/>
                  </a:lnTo>
                  <a:lnTo>
                    <a:pt x="29" y="50"/>
                  </a:lnTo>
                  <a:lnTo>
                    <a:pt x="32" y="46"/>
                  </a:lnTo>
                  <a:lnTo>
                    <a:pt x="35" y="43"/>
                  </a:lnTo>
                  <a:lnTo>
                    <a:pt x="35" y="43"/>
                  </a:lnTo>
                  <a:lnTo>
                    <a:pt x="41" y="33"/>
                  </a:lnTo>
                  <a:lnTo>
                    <a:pt x="46" y="25"/>
                  </a:lnTo>
                  <a:lnTo>
                    <a:pt x="52" y="17"/>
                  </a:lnTo>
                  <a:lnTo>
                    <a:pt x="57" y="7"/>
                  </a:lnTo>
                  <a:lnTo>
                    <a:pt x="57" y="7"/>
                  </a:lnTo>
                  <a:lnTo>
                    <a:pt x="57" y="5"/>
                  </a:lnTo>
                  <a:lnTo>
                    <a:pt x="57" y="4"/>
                  </a:lnTo>
                  <a:lnTo>
                    <a:pt x="56" y="2"/>
                  </a:lnTo>
                  <a:lnTo>
                    <a:pt x="55" y="1"/>
                  </a:lnTo>
                  <a:lnTo>
                    <a:pt x="53" y="0"/>
                  </a:lnTo>
                  <a:lnTo>
                    <a:pt x="52" y="0"/>
                  </a:lnTo>
                  <a:lnTo>
                    <a:pt x="50" y="1"/>
                  </a:lnTo>
                  <a:lnTo>
                    <a:pt x="49" y="3"/>
                  </a:lnTo>
                  <a:lnTo>
                    <a:pt x="4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3" name="Freeform 994"/>
            <p:cNvSpPr/>
            <p:nvPr/>
          </p:nvSpPr>
          <p:spPr bwMode="auto">
            <a:xfrm>
              <a:off x="4589463" y="2735263"/>
              <a:ext cx="22225" cy="34925"/>
            </a:xfrm>
            <a:custGeom>
              <a:avLst/>
              <a:gdLst/>
              <a:ahLst/>
              <a:cxnLst>
                <a:cxn ang="0">
                  <a:pos x="33" y="2"/>
                </a:cxn>
                <a:cxn ang="0">
                  <a:pos x="33" y="2"/>
                </a:cxn>
                <a:cxn ang="0">
                  <a:pos x="24" y="16"/>
                </a:cxn>
                <a:cxn ang="0">
                  <a:pos x="16" y="31"/>
                </a:cxn>
                <a:cxn ang="0">
                  <a:pos x="7" y="46"/>
                </a:cxn>
                <a:cxn ang="0">
                  <a:pos x="1" y="61"/>
                </a:cxn>
                <a:cxn ang="0">
                  <a:pos x="1" y="61"/>
                </a:cxn>
                <a:cxn ang="0">
                  <a:pos x="0" y="63"/>
                </a:cxn>
                <a:cxn ang="0">
                  <a:pos x="1" y="64"/>
                </a:cxn>
                <a:cxn ang="0">
                  <a:pos x="2" y="65"/>
                </a:cxn>
                <a:cxn ang="0">
                  <a:pos x="4" y="66"/>
                </a:cxn>
                <a:cxn ang="0">
                  <a:pos x="7" y="66"/>
                </a:cxn>
                <a:cxn ang="0">
                  <a:pos x="8" y="65"/>
                </a:cxn>
                <a:cxn ang="0">
                  <a:pos x="10" y="63"/>
                </a:cxn>
                <a:cxn ang="0">
                  <a:pos x="10" y="63"/>
                </a:cxn>
                <a:cxn ang="0">
                  <a:pos x="17" y="49"/>
                </a:cxn>
                <a:cxn ang="0">
                  <a:pos x="24" y="34"/>
                </a:cxn>
                <a:cxn ang="0">
                  <a:pos x="32" y="21"/>
                </a:cxn>
                <a:cxn ang="0">
                  <a:pos x="42" y="7"/>
                </a:cxn>
                <a:cxn ang="0">
                  <a:pos x="42" y="7"/>
                </a:cxn>
                <a:cxn ang="0">
                  <a:pos x="42" y="5"/>
                </a:cxn>
                <a:cxn ang="0">
                  <a:pos x="42" y="4"/>
                </a:cxn>
                <a:cxn ang="0">
                  <a:pos x="41" y="2"/>
                </a:cxn>
                <a:cxn ang="0">
                  <a:pos x="40" y="1"/>
                </a:cxn>
                <a:cxn ang="0">
                  <a:pos x="38" y="0"/>
                </a:cxn>
                <a:cxn ang="0">
                  <a:pos x="36" y="0"/>
                </a:cxn>
                <a:cxn ang="0">
                  <a:pos x="34" y="1"/>
                </a:cxn>
                <a:cxn ang="0">
                  <a:pos x="33" y="2"/>
                </a:cxn>
                <a:cxn ang="0">
                  <a:pos x="33" y="2"/>
                </a:cxn>
              </a:cxnLst>
              <a:rect l="0" t="0" r="r" b="b"/>
              <a:pathLst>
                <a:path w="42" h="66">
                  <a:moveTo>
                    <a:pt x="33" y="2"/>
                  </a:moveTo>
                  <a:lnTo>
                    <a:pt x="33" y="2"/>
                  </a:lnTo>
                  <a:lnTo>
                    <a:pt x="24" y="16"/>
                  </a:lnTo>
                  <a:lnTo>
                    <a:pt x="16" y="31"/>
                  </a:lnTo>
                  <a:lnTo>
                    <a:pt x="7" y="46"/>
                  </a:lnTo>
                  <a:lnTo>
                    <a:pt x="1" y="61"/>
                  </a:lnTo>
                  <a:lnTo>
                    <a:pt x="1" y="61"/>
                  </a:lnTo>
                  <a:lnTo>
                    <a:pt x="0" y="63"/>
                  </a:lnTo>
                  <a:lnTo>
                    <a:pt x="1" y="64"/>
                  </a:lnTo>
                  <a:lnTo>
                    <a:pt x="2" y="65"/>
                  </a:lnTo>
                  <a:lnTo>
                    <a:pt x="4" y="66"/>
                  </a:lnTo>
                  <a:lnTo>
                    <a:pt x="7" y="66"/>
                  </a:lnTo>
                  <a:lnTo>
                    <a:pt x="8" y="65"/>
                  </a:lnTo>
                  <a:lnTo>
                    <a:pt x="10" y="63"/>
                  </a:lnTo>
                  <a:lnTo>
                    <a:pt x="10" y="63"/>
                  </a:lnTo>
                  <a:lnTo>
                    <a:pt x="17" y="49"/>
                  </a:lnTo>
                  <a:lnTo>
                    <a:pt x="24" y="34"/>
                  </a:lnTo>
                  <a:lnTo>
                    <a:pt x="32" y="21"/>
                  </a:lnTo>
                  <a:lnTo>
                    <a:pt x="42" y="7"/>
                  </a:lnTo>
                  <a:lnTo>
                    <a:pt x="42" y="7"/>
                  </a:lnTo>
                  <a:lnTo>
                    <a:pt x="42" y="5"/>
                  </a:lnTo>
                  <a:lnTo>
                    <a:pt x="42" y="4"/>
                  </a:lnTo>
                  <a:lnTo>
                    <a:pt x="41" y="2"/>
                  </a:lnTo>
                  <a:lnTo>
                    <a:pt x="40" y="1"/>
                  </a:lnTo>
                  <a:lnTo>
                    <a:pt x="38" y="0"/>
                  </a:lnTo>
                  <a:lnTo>
                    <a:pt x="36" y="0"/>
                  </a:lnTo>
                  <a:lnTo>
                    <a:pt x="34" y="1"/>
                  </a:lnTo>
                  <a:lnTo>
                    <a:pt x="33" y="2"/>
                  </a:lnTo>
                  <a:lnTo>
                    <a:pt x="3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4" name="Freeform 995"/>
            <p:cNvSpPr/>
            <p:nvPr/>
          </p:nvSpPr>
          <p:spPr bwMode="auto">
            <a:xfrm>
              <a:off x="4651376" y="2736851"/>
              <a:ext cx="25400" cy="42863"/>
            </a:xfrm>
            <a:custGeom>
              <a:avLst/>
              <a:gdLst/>
              <a:ahLst/>
              <a:cxnLst>
                <a:cxn ang="0">
                  <a:pos x="39" y="4"/>
                </a:cxn>
                <a:cxn ang="0">
                  <a:pos x="39" y="4"/>
                </a:cxn>
                <a:cxn ang="0">
                  <a:pos x="36" y="13"/>
                </a:cxn>
                <a:cxn ang="0">
                  <a:pos x="31" y="22"/>
                </a:cxn>
                <a:cxn ang="0">
                  <a:pos x="22" y="39"/>
                </a:cxn>
                <a:cxn ang="0">
                  <a:pos x="11" y="56"/>
                </a:cxn>
                <a:cxn ang="0">
                  <a:pos x="0" y="73"/>
                </a:cxn>
                <a:cxn ang="0">
                  <a:pos x="0" y="73"/>
                </a:cxn>
                <a:cxn ang="0">
                  <a:pos x="0" y="75"/>
                </a:cxn>
                <a:cxn ang="0">
                  <a:pos x="0" y="76"/>
                </a:cxn>
                <a:cxn ang="0">
                  <a:pos x="1" y="78"/>
                </a:cxn>
                <a:cxn ang="0">
                  <a:pos x="2" y="79"/>
                </a:cxn>
                <a:cxn ang="0">
                  <a:pos x="4" y="80"/>
                </a:cxn>
                <a:cxn ang="0">
                  <a:pos x="5" y="80"/>
                </a:cxn>
                <a:cxn ang="0">
                  <a:pos x="8" y="79"/>
                </a:cxn>
                <a:cxn ang="0">
                  <a:pos x="9" y="78"/>
                </a:cxn>
                <a:cxn ang="0">
                  <a:pos x="9" y="78"/>
                </a:cxn>
                <a:cxn ang="0">
                  <a:pos x="20" y="60"/>
                </a:cxn>
                <a:cxn ang="0">
                  <a:pos x="30" y="43"/>
                </a:cxn>
                <a:cxn ang="0">
                  <a:pos x="41" y="25"/>
                </a:cxn>
                <a:cxn ang="0">
                  <a:pos x="44" y="16"/>
                </a:cxn>
                <a:cxn ang="0">
                  <a:pos x="47" y="6"/>
                </a:cxn>
                <a:cxn ang="0">
                  <a:pos x="47" y="6"/>
                </a:cxn>
                <a:cxn ang="0">
                  <a:pos x="48" y="4"/>
                </a:cxn>
                <a:cxn ang="0">
                  <a:pos x="47" y="3"/>
                </a:cxn>
                <a:cxn ang="0">
                  <a:pos x="46" y="1"/>
                </a:cxn>
                <a:cxn ang="0">
                  <a:pos x="44" y="1"/>
                </a:cxn>
                <a:cxn ang="0">
                  <a:pos x="43" y="0"/>
                </a:cxn>
                <a:cxn ang="0">
                  <a:pos x="41" y="1"/>
                </a:cxn>
                <a:cxn ang="0">
                  <a:pos x="40" y="2"/>
                </a:cxn>
                <a:cxn ang="0">
                  <a:pos x="39" y="4"/>
                </a:cxn>
                <a:cxn ang="0">
                  <a:pos x="39" y="4"/>
                </a:cxn>
              </a:cxnLst>
              <a:rect l="0" t="0" r="r" b="b"/>
              <a:pathLst>
                <a:path w="48" h="80">
                  <a:moveTo>
                    <a:pt x="39" y="4"/>
                  </a:moveTo>
                  <a:lnTo>
                    <a:pt x="39" y="4"/>
                  </a:lnTo>
                  <a:lnTo>
                    <a:pt x="36" y="13"/>
                  </a:lnTo>
                  <a:lnTo>
                    <a:pt x="31" y="22"/>
                  </a:lnTo>
                  <a:lnTo>
                    <a:pt x="22" y="39"/>
                  </a:lnTo>
                  <a:lnTo>
                    <a:pt x="11" y="56"/>
                  </a:lnTo>
                  <a:lnTo>
                    <a:pt x="0" y="73"/>
                  </a:lnTo>
                  <a:lnTo>
                    <a:pt x="0" y="73"/>
                  </a:lnTo>
                  <a:lnTo>
                    <a:pt x="0" y="75"/>
                  </a:lnTo>
                  <a:lnTo>
                    <a:pt x="0" y="76"/>
                  </a:lnTo>
                  <a:lnTo>
                    <a:pt x="1" y="78"/>
                  </a:lnTo>
                  <a:lnTo>
                    <a:pt x="2" y="79"/>
                  </a:lnTo>
                  <a:lnTo>
                    <a:pt x="4" y="80"/>
                  </a:lnTo>
                  <a:lnTo>
                    <a:pt x="5" y="80"/>
                  </a:lnTo>
                  <a:lnTo>
                    <a:pt x="8" y="79"/>
                  </a:lnTo>
                  <a:lnTo>
                    <a:pt x="9" y="78"/>
                  </a:lnTo>
                  <a:lnTo>
                    <a:pt x="9" y="78"/>
                  </a:lnTo>
                  <a:lnTo>
                    <a:pt x="20" y="60"/>
                  </a:lnTo>
                  <a:lnTo>
                    <a:pt x="30" y="43"/>
                  </a:lnTo>
                  <a:lnTo>
                    <a:pt x="41" y="25"/>
                  </a:lnTo>
                  <a:lnTo>
                    <a:pt x="44" y="16"/>
                  </a:lnTo>
                  <a:lnTo>
                    <a:pt x="47" y="6"/>
                  </a:lnTo>
                  <a:lnTo>
                    <a:pt x="47" y="6"/>
                  </a:lnTo>
                  <a:lnTo>
                    <a:pt x="48" y="4"/>
                  </a:lnTo>
                  <a:lnTo>
                    <a:pt x="47" y="3"/>
                  </a:lnTo>
                  <a:lnTo>
                    <a:pt x="46" y="1"/>
                  </a:lnTo>
                  <a:lnTo>
                    <a:pt x="44" y="1"/>
                  </a:lnTo>
                  <a:lnTo>
                    <a:pt x="43" y="0"/>
                  </a:lnTo>
                  <a:lnTo>
                    <a:pt x="41" y="1"/>
                  </a:lnTo>
                  <a:lnTo>
                    <a:pt x="40" y="2"/>
                  </a:lnTo>
                  <a:lnTo>
                    <a:pt x="39" y="4"/>
                  </a:lnTo>
                  <a:lnTo>
                    <a:pt x="3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5" name="Freeform 996"/>
            <p:cNvSpPr/>
            <p:nvPr/>
          </p:nvSpPr>
          <p:spPr bwMode="auto">
            <a:xfrm>
              <a:off x="4702176" y="2738438"/>
              <a:ext cx="22225" cy="38100"/>
            </a:xfrm>
            <a:custGeom>
              <a:avLst/>
              <a:gdLst/>
              <a:ahLst/>
              <a:cxnLst>
                <a:cxn ang="0">
                  <a:pos x="35" y="3"/>
                </a:cxn>
                <a:cxn ang="0">
                  <a:pos x="35" y="3"/>
                </a:cxn>
                <a:cxn ang="0">
                  <a:pos x="30" y="10"/>
                </a:cxn>
                <a:cxn ang="0">
                  <a:pos x="26" y="18"/>
                </a:cxn>
                <a:cxn ang="0">
                  <a:pos x="14" y="32"/>
                </a:cxn>
                <a:cxn ang="0">
                  <a:pos x="10" y="40"/>
                </a:cxn>
                <a:cxn ang="0">
                  <a:pos x="5" y="48"/>
                </a:cxn>
                <a:cxn ang="0">
                  <a:pos x="2" y="55"/>
                </a:cxn>
                <a:cxn ang="0">
                  <a:pos x="0" y="64"/>
                </a:cxn>
                <a:cxn ang="0">
                  <a:pos x="0" y="64"/>
                </a:cxn>
                <a:cxn ang="0">
                  <a:pos x="0" y="66"/>
                </a:cxn>
                <a:cxn ang="0">
                  <a:pos x="0" y="67"/>
                </a:cxn>
                <a:cxn ang="0">
                  <a:pos x="3" y="70"/>
                </a:cxn>
                <a:cxn ang="0">
                  <a:pos x="5" y="71"/>
                </a:cxn>
                <a:cxn ang="0">
                  <a:pos x="7" y="70"/>
                </a:cxn>
                <a:cxn ang="0">
                  <a:pos x="8" y="69"/>
                </a:cxn>
                <a:cxn ang="0">
                  <a:pos x="9" y="66"/>
                </a:cxn>
                <a:cxn ang="0">
                  <a:pos x="9" y="66"/>
                </a:cxn>
                <a:cxn ang="0">
                  <a:pos x="11" y="58"/>
                </a:cxn>
                <a:cxn ang="0">
                  <a:pos x="14" y="51"/>
                </a:cxn>
                <a:cxn ang="0">
                  <a:pos x="18" y="44"/>
                </a:cxn>
                <a:cxn ang="0">
                  <a:pos x="23" y="36"/>
                </a:cxn>
                <a:cxn ang="0">
                  <a:pos x="34" y="22"/>
                </a:cxn>
                <a:cxn ang="0">
                  <a:pos x="39" y="15"/>
                </a:cxn>
                <a:cxn ang="0">
                  <a:pos x="43" y="7"/>
                </a:cxn>
                <a:cxn ang="0">
                  <a:pos x="43" y="7"/>
                </a:cxn>
                <a:cxn ang="0">
                  <a:pos x="43" y="5"/>
                </a:cxn>
                <a:cxn ang="0">
                  <a:pos x="43" y="4"/>
                </a:cxn>
                <a:cxn ang="0">
                  <a:pos x="42" y="2"/>
                </a:cxn>
                <a:cxn ang="0">
                  <a:pos x="41" y="1"/>
                </a:cxn>
                <a:cxn ang="0">
                  <a:pos x="39" y="0"/>
                </a:cxn>
                <a:cxn ang="0">
                  <a:pos x="38" y="0"/>
                </a:cxn>
                <a:cxn ang="0">
                  <a:pos x="36" y="1"/>
                </a:cxn>
                <a:cxn ang="0">
                  <a:pos x="35" y="3"/>
                </a:cxn>
                <a:cxn ang="0">
                  <a:pos x="35" y="3"/>
                </a:cxn>
              </a:cxnLst>
              <a:rect l="0" t="0" r="r" b="b"/>
              <a:pathLst>
                <a:path w="43" h="71">
                  <a:moveTo>
                    <a:pt x="35" y="3"/>
                  </a:moveTo>
                  <a:lnTo>
                    <a:pt x="35" y="3"/>
                  </a:lnTo>
                  <a:lnTo>
                    <a:pt x="30" y="10"/>
                  </a:lnTo>
                  <a:lnTo>
                    <a:pt x="26" y="18"/>
                  </a:lnTo>
                  <a:lnTo>
                    <a:pt x="14" y="32"/>
                  </a:lnTo>
                  <a:lnTo>
                    <a:pt x="10" y="40"/>
                  </a:lnTo>
                  <a:lnTo>
                    <a:pt x="5" y="48"/>
                  </a:lnTo>
                  <a:lnTo>
                    <a:pt x="2" y="55"/>
                  </a:lnTo>
                  <a:lnTo>
                    <a:pt x="0" y="64"/>
                  </a:lnTo>
                  <a:lnTo>
                    <a:pt x="0" y="64"/>
                  </a:lnTo>
                  <a:lnTo>
                    <a:pt x="0" y="66"/>
                  </a:lnTo>
                  <a:lnTo>
                    <a:pt x="0" y="67"/>
                  </a:lnTo>
                  <a:lnTo>
                    <a:pt x="3" y="70"/>
                  </a:lnTo>
                  <a:lnTo>
                    <a:pt x="5" y="71"/>
                  </a:lnTo>
                  <a:lnTo>
                    <a:pt x="7" y="70"/>
                  </a:lnTo>
                  <a:lnTo>
                    <a:pt x="8" y="69"/>
                  </a:lnTo>
                  <a:lnTo>
                    <a:pt x="9" y="66"/>
                  </a:lnTo>
                  <a:lnTo>
                    <a:pt x="9" y="66"/>
                  </a:lnTo>
                  <a:lnTo>
                    <a:pt x="11" y="58"/>
                  </a:lnTo>
                  <a:lnTo>
                    <a:pt x="14" y="51"/>
                  </a:lnTo>
                  <a:lnTo>
                    <a:pt x="18" y="44"/>
                  </a:lnTo>
                  <a:lnTo>
                    <a:pt x="23" y="36"/>
                  </a:lnTo>
                  <a:lnTo>
                    <a:pt x="34" y="22"/>
                  </a:lnTo>
                  <a:lnTo>
                    <a:pt x="39" y="15"/>
                  </a:lnTo>
                  <a:lnTo>
                    <a:pt x="43" y="7"/>
                  </a:lnTo>
                  <a:lnTo>
                    <a:pt x="43" y="7"/>
                  </a:lnTo>
                  <a:lnTo>
                    <a:pt x="43" y="5"/>
                  </a:lnTo>
                  <a:lnTo>
                    <a:pt x="43" y="4"/>
                  </a:lnTo>
                  <a:lnTo>
                    <a:pt x="42" y="2"/>
                  </a:lnTo>
                  <a:lnTo>
                    <a:pt x="41" y="1"/>
                  </a:lnTo>
                  <a:lnTo>
                    <a:pt x="39" y="0"/>
                  </a:lnTo>
                  <a:lnTo>
                    <a:pt x="38" y="0"/>
                  </a:lnTo>
                  <a:lnTo>
                    <a:pt x="36" y="1"/>
                  </a:lnTo>
                  <a:lnTo>
                    <a:pt x="35" y="3"/>
                  </a:lnTo>
                  <a:lnTo>
                    <a:pt x="35"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6" name="Freeform 997"/>
            <p:cNvSpPr/>
            <p:nvPr/>
          </p:nvSpPr>
          <p:spPr bwMode="auto">
            <a:xfrm>
              <a:off x="4735513" y="2746376"/>
              <a:ext cx="25400" cy="30163"/>
            </a:xfrm>
            <a:custGeom>
              <a:avLst/>
              <a:gdLst/>
              <a:ahLst/>
              <a:cxnLst>
                <a:cxn ang="0">
                  <a:pos x="39" y="1"/>
                </a:cxn>
                <a:cxn ang="0">
                  <a:pos x="39" y="1"/>
                </a:cxn>
                <a:cxn ang="0">
                  <a:pos x="29" y="12"/>
                </a:cxn>
                <a:cxn ang="0">
                  <a:pos x="20" y="23"/>
                </a:cxn>
                <a:cxn ang="0">
                  <a:pos x="1" y="48"/>
                </a:cxn>
                <a:cxn ang="0">
                  <a:pos x="1" y="48"/>
                </a:cxn>
                <a:cxn ang="0">
                  <a:pos x="0" y="50"/>
                </a:cxn>
                <a:cxn ang="0">
                  <a:pos x="0" y="51"/>
                </a:cxn>
                <a:cxn ang="0">
                  <a:pos x="2" y="56"/>
                </a:cxn>
                <a:cxn ang="0">
                  <a:pos x="3" y="57"/>
                </a:cxn>
                <a:cxn ang="0">
                  <a:pos x="4" y="57"/>
                </a:cxn>
                <a:cxn ang="0">
                  <a:pos x="6" y="57"/>
                </a:cxn>
                <a:cxn ang="0">
                  <a:pos x="8" y="55"/>
                </a:cxn>
                <a:cxn ang="0">
                  <a:pos x="8" y="55"/>
                </a:cxn>
                <a:cxn ang="0">
                  <a:pos x="26" y="31"/>
                </a:cxn>
                <a:cxn ang="0">
                  <a:pos x="35" y="18"/>
                </a:cxn>
                <a:cxn ang="0">
                  <a:pos x="45" y="7"/>
                </a:cxn>
                <a:cxn ang="0">
                  <a:pos x="45" y="7"/>
                </a:cxn>
                <a:cxn ang="0">
                  <a:pos x="46" y="6"/>
                </a:cxn>
                <a:cxn ang="0">
                  <a:pos x="48" y="4"/>
                </a:cxn>
                <a:cxn ang="0">
                  <a:pos x="46" y="2"/>
                </a:cxn>
                <a:cxn ang="0">
                  <a:pos x="45" y="1"/>
                </a:cxn>
                <a:cxn ang="0">
                  <a:pos x="44" y="0"/>
                </a:cxn>
                <a:cxn ang="0">
                  <a:pos x="42" y="0"/>
                </a:cxn>
                <a:cxn ang="0">
                  <a:pos x="40" y="0"/>
                </a:cxn>
                <a:cxn ang="0">
                  <a:pos x="39" y="1"/>
                </a:cxn>
                <a:cxn ang="0">
                  <a:pos x="39" y="1"/>
                </a:cxn>
              </a:cxnLst>
              <a:rect l="0" t="0" r="r" b="b"/>
              <a:pathLst>
                <a:path w="48" h="57">
                  <a:moveTo>
                    <a:pt x="39" y="1"/>
                  </a:moveTo>
                  <a:lnTo>
                    <a:pt x="39" y="1"/>
                  </a:lnTo>
                  <a:lnTo>
                    <a:pt x="29" y="12"/>
                  </a:lnTo>
                  <a:lnTo>
                    <a:pt x="20" y="23"/>
                  </a:lnTo>
                  <a:lnTo>
                    <a:pt x="1" y="48"/>
                  </a:lnTo>
                  <a:lnTo>
                    <a:pt x="1" y="48"/>
                  </a:lnTo>
                  <a:lnTo>
                    <a:pt x="0" y="50"/>
                  </a:lnTo>
                  <a:lnTo>
                    <a:pt x="0" y="51"/>
                  </a:lnTo>
                  <a:lnTo>
                    <a:pt x="2" y="56"/>
                  </a:lnTo>
                  <a:lnTo>
                    <a:pt x="3" y="57"/>
                  </a:lnTo>
                  <a:lnTo>
                    <a:pt x="4" y="57"/>
                  </a:lnTo>
                  <a:lnTo>
                    <a:pt x="6" y="57"/>
                  </a:lnTo>
                  <a:lnTo>
                    <a:pt x="8" y="55"/>
                  </a:lnTo>
                  <a:lnTo>
                    <a:pt x="8" y="55"/>
                  </a:lnTo>
                  <a:lnTo>
                    <a:pt x="26" y="31"/>
                  </a:lnTo>
                  <a:lnTo>
                    <a:pt x="35" y="18"/>
                  </a:lnTo>
                  <a:lnTo>
                    <a:pt x="45" y="7"/>
                  </a:lnTo>
                  <a:lnTo>
                    <a:pt x="45" y="7"/>
                  </a:lnTo>
                  <a:lnTo>
                    <a:pt x="46" y="6"/>
                  </a:lnTo>
                  <a:lnTo>
                    <a:pt x="48" y="4"/>
                  </a:lnTo>
                  <a:lnTo>
                    <a:pt x="46" y="2"/>
                  </a:lnTo>
                  <a:lnTo>
                    <a:pt x="45" y="1"/>
                  </a:lnTo>
                  <a:lnTo>
                    <a:pt x="44" y="0"/>
                  </a:lnTo>
                  <a:lnTo>
                    <a:pt x="42" y="0"/>
                  </a:lnTo>
                  <a:lnTo>
                    <a:pt x="40" y="0"/>
                  </a:lnTo>
                  <a:lnTo>
                    <a:pt x="39" y="1"/>
                  </a:lnTo>
                  <a:lnTo>
                    <a:pt x="3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7" name="Freeform 998"/>
            <p:cNvSpPr/>
            <p:nvPr/>
          </p:nvSpPr>
          <p:spPr bwMode="auto">
            <a:xfrm>
              <a:off x="4479926" y="2536826"/>
              <a:ext cx="31750" cy="34925"/>
            </a:xfrm>
            <a:custGeom>
              <a:avLst/>
              <a:gdLst/>
              <a:ahLst/>
              <a:cxnLst>
                <a:cxn ang="0">
                  <a:pos x="52" y="1"/>
                </a:cxn>
                <a:cxn ang="0">
                  <a:pos x="52" y="1"/>
                </a:cxn>
                <a:cxn ang="0">
                  <a:pos x="38" y="15"/>
                </a:cxn>
                <a:cxn ang="0">
                  <a:pos x="26" y="30"/>
                </a:cxn>
                <a:cxn ang="0">
                  <a:pos x="13" y="44"/>
                </a:cxn>
                <a:cxn ang="0">
                  <a:pos x="1" y="58"/>
                </a:cxn>
                <a:cxn ang="0">
                  <a:pos x="1" y="58"/>
                </a:cxn>
                <a:cxn ang="0">
                  <a:pos x="0" y="60"/>
                </a:cxn>
                <a:cxn ang="0">
                  <a:pos x="0" y="61"/>
                </a:cxn>
                <a:cxn ang="0">
                  <a:pos x="0" y="63"/>
                </a:cxn>
                <a:cxn ang="0">
                  <a:pos x="1" y="64"/>
                </a:cxn>
                <a:cxn ang="0">
                  <a:pos x="2" y="65"/>
                </a:cxn>
                <a:cxn ang="0">
                  <a:pos x="4" y="66"/>
                </a:cxn>
                <a:cxn ang="0">
                  <a:pos x="6" y="66"/>
                </a:cxn>
                <a:cxn ang="0">
                  <a:pos x="7" y="65"/>
                </a:cxn>
                <a:cxn ang="0">
                  <a:pos x="7" y="65"/>
                </a:cxn>
                <a:cxn ang="0">
                  <a:pos x="21" y="50"/>
                </a:cxn>
                <a:cxn ang="0">
                  <a:pos x="33" y="36"/>
                </a:cxn>
                <a:cxn ang="0">
                  <a:pos x="46" y="21"/>
                </a:cxn>
                <a:cxn ang="0">
                  <a:pos x="58" y="7"/>
                </a:cxn>
                <a:cxn ang="0">
                  <a:pos x="58" y="7"/>
                </a:cxn>
                <a:cxn ang="0">
                  <a:pos x="59" y="6"/>
                </a:cxn>
                <a:cxn ang="0">
                  <a:pos x="60" y="4"/>
                </a:cxn>
                <a:cxn ang="0">
                  <a:pos x="59" y="2"/>
                </a:cxn>
                <a:cxn ang="0">
                  <a:pos x="58" y="1"/>
                </a:cxn>
                <a:cxn ang="0">
                  <a:pos x="57" y="0"/>
                </a:cxn>
                <a:cxn ang="0">
                  <a:pos x="55" y="0"/>
                </a:cxn>
                <a:cxn ang="0">
                  <a:pos x="54" y="0"/>
                </a:cxn>
                <a:cxn ang="0">
                  <a:pos x="52" y="1"/>
                </a:cxn>
                <a:cxn ang="0">
                  <a:pos x="52" y="1"/>
                </a:cxn>
              </a:cxnLst>
              <a:rect l="0" t="0" r="r" b="b"/>
              <a:pathLst>
                <a:path w="60" h="66">
                  <a:moveTo>
                    <a:pt x="52" y="1"/>
                  </a:moveTo>
                  <a:lnTo>
                    <a:pt x="52" y="1"/>
                  </a:lnTo>
                  <a:lnTo>
                    <a:pt x="38" y="15"/>
                  </a:lnTo>
                  <a:lnTo>
                    <a:pt x="26" y="30"/>
                  </a:lnTo>
                  <a:lnTo>
                    <a:pt x="13" y="44"/>
                  </a:lnTo>
                  <a:lnTo>
                    <a:pt x="1" y="58"/>
                  </a:lnTo>
                  <a:lnTo>
                    <a:pt x="1" y="58"/>
                  </a:lnTo>
                  <a:lnTo>
                    <a:pt x="0" y="60"/>
                  </a:lnTo>
                  <a:lnTo>
                    <a:pt x="0" y="61"/>
                  </a:lnTo>
                  <a:lnTo>
                    <a:pt x="0" y="63"/>
                  </a:lnTo>
                  <a:lnTo>
                    <a:pt x="1" y="64"/>
                  </a:lnTo>
                  <a:lnTo>
                    <a:pt x="2" y="65"/>
                  </a:lnTo>
                  <a:lnTo>
                    <a:pt x="4" y="66"/>
                  </a:lnTo>
                  <a:lnTo>
                    <a:pt x="6" y="66"/>
                  </a:lnTo>
                  <a:lnTo>
                    <a:pt x="7" y="65"/>
                  </a:lnTo>
                  <a:lnTo>
                    <a:pt x="7" y="65"/>
                  </a:lnTo>
                  <a:lnTo>
                    <a:pt x="21" y="50"/>
                  </a:lnTo>
                  <a:lnTo>
                    <a:pt x="33" y="36"/>
                  </a:lnTo>
                  <a:lnTo>
                    <a:pt x="46" y="21"/>
                  </a:lnTo>
                  <a:lnTo>
                    <a:pt x="58" y="7"/>
                  </a:lnTo>
                  <a:lnTo>
                    <a:pt x="58" y="7"/>
                  </a:lnTo>
                  <a:lnTo>
                    <a:pt x="59" y="6"/>
                  </a:lnTo>
                  <a:lnTo>
                    <a:pt x="60" y="4"/>
                  </a:lnTo>
                  <a:lnTo>
                    <a:pt x="59" y="2"/>
                  </a:lnTo>
                  <a:lnTo>
                    <a:pt x="58" y="1"/>
                  </a:lnTo>
                  <a:lnTo>
                    <a:pt x="57" y="0"/>
                  </a:lnTo>
                  <a:lnTo>
                    <a:pt x="55" y="0"/>
                  </a:lnTo>
                  <a:lnTo>
                    <a:pt x="54" y="0"/>
                  </a:lnTo>
                  <a:lnTo>
                    <a:pt x="52" y="1"/>
                  </a:lnTo>
                  <a:lnTo>
                    <a:pt x="52"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8" name="Freeform 999"/>
            <p:cNvSpPr/>
            <p:nvPr/>
          </p:nvSpPr>
          <p:spPr bwMode="auto">
            <a:xfrm>
              <a:off x="4513263" y="2566988"/>
              <a:ext cx="34925" cy="49213"/>
            </a:xfrm>
            <a:custGeom>
              <a:avLst/>
              <a:gdLst/>
              <a:ahLst/>
              <a:cxnLst>
                <a:cxn ang="0">
                  <a:pos x="57" y="3"/>
                </a:cxn>
                <a:cxn ang="0">
                  <a:pos x="57" y="3"/>
                </a:cxn>
                <a:cxn ang="0">
                  <a:pos x="55" y="8"/>
                </a:cxn>
                <a:cxn ang="0">
                  <a:pos x="52" y="13"/>
                </a:cxn>
                <a:cxn ang="0">
                  <a:pos x="44" y="23"/>
                </a:cxn>
                <a:cxn ang="0">
                  <a:pos x="35" y="31"/>
                </a:cxn>
                <a:cxn ang="0">
                  <a:pos x="27" y="39"/>
                </a:cxn>
                <a:cxn ang="0">
                  <a:pos x="27" y="39"/>
                </a:cxn>
                <a:cxn ang="0">
                  <a:pos x="22" y="44"/>
                </a:cxn>
                <a:cxn ang="0">
                  <a:pos x="18" y="49"/>
                </a:cxn>
                <a:cxn ang="0">
                  <a:pos x="12" y="61"/>
                </a:cxn>
                <a:cxn ang="0">
                  <a:pos x="0" y="85"/>
                </a:cxn>
                <a:cxn ang="0">
                  <a:pos x="0" y="85"/>
                </a:cxn>
                <a:cxn ang="0">
                  <a:pos x="0" y="86"/>
                </a:cxn>
                <a:cxn ang="0">
                  <a:pos x="0" y="88"/>
                </a:cxn>
                <a:cxn ang="0">
                  <a:pos x="1" y="90"/>
                </a:cxn>
                <a:cxn ang="0">
                  <a:pos x="2" y="91"/>
                </a:cxn>
                <a:cxn ang="0">
                  <a:pos x="4" y="91"/>
                </a:cxn>
                <a:cxn ang="0">
                  <a:pos x="6" y="91"/>
                </a:cxn>
                <a:cxn ang="0">
                  <a:pos x="7" y="91"/>
                </a:cxn>
                <a:cxn ang="0">
                  <a:pos x="8" y="89"/>
                </a:cxn>
                <a:cxn ang="0">
                  <a:pos x="8" y="89"/>
                </a:cxn>
                <a:cxn ang="0">
                  <a:pos x="16" y="75"/>
                </a:cxn>
                <a:cxn ang="0">
                  <a:pos x="22" y="63"/>
                </a:cxn>
                <a:cxn ang="0">
                  <a:pos x="30" y="50"/>
                </a:cxn>
                <a:cxn ang="0">
                  <a:pos x="34" y="45"/>
                </a:cxn>
                <a:cxn ang="0">
                  <a:pos x="40" y="40"/>
                </a:cxn>
                <a:cxn ang="0">
                  <a:pos x="40" y="40"/>
                </a:cxn>
                <a:cxn ang="0">
                  <a:pos x="48" y="33"/>
                </a:cxn>
                <a:cxn ang="0">
                  <a:pos x="55" y="25"/>
                </a:cxn>
                <a:cxn ang="0">
                  <a:pos x="61" y="15"/>
                </a:cxn>
                <a:cxn ang="0">
                  <a:pos x="66" y="6"/>
                </a:cxn>
                <a:cxn ang="0">
                  <a:pos x="66" y="6"/>
                </a:cxn>
                <a:cxn ang="0">
                  <a:pos x="66" y="4"/>
                </a:cxn>
                <a:cxn ang="0">
                  <a:pos x="66" y="2"/>
                </a:cxn>
                <a:cxn ang="0">
                  <a:pos x="65" y="1"/>
                </a:cxn>
                <a:cxn ang="0">
                  <a:pos x="63" y="0"/>
                </a:cxn>
                <a:cxn ang="0">
                  <a:pos x="60" y="0"/>
                </a:cxn>
                <a:cxn ang="0">
                  <a:pos x="58" y="1"/>
                </a:cxn>
                <a:cxn ang="0">
                  <a:pos x="57" y="3"/>
                </a:cxn>
                <a:cxn ang="0">
                  <a:pos x="57" y="3"/>
                </a:cxn>
              </a:cxnLst>
              <a:rect l="0" t="0" r="r" b="b"/>
              <a:pathLst>
                <a:path w="66" h="91">
                  <a:moveTo>
                    <a:pt x="57" y="3"/>
                  </a:moveTo>
                  <a:lnTo>
                    <a:pt x="57" y="3"/>
                  </a:lnTo>
                  <a:lnTo>
                    <a:pt x="55" y="8"/>
                  </a:lnTo>
                  <a:lnTo>
                    <a:pt x="52" y="13"/>
                  </a:lnTo>
                  <a:lnTo>
                    <a:pt x="44" y="23"/>
                  </a:lnTo>
                  <a:lnTo>
                    <a:pt x="35" y="31"/>
                  </a:lnTo>
                  <a:lnTo>
                    <a:pt x="27" y="39"/>
                  </a:lnTo>
                  <a:lnTo>
                    <a:pt x="27" y="39"/>
                  </a:lnTo>
                  <a:lnTo>
                    <a:pt x="22" y="44"/>
                  </a:lnTo>
                  <a:lnTo>
                    <a:pt x="18" y="49"/>
                  </a:lnTo>
                  <a:lnTo>
                    <a:pt x="12" y="61"/>
                  </a:lnTo>
                  <a:lnTo>
                    <a:pt x="0" y="85"/>
                  </a:lnTo>
                  <a:lnTo>
                    <a:pt x="0" y="85"/>
                  </a:lnTo>
                  <a:lnTo>
                    <a:pt x="0" y="86"/>
                  </a:lnTo>
                  <a:lnTo>
                    <a:pt x="0" y="88"/>
                  </a:lnTo>
                  <a:lnTo>
                    <a:pt x="1" y="90"/>
                  </a:lnTo>
                  <a:lnTo>
                    <a:pt x="2" y="91"/>
                  </a:lnTo>
                  <a:lnTo>
                    <a:pt x="4" y="91"/>
                  </a:lnTo>
                  <a:lnTo>
                    <a:pt x="6" y="91"/>
                  </a:lnTo>
                  <a:lnTo>
                    <a:pt x="7" y="91"/>
                  </a:lnTo>
                  <a:lnTo>
                    <a:pt x="8" y="89"/>
                  </a:lnTo>
                  <a:lnTo>
                    <a:pt x="8" y="89"/>
                  </a:lnTo>
                  <a:lnTo>
                    <a:pt x="16" y="75"/>
                  </a:lnTo>
                  <a:lnTo>
                    <a:pt x="22" y="63"/>
                  </a:lnTo>
                  <a:lnTo>
                    <a:pt x="30" y="50"/>
                  </a:lnTo>
                  <a:lnTo>
                    <a:pt x="34" y="45"/>
                  </a:lnTo>
                  <a:lnTo>
                    <a:pt x="40" y="40"/>
                  </a:lnTo>
                  <a:lnTo>
                    <a:pt x="40" y="40"/>
                  </a:lnTo>
                  <a:lnTo>
                    <a:pt x="48" y="33"/>
                  </a:lnTo>
                  <a:lnTo>
                    <a:pt x="55" y="25"/>
                  </a:lnTo>
                  <a:lnTo>
                    <a:pt x="61" y="15"/>
                  </a:lnTo>
                  <a:lnTo>
                    <a:pt x="66" y="6"/>
                  </a:lnTo>
                  <a:lnTo>
                    <a:pt x="66" y="6"/>
                  </a:lnTo>
                  <a:lnTo>
                    <a:pt x="66" y="4"/>
                  </a:lnTo>
                  <a:lnTo>
                    <a:pt x="66" y="2"/>
                  </a:lnTo>
                  <a:lnTo>
                    <a:pt x="65" y="1"/>
                  </a:lnTo>
                  <a:lnTo>
                    <a:pt x="63" y="0"/>
                  </a:lnTo>
                  <a:lnTo>
                    <a:pt x="60" y="0"/>
                  </a:lnTo>
                  <a:lnTo>
                    <a:pt x="58" y="1"/>
                  </a:lnTo>
                  <a:lnTo>
                    <a:pt x="57" y="3"/>
                  </a:lnTo>
                  <a:lnTo>
                    <a:pt x="57"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9" name="Freeform 1000"/>
            <p:cNvSpPr/>
            <p:nvPr/>
          </p:nvSpPr>
          <p:spPr bwMode="auto">
            <a:xfrm>
              <a:off x="4645026" y="2497138"/>
              <a:ext cx="34925" cy="55563"/>
            </a:xfrm>
            <a:custGeom>
              <a:avLst/>
              <a:gdLst/>
              <a:ahLst/>
              <a:cxnLst>
                <a:cxn ang="0">
                  <a:pos x="58" y="2"/>
                </a:cxn>
                <a:cxn ang="0">
                  <a:pos x="58" y="2"/>
                </a:cxn>
                <a:cxn ang="0">
                  <a:pos x="1" y="97"/>
                </a:cxn>
                <a:cxn ang="0">
                  <a:pos x="1" y="97"/>
                </a:cxn>
                <a:cxn ang="0">
                  <a:pos x="0" y="100"/>
                </a:cxn>
                <a:cxn ang="0">
                  <a:pos x="1" y="102"/>
                </a:cxn>
                <a:cxn ang="0">
                  <a:pos x="1" y="103"/>
                </a:cxn>
                <a:cxn ang="0">
                  <a:pos x="3" y="104"/>
                </a:cxn>
                <a:cxn ang="0">
                  <a:pos x="4" y="105"/>
                </a:cxn>
                <a:cxn ang="0">
                  <a:pos x="6" y="105"/>
                </a:cxn>
                <a:cxn ang="0">
                  <a:pos x="8" y="104"/>
                </a:cxn>
                <a:cxn ang="0">
                  <a:pos x="9" y="103"/>
                </a:cxn>
                <a:cxn ang="0">
                  <a:pos x="9" y="103"/>
                </a:cxn>
                <a:cxn ang="0">
                  <a:pos x="66" y="7"/>
                </a:cxn>
                <a:cxn ang="0">
                  <a:pos x="66" y="7"/>
                </a:cxn>
                <a:cxn ang="0">
                  <a:pos x="67" y="5"/>
                </a:cxn>
                <a:cxn ang="0">
                  <a:pos x="67" y="4"/>
                </a:cxn>
                <a:cxn ang="0">
                  <a:pos x="66" y="2"/>
                </a:cxn>
                <a:cxn ang="0">
                  <a:pos x="64" y="1"/>
                </a:cxn>
                <a:cxn ang="0">
                  <a:pos x="63" y="0"/>
                </a:cxn>
                <a:cxn ang="0">
                  <a:pos x="61" y="0"/>
                </a:cxn>
                <a:cxn ang="0">
                  <a:pos x="60" y="1"/>
                </a:cxn>
                <a:cxn ang="0">
                  <a:pos x="58" y="2"/>
                </a:cxn>
                <a:cxn ang="0">
                  <a:pos x="58" y="2"/>
                </a:cxn>
              </a:cxnLst>
              <a:rect l="0" t="0" r="r" b="b"/>
              <a:pathLst>
                <a:path w="67" h="105">
                  <a:moveTo>
                    <a:pt x="58" y="2"/>
                  </a:moveTo>
                  <a:lnTo>
                    <a:pt x="58" y="2"/>
                  </a:lnTo>
                  <a:lnTo>
                    <a:pt x="1" y="97"/>
                  </a:lnTo>
                  <a:lnTo>
                    <a:pt x="1" y="97"/>
                  </a:lnTo>
                  <a:lnTo>
                    <a:pt x="0" y="100"/>
                  </a:lnTo>
                  <a:lnTo>
                    <a:pt x="1" y="102"/>
                  </a:lnTo>
                  <a:lnTo>
                    <a:pt x="1" y="103"/>
                  </a:lnTo>
                  <a:lnTo>
                    <a:pt x="3" y="104"/>
                  </a:lnTo>
                  <a:lnTo>
                    <a:pt x="4" y="105"/>
                  </a:lnTo>
                  <a:lnTo>
                    <a:pt x="6" y="105"/>
                  </a:lnTo>
                  <a:lnTo>
                    <a:pt x="8" y="104"/>
                  </a:lnTo>
                  <a:lnTo>
                    <a:pt x="9" y="103"/>
                  </a:lnTo>
                  <a:lnTo>
                    <a:pt x="9" y="103"/>
                  </a:lnTo>
                  <a:lnTo>
                    <a:pt x="66" y="7"/>
                  </a:lnTo>
                  <a:lnTo>
                    <a:pt x="66" y="7"/>
                  </a:lnTo>
                  <a:lnTo>
                    <a:pt x="67" y="5"/>
                  </a:lnTo>
                  <a:lnTo>
                    <a:pt x="67" y="4"/>
                  </a:lnTo>
                  <a:lnTo>
                    <a:pt x="66" y="2"/>
                  </a:lnTo>
                  <a:lnTo>
                    <a:pt x="64" y="1"/>
                  </a:lnTo>
                  <a:lnTo>
                    <a:pt x="63" y="0"/>
                  </a:lnTo>
                  <a:lnTo>
                    <a:pt x="61" y="0"/>
                  </a:lnTo>
                  <a:lnTo>
                    <a:pt x="60" y="1"/>
                  </a:lnTo>
                  <a:lnTo>
                    <a:pt x="58" y="2"/>
                  </a:lnTo>
                  <a:lnTo>
                    <a:pt x="5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0" name="Freeform 1001"/>
            <p:cNvSpPr/>
            <p:nvPr/>
          </p:nvSpPr>
          <p:spPr bwMode="auto">
            <a:xfrm>
              <a:off x="4681538" y="2509838"/>
              <a:ext cx="28575" cy="31750"/>
            </a:xfrm>
            <a:custGeom>
              <a:avLst/>
              <a:gdLst/>
              <a:ahLst/>
              <a:cxnLst>
                <a:cxn ang="0">
                  <a:pos x="46" y="1"/>
                </a:cxn>
                <a:cxn ang="0">
                  <a:pos x="46" y="1"/>
                </a:cxn>
                <a:cxn ang="0">
                  <a:pos x="22" y="26"/>
                </a:cxn>
                <a:cxn ang="0">
                  <a:pos x="11" y="39"/>
                </a:cxn>
                <a:cxn ang="0">
                  <a:pos x="0" y="53"/>
                </a:cxn>
                <a:cxn ang="0">
                  <a:pos x="0" y="53"/>
                </a:cxn>
                <a:cxn ang="0">
                  <a:pos x="0" y="55"/>
                </a:cxn>
                <a:cxn ang="0">
                  <a:pos x="0" y="56"/>
                </a:cxn>
                <a:cxn ang="0">
                  <a:pos x="1" y="58"/>
                </a:cxn>
                <a:cxn ang="0">
                  <a:pos x="2" y="59"/>
                </a:cxn>
                <a:cxn ang="0">
                  <a:pos x="4" y="60"/>
                </a:cxn>
                <a:cxn ang="0">
                  <a:pos x="5" y="60"/>
                </a:cxn>
                <a:cxn ang="0">
                  <a:pos x="8" y="59"/>
                </a:cxn>
                <a:cxn ang="0">
                  <a:pos x="9" y="58"/>
                </a:cxn>
                <a:cxn ang="0">
                  <a:pos x="9" y="58"/>
                </a:cxn>
                <a:cxn ang="0">
                  <a:pos x="19" y="44"/>
                </a:cxn>
                <a:cxn ang="0">
                  <a:pos x="29" y="32"/>
                </a:cxn>
                <a:cxn ang="0">
                  <a:pos x="52" y="8"/>
                </a:cxn>
                <a:cxn ang="0">
                  <a:pos x="52" y="8"/>
                </a:cxn>
                <a:cxn ang="0">
                  <a:pos x="54" y="6"/>
                </a:cxn>
                <a:cxn ang="0">
                  <a:pos x="54" y="4"/>
                </a:cxn>
                <a:cxn ang="0">
                  <a:pos x="53" y="3"/>
                </a:cxn>
                <a:cxn ang="0">
                  <a:pos x="52" y="1"/>
                </a:cxn>
                <a:cxn ang="0">
                  <a:pos x="51" y="0"/>
                </a:cxn>
                <a:cxn ang="0">
                  <a:pos x="49" y="0"/>
                </a:cxn>
                <a:cxn ang="0">
                  <a:pos x="48" y="0"/>
                </a:cxn>
                <a:cxn ang="0">
                  <a:pos x="46" y="1"/>
                </a:cxn>
                <a:cxn ang="0">
                  <a:pos x="46" y="1"/>
                </a:cxn>
              </a:cxnLst>
              <a:rect l="0" t="0" r="r" b="b"/>
              <a:pathLst>
                <a:path w="54" h="60">
                  <a:moveTo>
                    <a:pt x="46" y="1"/>
                  </a:moveTo>
                  <a:lnTo>
                    <a:pt x="46" y="1"/>
                  </a:lnTo>
                  <a:lnTo>
                    <a:pt x="22" y="26"/>
                  </a:lnTo>
                  <a:lnTo>
                    <a:pt x="11" y="39"/>
                  </a:lnTo>
                  <a:lnTo>
                    <a:pt x="0" y="53"/>
                  </a:lnTo>
                  <a:lnTo>
                    <a:pt x="0" y="53"/>
                  </a:lnTo>
                  <a:lnTo>
                    <a:pt x="0" y="55"/>
                  </a:lnTo>
                  <a:lnTo>
                    <a:pt x="0" y="56"/>
                  </a:lnTo>
                  <a:lnTo>
                    <a:pt x="1" y="58"/>
                  </a:lnTo>
                  <a:lnTo>
                    <a:pt x="2" y="59"/>
                  </a:lnTo>
                  <a:lnTo>
                    <a:pt x="4" y="60"/>
                  </a:lnTo>
                  <a:lnTo>
                    <a:pt x="5" y="60"/>
                  </a:lnTo>
                  <a:lnTo>
                    <a:pt x="8" y="59"/>
                  </a:lnTo>
                  <a:lnTo>
                    <a:pt x="9" y="58"/>
                  </a:lnTo>
                  <a:lnTo>
                    <a:pt x="9" y="58"/>
                  </a:lnTo>
                  <a:lnTo>
                    <a:pt x="19" y="44"/>
                  </a:lnTo>
                  <a:lnTo>
                    <a:pt x="29" y="32"/>
                  </a:lnTo>
                  <a:lnTo>
                    <a:pt x="52" y="8"/>
                  </a:lnTo>
                  <a:lnTo>
                    <a:pt x="52" y="8"/>
                  </a:lnTo>
                  <a:lnTo>
                    <a:pt x="54" y="6"/>
                  </a:lnTo>
                  <a:lnTo>
                    <a:pt x="54" y="4"/>
                  </a:lnTo>
                  <a:lnTo>
                    <a:pt x="53" y="3"/>
                  </a:lnTo>
                  <a:lnTo>
                    <a:pt x="52" y="1"/>
                  </a:lnTo>
                  <a:lnTo>
                    <a:pt x="51" y="0"/>
                  </a:lnTo>
                  <a:lnTo>
                    <a:pt x="49" y="0"/>
                  </a:lnTo>
                  <a:lnTo>
                    <a:pt x="48" y="0"/>
                  </a:lnTo>
                  <a:lnTo>
                    <a:pt x="46" y="1"/>
                  </a:lnTo>
                  <a:lnTo>
                    <a:pt x="46"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1" name="Freeform 1002"/>
            <p:cNvSpPr/>
            <p:nvPr/>
          </p:nvSpPr>
          <p:spPr bwMode="auto">
            <a:xfrm>
              <a:off x="4714876" y="2520951"/>
              <a:ext cx="61913" cy="74613"/>
            </a:xfrm>
            <a:custGeom>
              <a:avLst/>
              <a:gdLst/>
              <a:ahLst/>
              <a:cxnLst>
                <a:cxn ang="0">
                  <a:pos x="109" y="1"/>
                </a:cxn>
                <a:cxn ang="0">
                  <a:pos x="109" y="1"/>
                </a:cxn>
                <a:cxn ang="0">
                  <a:pos x="101" y="7"/>
                </a:cxn>
                <a:cxn ang="0">
                  <a:pos x="93" y="14"/>
                </a:cxn>
                <a:cxn ang="0">
                  <a:pos x="78" y="30"/>
                </a:cxn>
                <a:cxn ang="0">
                  <a:pos x="65" y="46"/>
                </a:cxn>
                <a:cxn ang="0">
                  <a:pos x="51" y="64"/>
                </a:cxn>
                <a:cxn ang="0">
                  <a:pos x="26" y="99"/>
                </a:cxn>
                <a:cxn ang="0">
                  <a:pos x="14" y="117"/>
                </a:cxn>
                <a:cxn ang="0">
                  <a:pos x="1" y="134"/>
                </a:cxn>
                <a:cxn ang="0">
                  <a:pos x="1" y="134"/>
                </a:cxn>
                <a:cxn ang="0">
                  <a:pos x="0" y="136"/>
                </a:cxn>
                <a:cxn ang="0">
                  <a:pos x="0" y="137"/>
                </a:cxn>
                <a:cxn ang="0">
                  <a:pos x="2" y="142"/>
                </a:cxn>
                <a:cxn ang="0">
                  <a:pos x="3" y="143"/>
                </a:cxn>
                <a:cxn ang="0">
                  <a:pos x="5" y="143"/>
                </a:cxn>
                <a:cxn ang="0">
                  <a:pos x="6" y="143"/>
                </a:cxn>
                <a:cxn ang="0">
                  <a:pos x="8" y="141"/>
                </a:cxn>
                <a:cxn ang="0">
                  <a:pos x="8" y="141"/>
                </a:cxn>
                <a:cxn ang="0">
                  <a:pos x="20" y="124"/>
                </a:cxn>
                <a:cxn ang="0">
                  <a:pos x="33" y="106"/>
                </a:cxn>
                <a:cxn ang="0">
                  <a:pos x="58" y="71"/>
                </a:cxn>
                <a:cxn ang="0">
                  <a:pos x="70" y="55"/>
                </a:cxn>
                <a:cxn ang="0">
                  <a:pos x="83" y="38"/>
                </a:cxn>
                <a:cxn ang="0">
                  <a:pos x="98" y="22"/>
                </a:cxn>
                <a:cxn ang="0">
                  <a:pos x="106" y="15"/>
                </a:cxn>
                <a:cxn ang="0">
                  <a:pos x="115" y="9"/>
                </a:cxn>
                <a:cxn ang="0">
                  <a:pos x="115" y="9"/>
                </a:cxn>
                <a:cxn ang="0">
                  <a:pos x="116" y="7"/>
                </a:cxn>
                <a:cxn ang="0">
                  <a:pos x="117" y="5"/>
                </a:cxn>
                <a:cxn ang="0">
                  <a:pos x="116" y="2"/>
                </a:cxn>
                <a:cxn ang="0">
                  <a:pos x="115" y="1"/>
                </a:cxn>
                <a:cxn ang="0">
                  <a:pos x="114" y="0"/>
                </a:cxn>
                <a:cxn ang="0">
                  <a:pos x="111" y="0"/>
                </a:cxn>
                <a:cxn ang="0">
                  <a:pos x="109" y="1"/>
                </a:cxn>
                <a:cxn ang="0">
                  <a:pos x="109" y="1"/>
                </a:cxn>
              </a:cxnLst>
              <a:rect l="0" t="0" r="r" b="b"/>
              <a:pathLst>
                <a:path w="117" h="143">
                  <a:moveTo>
                    <a:pt x="109" y="1"/>
                  </a:moveTo>
                  <a:lnTo>
                    <a:pt x="109" y="1"/>
                  </a:lnTo>
                  <a:lnTo>
                    <a:pt x="101" y="7"/>
                  </a:lnTo>
                  <a:lnTo>
                    <a:pt x="93" y="14"/>
                  </a:lnTo>
                  <a:lnTo>
                    <a:pt x="78" y="30"/>
                  </a:lnTo>
                  <a:lnTo>
                    <a:pt x="65" y="46"/>
                  </a:lnTo>
                  <a:lnTo>
                    <a:pt x="51" y="64"/>
                  </a:lnTo>
                  <a:lnTo>
                    <a:pt x="26" y="99"/>
                  </a:lnTo>
                  <a:lnTo>
                    <a:pt x="14" y="117"/>
                  </a:lnTo>
                  <a:lnTo>
                    <a:pt x="1" y="134"/>
                  </a:lnTo>
                  <a:lnTo>
                    <a:pt x="1" y="134"/>
                  </a:lnTo>
                  <a:lnTo>
                    <a:pt x="0" y="136"/>
                  </a:lnTo>
                  <a:lnTo>
                    <a:pt x="0" y="137"/>
                  </a:lnTo>
                  <a:lnTo>
                    <a:pt x="2" y="142"/>
                  </a:lnTo>
                  <a:lnTo>
                    <a:pt x="3" y="143"/>
                  </a:lnTo>
                  <a:lnTo>
                    <a:pt x="5" y="143"/>
                  </a:lnTo>
                  <a:lnTo>
                    <a:pt x="6" y="143"/>
                  </a:lnTo>
                  <a:lnTo>
                    <a:pt x="8" y="141"/>
                  </a:lnTo>
                  <a:lnTo>
                    <a:pt x="8" y="141"/>
                  </a:lnTo>
                  <a:lnTo>
                    <a:pt x="20" y="124"/>
                  </a:lnTo>
                  <a:lnTo>
                    <a:pt x="33" y="106"/>
                  </a:lnTo>
                  <a:lnTo>
                    <a:pt x="58" y="71"/>
                  </a:lnTo>
                  <a:lnTo>
                    <a:pt x="70" y="55"/>
                  </a:lnTo>
                  <a:lnTo>
                    <a:pt x="83" y="38"/>
                  </a:lnTo>
                  <a:lnTo>
                    <a:pt x="98" y="22"/>
                  </a:lnTo>
                  <a:lnTo>
                    <a:pt x="106" y="15"/>
                  </a:lnTo>
                  <a:lnTo>
                    <a:pt x="115" y="9"/>
                  </a:lnTo>
                  <a:lnTo>
                    <a:pt x="115" y="9"/>
                  </a:lnTo>
                  <a:lnTo>
                    <a:pt x="116" y="7"/>
                  </a:lnTo>
                  <a:lnTo>
                    <a:pt x="117" y="5"/>
                  </a:lnTo>
                  <a:lnTo>
                    <a:pt x="116" y="2"/>
                  </a:lnTo>
                  <a:lnTo>
                    <a:pt x="115" y="1"/>
                  </a:lnTo>
                  <a:lnTo>
                    <a:pt x="114" y="0"/>
                  </a:lnTo>
                  <a:lnTo>
                    <a:pt x="111" y="0"/>
                  </a:lnTo>
                  <a:lnTo>
                    <a:pt x="109" y="1"/>
                  </a:lnTo>
                  <a:lnTo>
                    <a:pt x="10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2" name="Freeform 1003"/>
            <p:cNvSpPr/>
            <p:nvPr/>
          </p:nvSpPr>
          <p:spPr bwMode="auto">
            <a:xfrm>
              <a:off x="4278313" y="2235201"/>
              <a:ext cx="103188" cy="136525"/>
            </a:xfrm>
            <a:custGeom>
              <a:avLst/>
              <a:gdLst/>
              <a:ahLst/>
              <a:cxnLst>
                <a:cxn ang="0">
                  <a:pos x="186" y="0"/>
                </a:cxn>
                <a:cxn ang="0">
                  <a:pos x="186" y="0"/>
                </a:cxn>
                <a:cxn ang="0">
                  <a:pos x="171" y="12"/>
                </a:cxn>
                <a:cxn ang="0">
                  <a:pos x="156" y="26"/>
                </a:cxn>
                <a:cxn ang="0">
                  <a:pos x="143" y="39"/>
                </a:cxn>
                <a:cxn ang="0">
                  <a:pos x="129" y="54"/>
                </a:cxn>
                <a:cxn ang="0">
                  <a:pos x="117" y="68"/>
                </a:cxn>
                <a:cxn ang="0">
                  <a:pos x="104" y="84"/>
                </a:cxn>
                <a:cxn ang="0">
                  <a:pos x="81" y="115"/>
                </a:cxn>
                <a:cxn ang="0">
                  <a:pos x="60" y="148"/>
                </a:cxn>
                <a:cxn ang="0">
                  <a:pos x="39" y="181"/>
                </a:cxn>
                <a:cxn ang="0">
                  <a:pos x="1" y="249"/>
                </a:cxn>
                <a:cxn ang="0">
                  <a:pos x="1" y="249"/>
                </a:cxn>
                <a:cxn ang="0">
                  <a:pos x="0" y="251"/>
                </a:cxn>
                <a:cxn ang="0">
                  <a:pos x="1" y="253"/>
                </a:cxn>
                <a:cxn ang="0">
                  <a:pos x="1" y="255"/>
                </a:cxn>
                <a:cxn ang="0">
                  <a:pos x="3" y="256"/>
                </a:cxn>
                <a:cxn ang="0">
                  <a:pos x="4" y="257"/>
                </a:cxn>
                <a:cxn ang="0">
                  <a:pos x="6" y="257"/>
                </a:cxn>
                <a:cxn ang="0">
                  <a:pos x="8" y="256"/>
                </a:cxn>
                <a:cxn ang="0">
                  <a:pos x="9" y="254"/>
                </a:cxn>
                <a:cxn ang="0">
                  <a:pos x="9" y="254"/>
                </a:cxn>
                <a:cxn ang="0">
                  <a:pos x="46" y="187"/>
                </a:cxn>
                <a:cxn ang="0">
                  <a:pos x="67" y="154"/>
                </a:cxn>
                <a:cxn ang="0">
                  <a:pos x="88" y="122"/>
                </a:cxn>
                <a:cxn ang="0">
                  <a:pos x="110" y="90"/>
                </a:cxn>
                <a:cxn ang="0">
                  <a:pos x="123" y="75"/>
                </a:cxn>
                <a:cxn ang="0">
                  <a:pos x="135" y="61"/>
                </a:cxn>
                <a:cxn ang="0">
                  <a:pos x="148" y="46"/>
                </a:cxn>
                <a:cxn ang="0">
                  <a:pos x="162" y="33"/>
                </a:cxn>
                <a:cxn ang="0">
                  <a:pos x="176" y="20"/>
                </a:cxn>
                <a:cxn ang="0">
                  <a:pos x="191" y="8"/>
                </a:cxn>
                <a:cxn ang="0">
                  <a:pos x="191" y="8"/>
                </a:cxn>
                <a:cxn ang="0">
                  <a:pos x="192" y="7"/>
                </a:cxn>
                <a:cxn ang="0">
                  <a:pos x="193" y="5"/>
                </a:cxn>
                <a:cxn ang="0">
                  <a:pos x="192" y="2"/>
                </a:cxn>
                <a:cxn ang="0">
                  <a:pos x="191" y="0"/>
                </a:cxn>
                <a:cxn ang="0">
                  <a:pos x="189" y="0"/>
                </a:cxn>
                <a:cxn ang="0">
                  <a:pos x="188" y="0"/>
                </a:cxn>
                <a:cxn ang="0">
                  <a:pos x="186" y="0"/>
                </a:cxn>
                <a:cxn ang="0">
                  <a:pos x="186" y="0"/>
                </a:cxn>
              </a:cxnLst>
              <a:rect l="0" t="0" r="r" b="b"/>
              <a:pathLst>
                <a:path w="193" h="257">
                  <a:moveTo>
                    <a:pt x="186" y="0"/>
                  </a:moveTo>
                  <a:lnTo>
                    <a:pt x="186" y="0"/>
                  </a:lnTo>
                  <a:lnTo>
                    <a:pt x="171" y="12"/>
                  </a:lnTo>
                  <a:lnTo>
                    <a:pt x="156" y="26"/>
                  </a:lnTo>
                  <a:lnTo>
                    <a:pt x="143" y="39"/>
                  </a:lnTo>
                  <a:lnTo>
                    <a:pt x="129" y="54"/>
                  </a:lnTo>
                  <a:lnTo>
                    <a:pt x="117" y="68"/>
                  </a:lnTo>
                  <a:lnTo>
                    <a:pt x="104" y="84"/>
                  </a:lnTo>
                  <a:lnTo>
                    <a:pt x="81" y="115"/>
                  </a:lnTo>
                  <a:lnTo>
                    <a:pt x="60" y="148"/>
                  </a:lnTo>
                  <a:lnTo>
                    <a:pt x="39" y="181"/>
                  </a:lnTo>
                  <a:lnTo>
                    <a:pt x="1" y="249"/>
                  </a:lnTo>
                  <a:lnTo>
                    <a:pt x="1" y="249"/>
                  </a:lnTo>
                  <a:lnTo>
                    <a:pt x="0" y="251"/>
                  </a:lnTo>
                  <a:lnTo>
                    <a:pt x="1" y="253"/>
                  </a:lnTo>
                  <a:lnTo>
                    <a:pt x="1" y="255"/>
                  </a:lnTo>
                  <a:lnTo>
                    <a:pt x="3" y="256"/>
                  </a:lnTo>
                  <a:lnTo>
                    <a:pt x="4" y="257"/>
                  </a:lnTo>
                  <a:lnTo>
                    <a:pt x="6" y="257"/>
                  </a:lnTo>
                  <a:lnTo>
                    <a:pt x="8" y="256"/>
                  </a:lnTo>
                  <a:lnTo>
                    <a:pt x="9" y="254"/>
                  </a:lnTo>
                  <a:lnTo>
                    <a:pt x="9" y="254"/>
                  </a:lnTo>
                  <a:lnTo>
                    <a:pt x="46" y="187"/>
                  </a:lnTo>
                  <a:lnTo>
                    <a:pt x="67" y="154"/>
                  </a:lnTo>
                  <a:lnTo>
                    <a:pt x="88" y="122"/>
                  </a:lnTo>
                  <a:lnTo>
                    <a:pt x="110" y="90"/>
                  </a:lnTo>
                  <a:lnTo>
                    <a:pt x="123" y="75"/>
                  </a:lnTo>
                  <a:lnTo>
                    <a:pt x="135" y="61"/>
                  </a:lnTo>
                  <a:lnTo>
                    <a:pt x="148" y="46"/>
                  </a:lnTo>
                  <a:lnTo>
                    <a:pt x="162" y="33"/>
                  </a:lnTo>
                  <a:lnTo>
                    <a:pt x="176" y="20"/>
                  </a:lnTo>
                  <a:lnTo>
                    <a:pt x="191" y="8"/>
                  </a:lnTo>
                  <a:lnTo>
                    <a:pt x="191" y="8"/>
                  </a:lnTo>
                  <a:lnTo>
                    <a:pt x="192" y="7"/>
                  </a:lnTo>
                  <a:lnTo>
                    <a:pt x="193" y="5"/>
                  </a:lnTo>
                  <a:lnTo>
                    <a:pt x="192" y="2"/>
                  </a:lnTo>
                  <a:lnTo>
                    <a:pt x="191" y="0"/>
                  </a:lnTo>
                  <a:lnTo>
                    <a:pt x="189" y="0"/>
                  </a:lnTo>
                  <a:lnTo>
                    <a:pt x="188" y="0"/>
                  </a:lnTo>
                  <a:lnTo>
                    <a:pt x="186" y="0"/>
                  </a:lnTo>
                  <a:lnTo>
                    <a:pt x="186"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3" name="Freeform 1004"/>
            <p:cNvSpPr/>
            <p:nvPr/>
          </p:nvSpPr>
          <p:spPr bwMode="auto">
            <a:xfrm>
              <a:off x="4352926" y="2282826"/>
              <a:ext cx="65088" cy="74613"/>
            </a:xfrm>
            <a:custGeom>
              <a:avLst/>
              <a:gdLst/>
              <a:ahLst/>
              <a:cxnLst>
                <a:cxn ang="0">
                  <a:pos x="115" y="2"/>
                </a:cxn>
                <a:cxn ang="0">
                  <a:pos x="115" y="2"/>
                </a:cxn>
                <a:cxn ang="0">
                  <a:pos x="109" y="9"/>
                </a:cxn>
                <a:cxn ang="0">
                  <a:pos x="102" y="16"/>
                </a:cxn>
                <a:cxn ang="0">
                  <a:pos x="89" y="31"/>
                </a:cxn>
                <a:cxn ang="0">
                  <a:pos x="74" y="44"/>
                </a:cxn>
                <a:cxn ang="0">
                  <a:pos x="67" y="52"/>
                </a:cxn>
                <a:cxn ang="0">
                  <a:pos x="61" y="59"/>
                </a:cxn>
                <a:cxn ang="0">
                  <a:pos x="61" y="59"/>
                </a:cxn>
                <a:cxn ang="0">
                  <a:pos x="1" y="133"/>
                </a:cxn>
                <a:cxn ang="0">
                  <a:pos x="1" y="133"/>
                </a:cxn>
                <a:cxn ang="0">
                  <a:pos x="0" y="136"/>
                </a:cxn>
                <a:cxn ang="0">
                  <a:pos x="0" y="138"/>
                </a:cxn>
                <a:cxn ang="0">
                  <a:pos x="3" y="141"/>
                </a:cxn>
                <a:cxn ang="0">
                  <a:pos x="4" y="142"/>
                </a:cxn>
                <a:cxn ang="0">
                  <a:pos x="6" y="142"/>
                </a:cxn>
                <a:cxn ang="0">
                  <a:pos x="7" y="142"/>
                </a:cxn>
                <a:cxn ang="0">
                  <a:pos x="9" y="141"/>
                </a:cxn>
                <a:cxn ang="0">
                  <a:pos x="9" y="141"/>
                </a:cxn>
                <a:cxn ang="0">
                  <a:pos x="67" y="66"/>
                </a:cxn>
                <a:cxn ang="0">
                  <a:pos x="67" y="66"/>
                </a:cxn>
                <a:cxn ang="0">
                  <a:pos x="74" y="58"/>
                </a:cxn>
                <a:cxn ang="0">
                  <a:pos x="81" y="51"/>
                </a:cxn>
                <a:cxn ang="0">
                  <a:pos x="96" y="36"/>
                </a:cxn>
                <a:cxn ang="0">
                  <a:pos x="110" y="23"/>
                </a:cxn>
                <a:cxn ang="0">
                  <a:pos x="118" y="14"/>
                </a:cxn>
                <a:cxn ang="0">
                  <a:pos x="124" y="6"/>
                </a:cxn>
                <a:cxn ang="0">
                  <a:pos x="124" y="6"/>
                </a:cxn>
                <a:cxn ang="0">
                  <a:pos x="125" y="5"/>
                </a:cxn>
                <a:cxn ang="0">
                  <a:pos x="124" y="3"/>
                </a:cxn>
                <a:cxn ang="0">
                  <a:pos x="124" y="2"/>
                </a:cxn>
                <a:cxn ang="0">
                  <a:pos x="122" y="1"/>
                </a:cxn>
                <a:cxn ang="0">
                  <a:pos x="119" y="0"/>
                </a:cxn>
                <a:cxn ang="0">
                  <a:pos x="117" y="0"/>
                </a:cxn>
                <a:cxn ang="0">
                  <a:pos x="115" y="2"/>
                </a:cxn>
                <a:cxn ang="0">
                  <a:pos x="115" y="2"/>
                </a:cxn>
              </a:cxnLst>
              <a:rect l="0" t="0" r="r" b="b"/>
              <a:pathLst>
                <a:path w="125" h="142">
                  <a:moveTo>
                    <a:pt x="115" y="2"/>
                  </a:moveTo>
                  <a:lnTo>
                    <a:pt x="115" y="2"/>
                  </a:lnTo>
                  <a:lnTo>
                    <a:pt x="109" y="9"/>
                  </a:lnTo>
                  <a:lnTo>
                    <a:pt x="102" y="16"/>
                  </a:lnTo>
                  <a:lnTo>
                    <a:pt x="89" y="31"/>
                  </a:lnTo>
                  <a:lnTo>
                    <a:pt x="74" y="44"/>
                  </a:lnTo>
                  <a:lnTo>
                    <a:pt x="67" y="52"/>
                  </a:lnTo>
                  <a:lnTo>
                    <a:pt x="61" y="59"/>
                  </a:lnTo>
                  <a:lnTo>
                    <a:pt x="61" y="59"/>
                  </a:lnTo>
                  <a:lnTo>
                    <a:pt x="1" y="133"/>
                  </a:lnTo>
                  <a:lnTo>
                    <a:pt x="1" y="133"/>
                  </a:lnTo>
                  <a:lnTo>
                    <a:pt x="0" y="136"/>
                  </a:lnTo>
                  <a:lnTo>
                    <a:pt x="0" y="138"/>
                  </a:lnTo>
                  <a:lnTo>
                    <a:pt x="3" y="141"/>
                  </a:lnTo>
                  <a:lnTo>
                    <a:pt x="4" y="142"/>
                  </a:lnTo>
                  <a:lnTo>
                    <a:pt x="6" y="142"/>
                  </a:lnTo>
                  <a:lnTo>
                    <a:pt x="7" y="142"/>
                  </a:lnTo>
                  <a:lnTo>
                    <a:pt x="9" y="141"/>
                  </a:lnTo>
                  <a:lnTo>
                    <a:pt x="9" y="141"/>
                  </a:lnTo>
                  <a:lnTo>
                    <a:pt x="67" y="66"/>
                  </a:lnTo>
                  <a:lnTo>
                    <a:pt x="67" y="66"/>
                  </a:lnTo>
                  <a:lnTo>
                    <a:pt x="74" y="58"/>
                  </a:lnTo>
                  <a:lnTo>
                    <a:pt x="81" y="51"/>
                  </a:lnTo>
                  <a:lnTo>
                    <a:pt x="96" y="36"/>
                  </a:lnTo>
                  <a:lnTo>
                    <a:pt x="110" y="23"/>
                  </a:lnTo>
                  <a:lnTo>
                    <a:pt x="118" y="14"/>
                  </a:lnTo>
                  <a:lnTo>
                    <a:pt x="124" y="6"/>
                  </a:lnTo>
                  <a:lnTo>
                    <a:pt x="124" y="6"/>
                  </a:lnTo>
                  <a:lnTo>
                    <a:pt x="125" y="5"/>
                  </a:lnTo>
                  <a:lnTo>
                    <a:pt x="124" y="3"/>
                  </a:lnTo>
                  <a:lnTo>
                    <a:pt x="124" y="2"/>
                  </a:lnTo>
                  <a:lnTo>
                    <a:pt x="122" y="1"/>
                  </a:lnTo>
                  <a:lnTo>
                    <a:pt x="119" y="0"/>
                  </a:lnTo>
                  <a:lnTo>
                    <a:pt x="117" y="0"/>
                  </a:lnTo>
                  <a:lnTo>
                    <a:pt x="115" y="2"/>
                  </a:lnTo>
                  <a:lnTo>
                    <a:pt x="115"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4" name="Freeform 1005"/>
            <p:cNvSpPr/>
            <p:nvPr/>
          </p:nvSpPr>
          <p:spPr bwMode="auto">
            <a:xfrm>
              <a:off x="4564063" y="2312988"/>
              <a:ext cx="49213" cy="65088"/>
            </a:xfrm>
            <a:custGeom>
              <a:avLst/>
              <a:gdLst/>
              <a:ahLst/>
              <a:cxnLst>
                <a:cxn ang="0">
                  <a:pos x="82" y="3"/>
                </a:cxn>
                <a:cxn ang="0">
                  <a:pos x="82" y="3"/>
                </a:cxn>
                <a:cxn ang="0">
                  <a:pos x="78" y="11"/>
                </a:cxn>
                <a:cxn ang="0">
                  <a:pos x="74" y="19"/>
                </a:cxn>
                <a:cxn ang="0">
                  <a:pos x="63" y="35"/>
                </a:cxn>
                <a:cxn ang="0">
                  <a:pos x="50" y="50"/>
                </a:cxn>
                <a:cxn ang="0">
                  <a:pos x="45" y="57"/>
                </a:cxn>
                <a:cxn ang="0">
                  <a:pos x="40" y="65"/>
                </a:cxn>
                <a:cxn ang="0">
                  <a:pos x="40" y="65"/>
                </a:cxn>
                <a:cxn ang="0">
                  <a:pos x="33" y="80"/>
                </a:cxn>
                <a:cxn ang="0">
                  <a:pos x="28" y="87"/>
                </a:cxn>
                <a:cxn ang="0">
                  <a:pos x="23" y="93"/>
                </a:cxn>
                <a:cxn ang="0">
                  <a:pos x="23" y="93"/>
                </a:cxn>
                <a:cxn ang="0">
                  <a:pos x="11" y="103"/>
                </a:cxn>
                <a:cxn ang="0">
                  <a:pos x="6" y="110"/>
                </a:cxn>
                <a:cxn ang="0">
                  <a:pos x="0" y="116"/>
                </a:cxn>
                <a:cxn ang="0">
                  <a:pos x="0" y="116"/>
                </a:cxn>
                <a:cxn ang="0">
                  <a:pos x="0" y="118"/>
                </a:cxn>
                <a:cxn ang="0">
                  <a:pos x="0" y="120"/>
                </a:cxn>
                <a:cxn ang="0">
                  <a:pos x="2" y="121"/>
                </a:cxn>
                <a:cxn ang="0">
                  <a:pos x="3" y="122"/>
                </a:cxn>
                <a:cxn ang="0">
                  <a:pos x="4" y="123"/>
                </a:cxn>
                <a:cxn ang="0">
                  <a:pos x="6" y="123"/>
                </a:cxn>
                <a:cxn ang="0">
                  <a:pos x="8" y="122"/>
                </a:cxn>
                <a:cxn ang="0">
                  <a:pos x="9" y="121"/>
                </a:cxn>
                <a:cxn ang="0">
                  <a:pos x="9" y="121"/>
                </a:cxn>
                <a:cxn ang="0">
                  <a:pos x="14" y="114"/>
                </a:cxn>
                <a:cxn ang="0">
                  <a:pos x="20" y="108"/>
                </a:cxn>
                <a:cxn ang="0">
                  <a:pos x="34" y="96"/>
                </a:cxn>
                <a:cxn ang="0">
                  <a:pos x="34" y="96"/>
                </a:cxn>
                <a:cxn ang="0">
                  <a:pos x="38" y="91"/>
                </a:cxn>
                <a:cxn ang="0">
                  <a:pos x="41" y="84"/>
                </a:cxn>
                <a:cxn ang="0">
                  <a:pos x="48" y="70"/>
                </a:cxn>
                <a:cxn ang="0">
                  <a:pos x="48" y="70"/>
                </a:cxn>
                <a:cxn ang="0">
                  <a:pos x="53" y="62"/>
                </a:cxn>
                <a:cxn ang="0">
                  <a:pos x="59" y="54"/>
                </a:cxn>
                <a:cxn ang="0">
                  <a:pos x="71" y="38"/>
                </a:cxn>
                <a:cxn ang="0">
                  <a:pos x="82" y="23"/>
                </a:cxn>
                <a:cxn ang="0">
                  <a:pos x="88" y="14"/>
                </a:cxn>
                <a:cxn ang="0">
                  <a:pos x="92" y="5"/>
                </a:cxn>
                <a:cxn ang="0">
                  <a:pos x="92" y="5"/>
                </a:cxn>
                <a:cxn ang="0">
                  <a:pos x="92" y="3"/>
                </a:cxn>
                <a:cxn ang="0">
                  <a:pos x="92" y="2"/>
                </a:cxn>
                <a:cxn ang="0">
                  <a:pos x="91" y="1"/>
                </a:cxn>
                <a:cxn ang="0">
                  <a:pos x="89" y="0"/>
                </a:cxn>
                <a:cxn ang="0">
                  <a:pos x="85" y="0"/>
                </a:cxn>
                <a:cxn ang="0">
                  <a:pos x="83" y="1"/>
                </a:cxn>
                <a:cxn ang="0">
                  <a:pos x="82" y="3"/>
                </a:cxn>
                <a:cxn ang="0">
                  <a:pos x="82" y="3"/>
                </a:cxn>
              </a:cxnLst>
              <a:rect l="0" t="0" r="r" b="b"/>
              <a:pathLst>
                <a:path w="92" h="123">
                  <a:moveTo>
                    <a:pt x="82" y="3"/>
                  </a:moveTo>
                  <a:lnTo>
                    <a:pt x="82" y="3"/>
                  </a:lnTo>
                  <a:lnTo>
                    <a:pt x="78" y="11"/>
                  </a:lnTo>
                  <a:lnTo>
                    <a:pt x="74" y="19"/>
                  </a:lnTo>
                  <a:lnTo>
                    <a:pt x="63" y="35"/>
                  </a:lnTo>
                  <a:lnTo>
                    <a:pt x="50" y="50"/>
                  </a:lnTo>
                  <a:lnTo>
                    <a:pt x="45" y="57"/>
                  </a:lnTo>
                  <a:lnTo>
                    <a:pt x="40" y="65"/>
                  </a:lnTo>
                  <a:lnTo>
                    <a:pt x="40" y="65"/>
                  </a:lnTo>
                  <a:lnTo>
                    <a:pt x="33" y="80"/>
                  </a:lnTo>
                  <a:lnTo>
                    <a:pt x="28" y="87"/>
                  </a:lnTo>
                  <a:lnTo>
                    <a:pt x="23" y="93"/>
                  </a:lnTo>
                  <a:lnTo>
                    <a:pt x="23" y="93"/>
                  </a:lnTo>
                  <a:lnTo>
                    <a:pt x="11" y="103"/>
                  </a:lnTo>
                  <a:lnTo>
                    <a:pt x="6" y="110"/>
                  </a:lnTo>
                  <a:lnTo>
                    <a:pt x="0" y="116"/>
                  </a:lnTo>
                  <a:lnTo>
                    <a:pt x="0" y="116"/>
                  </a:lnTo>
                  <a:lnTo>
                    <a:pt x="0" y="118"/>
                  </a:lnTo>
                  <a:lnTo>
                    <a:pt x="0" y="120"/>
                  </a:lnTo>
                  <a:lnTo>
                    <a:pt x="2" y="121"/>
                  </a:lnTo>
                  <a:lnTo>
                    <a:pt x="3" y="122"/>
                  </a:lnTo>
                  <a:lnTo>
                    <a:pt x="4" y="123"/>
                  </a:lnTo>
                  <a:lnTo>
                    <a:pt x="6" y="123"/>
                  </a:lnTo>
                  <a:lnTo>
                    <a:pt x="8" y="122"/>
                  </a:lnTo>
                  <a:lnTo>
                    <a:pt x="9" y="121"/>
                  </a:lnTo>
                  <a:lnTo>
                    <a:pt x="9" y="121"/>
                  </a:lnTo>
                  <a:lnTo>
                    <a:pt x="14" y="114"/>
                  </a:lnTo>
                  <a:lnTo>
                    <a:pt x="20" y="108"/>
                  </a:lnTo>
                  <a:lnTo>
                    <a:pt x="34" y="96"/>
                  </a:lnTo>
                  <a:lnTo>
                    <a:pt x="34" y="96"/>
                  </a:lnTo>
                  <a:lnTo>
                    <a:pt x="38" y="91"/>
                  </a:lnTo>
                  <a:lnTo>
                    <a:pt x="41" y="84"/>
                  </a:lnTo>
                  <a:lnTo>
                    <a:pt x="48" y="70"/>
                  </a:lnTo>
                  <a:lnTo>
                    <a:pt x="48" y="70"/>
                  </a:lnTo>
                  <a:lnTo>
                    <a:pt x="53" y="62"/>
                  </a:lnTo>
                  <a:lnTo>
                    <a:pt x="59" y="54"/>
                  </a:lnTo>
                  <a:lnTo>
                    <a:pt x="71" y="38"/>
                  </a:lnTo>
                  <a:lnTo>
                    <a:pt x="82" y="23"/>
                  </a:lnTo>
                  <a:lnTo>
                    <a:pt x="88" y="14"/>
                  </a:lnTo>
                  <a:lnTo>
                    <a:pt x="92" y="5"/>
                  </a:lnTo>
                  <a:lnTo>
                    <a:pt x="92" y="5"/>
                  </a:lnTo>
                  <a:lnTo>
                    <a:pt x="92" y="3"/>
                  </a:lnTo>
                  <a:lnTo>
                    <a:pt x="92" y="2"/>
                  </a:lnTo>
                  <a:lnTo>
                    <a:pt x="91" y="1"/>
                  </a:lnTo>
                  <a:lnTo>
                    <a:pt x="89" y="0"/>
                  </a:lnTo>
                  <a:lnTo>
                    <a:pt x="85" y="0"/>
                  </a:lnTo>
                  <a:lnTo>
                    <a:pt x="83" y="1"/>
                  </a:lnTo>
                  <a:lnTo>
                    <a:pt x="82" y="3"/>
                  </a:lnTo>
                  <a:lnTo>
                    <a:pt x="8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5" name="Freeform 1006"/>
            <p:cNvSpPr/>
            <p:nvPr/>
          </p:nvSpPr>
          <p:spPr bwMode="auto">
            <a:xfrm>
              <a:off x="4624388" y="2316163"/>
              <a:ext cx="38100" cy="47625"/>
            </a:xfrm>
            <a:custGeom>
              <a:avLst/>
              <a:gdLst/>
              <a:ahLst/>
              <a:cxnLst>
                <a:cxn ang="0">
                  <a:pos x="64" y="4"/>
                </a:cxn>
                <a:cxn ang="0">
                  <a:pos x="64" y="4"/>
                </a:cxn>
                <a:cxn ang="0">
                  <a:pos x="63" y="10"/>
                </a:cxn>
                <a:cxn ang="0">
                  <a:pos x="60" y="16"/>
                </a:cxn>
                <a:cxn ang="0">
                  <a:pos x="55" y="22"/>
                </a:cxn>
                <a:cxn ang="0">
                  <a:pos x="51" y="27"/>
                </a:cxn>
                <a:cxn ang="0">
                  <a:pos x="42" y="37"/>
                </a:cxn>
                <a:cxn ang="0">
                  <a:pos x="33" y="47"/>
                </a:cxn>
                <a:cxn ang="0">
                  <a:pos x="33" y="47"/>
                </a:cxn>
                <a:cxn ang="0">
                  <a:pos x="16" y="64"/>
                </a:cxn>
                <a:cxn ang="0">
                  <a:pos x="0" y="85"/>
                </a:cxn>
                <a:cxn ang="0">
                  <a:pos x="0" y="85"/>
                </a:cxn>
                <a:cxn ang="0">
                  <a:pos x="0" y="86"/>
                </a:cxn>
                <a:cxn ang="0">
                  <a:pos x="0" y="88"/>
                </a:cxn>
                <a:cxn ang="0">
                  <a:pos x="2" y="89"/>
                </a:cxn>
                <a:cxn ang="0">
                  <a:pos x="3" y="91"/>
                </a:cxn>
                <a:cxn ang="0">
                  <a:pos x="6" y="91"/>
                </a:cxn>
                <a:cxn ang="0">
                  <a:pos x="8" y="91"/>
                </a:cxn>
                <a:cxn ang="0">
                  <a:pos x="9" y="89"/>
                </a:cxn>
                <a:cxn ang="0">
                  <a:pos x="9" y="89"/>
                </a:cxn>
                <a:cxn ang="0">
                  <a:pos x="19" y="76"/>
                </a:cxn>
                <a:cxn ang="0">
                  <a:pos x="30" y="63"/>
                </a:cxn>
                <a:cxn ang="0">
                  <a:pos x="52" y="39"/>
                </a:cxn>
                <a:cxn ang="0">
                  <a:pos x="52" y="39"/>
                </a:cxn>
                <a:cxn ang="0">
                  <a:pos x="60" y="32"/>
                </a:cxn>
                <a:cxn ang="0">
                  <a:pos x="66" y="24"/>
                </a:cxn>
                <a:cxn ang="0">
                  <a:pos x="71" y="14"/>
                </a:cxn>
                <a:cxn ang="0">
                  <a:pos x="72" y="9"/>
                </a:cxn>
                <a:cxn ang="0">
                  <a:pos x="73" y="4"/>
                </a:cxn>
                <a:cxn ang="0">
                  <a:pos x="73" y="4"/>
                </a:cxn>
                <a:cxn ang="0">
                  <a:pos x="73" y="2"/>
                </a:cxn>
                <a:cxn ang="0">
                  <a:pos x="72" y="1"/>
                </a:cxn>
                <a:cxn ang="0">
                  <a:pos x="71" y="0"/>
                </a:cxn>
                <a:cxn ang="0">
                  <a:pos x="69" y="0"/>
                </a:cxn>
                <a:cxn ang="0">
                  <a:pos x="66" y="1"/>
                </a:cxn>
                <a:cxn ang="0">
                  <a:pos x="65" y="2"/>
                </a:cxn>
                <a:cxn ang="0">
                  <a:pos x="64" y="4"/>
                </a:cxn>
                <a:cxn ang="0">
                  <a:pos x="64" y="4"/>
                </a:cxn>
              </a:cxnLst>
              <a:rect l="0" t="0" r="r" b="b"/>
              <a:pathLst>
                <a:path w="73" h="91">
                  <a:moveTo>
                    <a:pt x="64" y="4"/>
                  </a:moveTo>
                  <a:lnTo>
                    <a:pt x="64" y="4"/>
                  </a:lnTo>
                  <a:lnTo>
                    <a:pt x="63" y="10"/>
                  </a:lnTo>
                  <a:lnTo>
                    <a:pt x="60" y="16"/>
                  </a:lnTo>
                  <a:lnTo>
                    <a:pt x="55" y="22"/>
                  </a:lnTo>
                  <a:lnTo>
                    <a:pt x="51" y="27"/>
                  </a:lnTo>
                  <a:lnTo>
                    <a:pt x="42" y="37"/>
                  </a:lnTo>
                  <a:lnTo>
                    <a:pt x="33" y="47"/>
                  </a:lnTo>
                  <a:lnTo>
                    <a:pt x="33" y="47"/>
                  </a:lnTo>
                  <a:lnTo>
                    <a:pt x="16" y="64"/>
                  </a:lnTo>
                  <a:lnTo>
                    <a:pt x="0" y="85"/>
                  </a:lnTo>
                  <a:lnTo>
                    <a:pt x="0" y="85"/>
                  </a:lnTo>
                  <a:lnTo>
                    <a:pt x="0" y="86"/>
                  </a:lnTo>
                  <a:lnTo>
                    <a:pt x="0" y="88"/>
                  </a:lnTo>
                  <a:lnTo>
                    <a:pt x="2" y="89"/>
                  </a:lnTo>
                  <a:lnTo>
                    <a:pt x="3" y="91"/>
                  </a:lnTo>
                  <a:lnTo>
                    <a:pt x="6" y="91"/>
                  </a:lnTo>
                  <a:lnTo>
                    <a:pt x="8" y="91"/>
                  </a:lnTo>
                  <a:lnTo>
                    <a:pt x="9" y="89"/>
                  </a:lnTo>
                  <a:lnTo>
                    <a:pt x="9" y="89"/>
                  </a:lnTo>
                  <a:lnTo>
                    <a:pt x="19" y="76"/>
                  </a:lnTo>
                  <a:lnTo>
                    <a:pt x="30" y="63"/>
                  </a:lnTo>
                  <a:lnTo>
                    <a:pt x="52" y="39"/>
                  </a:lnTo>
                  <a:lnTo>
                    <a:pt x="52" y="39"/>
                  </a:lnTo>
                  <a:lnTo>
                    <a:pt x="60" y="32"/>
                  </a:lnTo>
                  <a:lnTo>
                    <a:pt x="66" y="24"/>
                  </a:lnTo>
                  <a:lnTo>
                    <a:pt x="71" y="14"/>
                  </a:lnTo>
                  <a:lnTo>
                    <a:pt x="72" y="9"/>
                  </a:lnTo>
                  <a:lnTo>
                    <a:pt x="73" y="4"/>
                  </a:lnTo>
                  <a:lnTo>
                    <a:pt x="73" y="4"/>
                  </a:lnTo>
                  <a:lnTo>
                    <a:pt x="73" y="2"/>
                  </a:lnTo>
                  <a:lnTo>
                    <a:pt x="72" y="1"/>
                  </a:lnTo>
                  <a:lnTo>
                    <a:pt x="71" y="0"/>
                  </a:lnTo>
                  <a:lnTo>
                    <a:pt x="69" y="0"/>
                  </a:lnTo>
                  <a:lnTo>
                    <a:pt x="66" y="1"/>
                  </a:lnTo>
                  <a:lnTo>
                    <a:pt x="65" y="2"/>
                  </a:lnTo>
                  <a:lnTo>
                    <a:pt x="64" y="4"/>
                  </a:lnTo>
                  <a:lnTo>
                    <a:pt x="64"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6" name="Freeform 1007"/>
            <p:cNvSpPr/>
            <p:nvPr/>
          </p:nvSpPr>
          <p:spPr bwMode="auto">
            <a:xfrm>
              <a:off x="4687888" y="2322513"/>
              <a:ext cx="25400" cy="34925"/>
            </a:xfrm>
            <a:custGeom>
              <a:avLst/>
              <a:gdLst/>
              <a:ahLst/>
              <a:cxnLst>
                <a:cxn ang="0">
                  <a:pos x="38" y="2"/>
                </a:cxn>
                <a:cxn ang="0">
                  <a:pos x="38" y="2"/>
                </a:cxn>
                <a:cxn ang="0">
                  <a:pos x="1" y="59"/>
                </a:cxn>
                <a:cxn ang="0">
                  <a:pos x="1" y="59"/>
                </a:cxn>
                <a:cxn ang="0">
                  <a:pos x="0" y="62"/>
                </a:cxn>
                <a:cxn ang="0">
                  <a:pos x="0" y="64"/>
                </a:cxn>
                <a:cxn ang="0">
                  <a:pos x="1" y="65"/>
                </a:cxn>
                <a:cxn ang="0">
                  <a:pos x="2" y="66"/>
                </a:cxn>
                <a:cxn ang="0">
                  <a:pos x="4" y="67"/>
                </a:cxn>
                <a:cxn ang="0">
                  <a:pos x="6" y="67"/>
                </a:cxn>
                <a:cxn ang="0">
                  <a:pos x="7" y="66"/>
                </a:cxn>
                <a:cxn ang="0">
                  <a:pos x="9" y="65"/>
                </a:cxn>
                <a:cxn ang="0">
                  <a:pos x="9" y="65"/>
                </a:cxn>
                <a:cxn ang="0">
                  <a:pos x="46" y="8"/>
                </a:cxn>
                <a:cxn ang="0">
                  <a:pos x="46" y="8"/>
                </a:cxn>
                <a:cxn ang="0">
                  <a:pos x="47" y="6"/>
                </a:cxn>
                <a:cxn ang="0">
                  <a:pos x="47" y="4"/>
                </a:cxn>
                <a:cxn ang="0">
                  <a:pos x="46" y="2"/>
                </a:cxn>
                <a:cxn ang="0">
                  <a:pos x="45" y="1"/>
                </a:cxn>
                <a:cxn ang="0">
                  <a:pos x="43" y="0"/>
                </a:cxn>
                <a:cxn ang="0">
                  <a:pos x="41" y="0"/>
                </a:cxn>
                <a:cxn ang="0">
                  <a:pos x="40" y="1"/>
                </a:cxn>
                <a:cxn ang="0">
                  <a:pos x="38" y="2"/>
                </a:cxn>
                <a:cxn ang="0">
                  <a:pos x="38" y="2"/>
                </a:cxn>
              </a:cxnLst>
              <a:rect l="0" t="0" r="r" b="b"/>
              <a:pathLst>
                <a:path w="47" h="67">
                  <a:moveTo>
                    <a:pt x="38" y="2"/>
                  </a:moveTo>
                  <a:lnTo>
                    <a:pt x="38" y="2"/>
                  </a:lnTo>
                  <a:lnTo>
                    <a:pt x="1" y="59"/>
                  </a:lnTo>
                  <a:lnTo>
                    <a:pt x="1" y="59"/>
                  </a:lnTo>
                  <a:lnTo>
                    <a:pt x="0" y="62"/>
                  </a:lnTo>
                  <a:lnTo>
                    <a:pt x="0" y="64"/>
                  </a:lnTo>
                  <a:lnTo>
                    <a:pt x="1" y="65"/>
                  </a:lnTo>
                  <a:lnTo>
                    <a:pt x="2" y="66"/>
                  </a:lnTo>
                  <a:lnTo>
                    <a:pt x="4" y="67"/>
                  </a:lnTo>
                  <a:lnTo>
                    <a:pt x="6" y="67"/>
                  </a:lnTo>
                  <a:lnTo>
                    <a:pt x="7" y="66"/>
                  </a:lnTo>
                  <a:lnTo>
                    <a:pt x="9" y="65"/>
                  </a:lnTo>
                  <a:lnTo>
                    <a:pt x="9" y="65"/>
                  </a:lnTo>
                  <a:lnTo>
                    <a:pt x="46" y="8"/>
                  </a:lnTo>
                  <a:lnTo>
                    <a:pt x="46" y="8"/>
                  </a:lnTo>
                  <a:lnTo>
                    <a:pt x="47" y="6"/>
                  </a:lnTo>
                  <a:lnTo>
                    <a:pt x="47" y="4"/>
                  </a:lnTo>
                  <a:lnTo>
                    <a:pt x="46" y="2"/>
                  </a:lnTo>
                  <a:lnTo>
                    <a:pt x="45" y="1"/>
                  </a:lnTo>
                  <a:lnTo>
                    <a:pt x="43" y="0"/>
                  </a:lnTo>
                  <a:lnTo>
                    <a:pt x="41" y="0"/>
                  </a:lnTo>
                  <a:lnTo>
                    <a:pt x="40" y="1"/>
                  </a:lnTo>
                  <a:lnTo>
                    <a:pt x="38" y="2"/>
                  </a:lnTo>
                  <a:lnTo>
                    <a:pt x="3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7" name="Freeform 1008"/>
            <p:cNvSpPr/>
            <p:nvPr/>
          </p:nvSpPr>
          <p:spPr bwMode="auto">
            <a:xfrm>
              <a:off x="4095751" y="2149476"/>
              <a:ext cx="746125" cy="649288"/>
            </a:xfrm>
            <a:custGeom>
              <a:avLst/>
              <a:gdLst/>
              <a:ahLst/>
              <a:cxnLst>
                <a:cxn ang="0">
                  <a:pos x="1140" y="1223"/>
                </a:cxn>
                <a:cxn ang="0">
                  <a:pos x="915" y="1215"/>
                </a:cxn>
                <a:cxn ang="0">
                  <a:pos x="541" y="1215"/>
                </a:cxn>
                <a:cxn ang="0">
                  <a:pos x="268" y="1224"/>
                </a:cxn>
                <a:cxn ang="0">
                  <a:pos x="95" y="1200"/>
                </a:cxn>
                <a:cxn ang="0">
                  <a:pos x="40" y="1159"/>
                </a:cxn>
                <a:cxn ang="0">
                  <a:pos x="16" y="1026"/>
                </a:cxn>
                <a:cxn ang="0">
                  <a:pos x="25" y="1009"/>
                </a:cxn>
                <a:cxn ang="0">
                  <a:pos x="19" y="875"/>
                </a:cxn>
                <a:cxn ang="0">
                  <a:pos x="9" y="625"/>
                </a:cxn>
                <a:cxn ang="0">
                  <a:pos x="6" y="418"/>
                </a:cxn>
                <a:cxn ang="0">
                  <a:pos x="7" y="289"/>
                </a:cxn>
                <a:cxn ang="0">
                  <a:pos x="52" y="230"/>
                </a:cxn>
                <a:cxn ang="0">
                  <a:pos x="151" y="213"/>
                </a:cxn>
                <a:cxn ang="0">
                  <a:pos x="235" y="218"/>
                </a:cxn>
                <a:cxn ang="0">
                  <a:pos x="289" y="31"/>
                </a:cxn>
                <a:cxn ang="0">
                  <a:pos x="307" y="12"/>
                </a:cxn>
                <a:cxn ang="0">
                  <a:pos x="441" y="1"/>
                </a:cxn>
                <a:cxn ang="0">
                  <a:pos x="695" y="15"/>
                </a:cxn>
                <a:cxn ang="0">
                  <a:pos x="756" y="83"/>
                </a:cxn>
                <a:cxn ang="0">
                  <a:pos x="793" y="203"/>
                </a:cxn>
                <a:cxn ang="0">
                  <a:pos x="1105" y="200"/>
                </a:cxn>
                <a:cxn ang="0">
                  <a:pos x="1230" y="198"/>
                </a:cxn>
                <a:cxn ang="0">
                  <a:pos x="1356" y="241"/>
                </a:cxn>
                <a:cxn ang="0">
                  <a:pos x="1396" y="318"/>
                </a:cxn>
                <a:cxn ang="0">
                  <a:pos x="1403" y="390"/>
                </a:cxn>
                <a:cxn ang="0">
                  <a:pos x="1406" y="426"/>
                </a:cxn>
                <a:cxn ang="0">
                  <a:pos x="1379" y="431"/>
                </a:cxn>
                <a:cxn ang="0">
                  <a:pos x="1365" y="363"/>
                </a:cxn>
                <a:cxn ang="0">
                  <a:pos x="1332" y="271"/>
                </a:cxn>
                <a:cxn ang="0">
                  <a:pos x="1211" y="232"/>
                </a:cxn>
                <a:cxn ang="0">
                  <a:pos x="1047" y="238"/>
                </a:cxn>
                <a:cxn ang="0">
                  <a:pos x="777" y="239"/>
                </a:cxn>
                <a:cxn ang="0">
                  <a:pos x="760" y="229"/>
                </a:cxn>
                <a:cxn ang="0">
                  <a:pos x="747" y="174"/>
                </a:cxn>
                <a:cxn ang="0">
                  <a:pos x="714" y="77"/>
                </a:cxn>
                <a:cxn ang="0">
                  <a:pos x="647" y="43"/>
                </a:cxn>
                <a:cxn ang="0">
                  <a:pos x="476" y="39"/>
                </a:cxn>
                <a:cxn ang="0">
                  <a:pos x="320" y="66"/>
                </a:cxn>
                <a:cxn ang="0">
                  <a:pos x="298" y="168"/>
                </a:cxn>
                <a:cxn ang="0">
                  <a:pos x="267" y="232"/>
                </a:cxn>
                <a:cxn ang="0">
                  <a:pos x="264" y="252"/>
                </a:cxn>
                <a:cxn ang="0">
                  <a:pos x="245" y="258"/>
                </a:cxn>
                <a:cxn ang="0">
                  <a:pos x="175" y="252"/>
                </a:cxn>
                <a:cxn ang="0">
                  <a:pos x="80" y="259"/>
                </a:cxn>
                <a:cxn ang="0">
                  <a:pos x="44" y="298"/>
                </a:cxn>
                <a:cxn ang="0">
                  <a:pos x="46" y="541"/>
                </a:cxn>
                <a:cxn ang="0">
                  <a:pos x="55" y="893"/>
                </a:cxn>
                <a:cxn ang="0">
                  <a:pos x="56" y="1019"/>
                </a:cxn>
                <a:cxn ang="0">
                  <a:pos x="58" y="1106"/>
                </a:cxn>
                <a:cxn ang="0">
                  <a:pos x="101" y="1162"/>
                </a:cxn>
                <a:cxn ang="0">
                  <a:pos x="279" y="1186"/>
                </a:cxn>
                <a:cxn ang="0">
                  <a:pos x="440" y="1189"/>
                </a:cxn>
                <a:cxn ang="0">
                  <a:pos x="599" y="1178"/>
                </a:cxn>
                <a:cxn ang="0">
                  <a:pos x="880" y="1179"/>
                </a:cxn>
                <a:cxn ang="0">
                  <a:pos x="1084" y="1180"/>
                </a:cxn>
                <a:cxn ang="0">
                  <a:pos x="1208" y="1188"/>
                </a:cxn>
                <a:cxn ang="0">
                  <a:pos x="1248" y="1188"/>
                </a:cxn>
                <a:cxn ang="0">
                  <a:pos x="1276" y="1173"/>
                </a:cxn>
                <a:cxn ang="0">
                  <a:pos x="1296" y="1192"/>
                </a:cxn>
                <a:cxn ang="0">
                  <a:pos x="1261" y="1223"/>
                </a:cxn>
              </a:cxnLst>
              <a:rect l="0" t="0" r="r" b="b"/>
              <a:pathLst>
                <a:path w="1409" h="1227">
                  <a:moveTo>
                    <a:pt x="1221" y="1227"/>
                  </a:moveTo>
                  <a:lnTo>
                    <a:pt x="1221" y="1227"/>
                  </a:lnTo>
                  <a:lnTo>
                    <a:pt x="1205" y="1226"/>
                  </a:lnTo>
                  <a:lnTo>
                    <a:pt x="1190" y="1226"/>
                  </a:lnTo>
                  <a:lnTo>
                    <a:pt x="1190" y="1226"/>
                  </a:lnTo>
                  <a:lnTo>
                    <a:pt x="1176" y="1225"/>
                  </a:lnTo>
                  <a:lnTo>
                    <a:pt x="1176" y="1225"/>
                  </a:lnTo>
                  <a:lnTo>
                    <a:pt x="1140" y="1223"/>
                  </a:lnTo>
                  <a:lnTo>
                    <a:pt x="1105" y="1221"/>
                  </a:lnTo>
                  <a:lnTo>
                    <a:pt x="1104" y="1221"/>
                  </a:lnTo>
                  <a:lnTo>
                    <a:pt x="1104" y="1221"/>
                  </a:lnTo>
                  <a:lnTo>
                    <a:pt x="1049" y="1218"/>
                  </a:lnTo>
                  <a:lnTo>
                    <a:pt x="1021" y="1217"/>
                  </a:lnTo>
                  <a:lnTo>
                    <a:pt x="993" y="1216"/>
                  </a:lnTo>
                  <a:lnTo>
                    <a:pt x="993" y="1216"/>
                  </a:lnTo>
                  <a:lnTo>
                    <a:pt x="915" y="1215"/>
                  </a:lnTo>
                  <a:lnTo>
                    <a:pt x="838" y="1214"/>
                  </a:lnTo>
                  <a:lnTo>
                    <a:pt x="838" y="1214"/>
                  </a:lnTo>
                  <a:lnTo>
                    <a:pt x="760" y="1213"/>
                  </a:lnTo>
                  <a:lnTo>
                    <a:pt x="681" y="1212"/>
                  </a:lnTo>
                  <a:lnTo>
                    <a:pt x="681" y="1212"/>
                  </a:lnTo>
                  <a:lnTo>
                    <a:pt x="608" y="1213"/>
                  </a:lnTo>
                  <a:lnTo>
                    <a:pt x="541" y="1215"/>
                  </a:lnTo>
                  <a:lnTo>
                    <a:pt x="541" y="1215"/>
                  </a:lnTo>
                  <a:lnTo>
                    <a:pt x="494" y="1218"/>
                  </a:lnTo>
                  <a:lnTo>
                    <a:pt x="489" y="1218"/>
                  </a:lnTo>
                  <a:lnTo>
                    <a:pt x="489" y="1218"/>
                  </a:lnTo>
                  <a:lnTo>
                    <a:pt x="399" y="1223"/>
                  </a:lnTo>
                  <a:lnTo>
                    <a:pt x="354" y="1224"/>
                  </a:lnTo>
                  <a:lnTo>
                    <a:pt x="309" y="1225"/>
                  </a:lnTo>
                  <a:lnTo>
                    <a:pt x="309" y="1225"/>
                  </a:lnTo>
                  <a:lnTo>
                    <a:pt x="268" y="1224"/>
                  </a:lnTo>
                  <a:lnTo>
                    <a:pt x="228" y="1223"/>
                  </a:lnTo>
                  <a:lnTo>
                    <a:pt x="191" y="1220"/>
                  </a:lnTo>
                  <a:lnTo>
                    <a:pt x="157" y="1215"/>
                  </a:lnTo>
                  <a:lnTo>
                    <a:pt x="157" y="1215"/>
                  </a:lnTo>
                  <a:lnTo>
                    <a:pt x="141" y="1213"/>
                  </a:lnTo>
                  <a:lnTo>
                    <a:pt x="126" y="1209"/>
                  </a:lnTo>
                  <a:lnTo>
                    <a:pt x="109" y="1205"/>
                  </a:lnTo>
                  <a:lnTo>
                    <a:pt x="95" y="1200"/>
                  </a:lnTo>
                  <a:lnTo>
                    <a:pt x="80" y="1194"/>
                  </a:lnTo>
                  <a:lnTo>
                    <a:pt x="67" y="1187"/>
                  </a:lnTo>
                  <a:lnTo>
                    <a:pt x="61" y="1183"/>
                  </a:lnTo>
                  <a:lnTo>
                    <a:pt x="55" y="1177"/>
                  </a:lnTo>
                  <a:lnTo>
                    <a:pt x="50" y="1172"/>
                  </a:lnTo>
                  <a:lnTo>
                    <a:pt x="45" y="1167"/>
                  </a:lnTo>
                  <a:lnTo>
                    <a:pt x="45" y="1167"/>
                  </a:lnTo>
                  <a:lnTo>
                    <a:pt x="40" y="1159"/>
                  </a:lnTo>
                  <a:lnTo>
                    <a:pt x="36" y="1150"/>
                  </a:lnTo>
                  <a:lnTo>
                    <a:pt x="27" y="1134"/>
                  </a:lnTo>
                  <a:lnTo>
                    <a:pt x="22" y="1117"/>
                  </a:lnTo>
                  <a:lnTo>
                    <a:pt x="19" y="1101"/>
                  </a:lnTo>
                  <a:lnTo>
                    <a:pt x="17" y="1083"/>
                  </a:lnTo>
                  <a:lnTo>
                    <a:pt x="16" y="1065"/>
                  </a:lnTo>
                  <a:lnTo>
                    <a:pt x="16" y="1029"/>
                  </a:lnTo>
                  <a:lnTo>
                    <a:pt x="16" y="1026"/>
                  </a:lnTo>
                  <a:lnTo>
                    <a:pt x="16" y="1026"/>
                  </a:lnTo>
                  <a:lnTo>
                    <a:pt x="17" y="1023"/>
                  </a:lnTo>
                  <a:lnTo>
                    <a:pt x="18" y="1019"/>
                  </a:lnTo>
                  <a:lnTo>
                    <a:pt x="20" y="1016"/>
                  </a:lnTo>
                  <a:lnTo>
                    <a:pt x="23" y="1013"/>
                  </a:lnTo>
                  <a:lnTo>
                    <a:pt x="24" y="1012"/>
                  </a:lnTo>
                  <a:lnTo>
                    <a:pt x="25" y="1009"/>
                  </a:lnTo>
                  <a:lnTo>
                    <a:pt x="25" y="1009"/>
                  </a:lnTo>
                  <a:lnTo>
                    <a:pt x="25" y="1001"/>
                  </a:lnTo>
                  <a:lnTo>
                    <a:pt x="25" y="1001"/>
                  </a:lnTo>
                  <a:lnTo>
                    <a:pt x="23" y="961"/>
                  </a:lnTo>
                  <a:lnTo>
                    <a:pt x="23" y="959"/>
                  </a:lnTo>
                  <a:lnTo>
                    <a:pt x="23" y="959"/>
                  </a:lnTo>
                  <a:lnTo>
                    <a:pt x="22" y="927"/>
                  </a:lnTo>
                  <a:lnTo>
                    <a:pt x="22" y="927"/>
                  </a:lnTo>
                  <a:lnTo>
                    <a:pt x="19" y="875"/>
                  </a:lnTo>
                  <a:lnTo>
                    <a:pt x="19" y="875"/>
                  </a:lnTo>
                  <a:lnTo>
                    <a:pt x="18" y="830"/>
                  </a:lnTo>
                  <a:lnTo>
                    <a:pt x="15" y="786"/>
                  </a:lnTo>
                  <a:lnTo>
                    <a:pt x="15" y="786"/>
                  </a:lnTo>
                  <a:lnTo>
                    <a:pt x="12" y="759"/>
                  </a:lnTo>
                  <a:lnTo>
                    <a:pt x="11" y="732"/>
                  </a:lnTo>
                  <a:lnTo>
                    <a:pt x="9" y="679"/>
                  </a:lnTo>
                  <a:lnTo>
                    <a:pt x="9" y="625"/>
                  </a:lnTo>
                  <a:lnTo>
                    <a:pt x="10" y="572"/>
                  </a:lnTo>
                  <a:lnTo>
                    <a:pt x="10" y="570"/>
                  </a:lnTo>
                  <a:lnTo>
                    <a:pt x="10" y="570"/>
                  </a:lnTo>
                  <a:lnTo>
                    <a:pt x="10" y="522"/>
                  </a:lnTo>
                  <a:lnTo>
                    <a:pt x="10" y="475"/>
                  </a:lnTo>
                  <a:lnTo>
                    <a:pt x="10" y="475"/>
                  </a:lnTo>
                  <a:lnTo>
                    <a:pt x="9" y="448"/>
                  </a:lnTo>
                  <a:lnTo>
                    <a:pt x="6" y="418"/>
                  </a:lnTo>
                  <a:lnTo>
                    <a:pt x="6" y="418"/>
                  </a:lnTo>
                  <a:lnTo>
                    <a:pt x="2" y="394"/>
                  </a:lnTo>
                  <a:lnTo>
                    <a:pt x="0" y="370"/>
                  </a:lnTo>
                  <a:lnTo>
                    <a:pt x="0" y="345"/>
                  </a:lnTo>
                  <a:lnTo>
                    <a:pt x="0" y="322"/>
                  </a:lnTo>
                  <a:lnTo>
                    <a:pt x="2" y="311"/>
                  </a:lnTo>
                  <a:lnTo>
                    <a:pt x="3" y="299"/>
                  </a:lnTo>
                  <a:lnTo>
                    <a:pt x="7" y="289"/>
                  </a:lnTo>
                  <a:lnTo>
                    <a:pt x="10" y="279"/>
                  </a:lnTo>
                  <a:lnTo>
                    <a:pt x="14" y="269"/>
                  </a:lnTo>
                  <a:lnTo>
                    <a:pt x="20" y="260"/>
                  </a:lnTo>
                  <a:lnTo>
                    <a:pt x="26" y="252"/>
                  </a:lnTo>
                  <a:lnTo>
                    <a:pt x="34" y="243"/>
                  </a:lnTo>
                  <a:lnTo>
                    <a:pt x="34" y="243"/>
                  </a:lnTo>
                  <a:lnTo>
                    <a:pt x="42" y="236"/>
                  </a:lnTo>
                  <a:lnTo>
                    <a:pt x="52" y="230"/>
                  </a:lnTo>
                  <a:lnTo>
                    <a:pt x="63" y="225"/>
                  </a:lnTo>
                  <a:lnTo>
                    <a:pt x="74" y="221"/>
                  </a:lnTo>
                  <a:lnTo>
                    <a:pt x="87" y="218"/>
                  </a:lnTo>
                  <a:lnTo>
                    <a:pt x="101" y="214"/>
                  </a:lnTo>
                  <a:lnTo>
                    <a:pt x="116" y="213"/>
                  </a:lnTo>
                  <a:lnTo>
                    <a:pt x="133" y="213"/>
                  </a:lnTo>
                  <a:lnTo>
                    <a:pt x="133" y="213"/>
                  </a:lnTo>
                  <a:lnTo>
                    <a:pt x="151" y="213"/>
                  </a:lnTo>
                  <a:lnTo>
                    <a:pt x="167" y="214"/>
                  </a:lnTo>
                  <a:lnTo>
                    <a:pt x="202" y="218"/>
                  </a:lnTo>
                  <a:lnTo>
                    <a:pt x="204" y="218"/>
                  </a:lnTo>
                  <a:lnTo>
                    <a:pt x="204" y="218"/>
                  </a:lnTo>
                  <a:lnTo>
                    <a:pt x="228" y="221"/>
                  </a:lnTo>
                  <a:lnTo>
                    <a:pt x="233" y="221"/>
                  </a:lnTo>
                  <a:lnTo>
                    <a:pt x="235" y="218"/>
                  </a:lnTo>
                  <a:lnTo>
                    <a:pt x="235" y="218"/>
                  </a:lnTo>
                  <a:lnTo>
                    <a:pt x="245" y="193"/>
                  </a:lnTo>
                  <a:lnTo>
                    <a:pt x="255" y="169"/>
                  </a:lnTo>
                  <a:lnTo>
                    <a:pt x="264" y="146"/>
                  </a:lnTo>
                  <a:lnTo>
                    <a:pt x="271" y="122"/>
                  </a:lnTo>
                  <a:lnTo>
                    <a:pt x="277" y="98"/>
                  </a:lnTo>
                  <a:lnTo>
                    <a:pt x="282" y="76"/>
                  </a:lnTo>
                  <a:lnTo>
                    <a:pt x="286" y="53"/>
                  </a:lnTo>
                  <a:lnTo>
                    <a:pt x="289" y="31"/>
                  </a:lnTo>
                  <a:lnTo>
                    <a:pt x="289" y="31"/>
                  </a:lnTo>
                  <a:lnTo>
                    <a:pt x="291" y="25"/>
                  </a:lnTo>
                  <a:lnTo>
                    <a:pt x="294" y="20"/>
                  </a:lnTo>
                  <a:lnTo>
                    <a:pt x="298" y="17"/>
                  </a:lnTo>
                  <a:lnTo>
                    <a:pt x="304" y="13"/>
                  </a:lnTo>
                  <a:lnTo>
                    <a:pt x="306" y="13"/>
                  </a:lnTo>
                  <a:lnTo>
                    <a:pt x="307" y="12"/>
                  </a:lnTo>
                  <a:lnTo>
                    <a:pt x="307" y="12"/>
                  </a:lnTo>
                  <a:lnTo>
                    <a:pt x="310" y="9"/>
                  </a:lnTo>
                  <a:lnTo>
                    <a:pt x="312" y="8"/>
                  </a:lnTo>
                  <a:lnTo>
                    <a:pt x="316" y="7"/>
                  </a:lnTo>
                  <a:lnTo>
                    <a:pt x="320" y="6"/>
                  </a:lnTo>
                  <a:lnTo>
                    <a:pt x="320" y="6"/>
                  </a:lnTo>
                  <a:lnTo>
                    <a:pt x="361" y="4"/>
                  </a:lnTo>
                  <a:lnTo>
                    <a:pt x="401" y="2"/>
                  </a:lnTo>
                  <a:lnTo>
                    <a:pt x="441" y="1"/>
                  </a:lnTo>
                  <a:lnTo>
                    <a:pt x="479" y="0"/>
                  </a:lnTo>
                  <a:lnTo>
                    <a:pt x="479" y="0"/>
                  </a:lnTo>
                  <a:lnTo>
                    <a:pt x="532" y="1"/>
                  </a:lnTo>
                  <a:lnTo>
                    <a:pt x="584" y="3"/>
                  </a:lnTo>
                  <a:lnTo>
                    <a:pt x="634" y="7"/>
                  </a:lnTo>
                  <a:lnTo>
                    <a:pt x="681" y="12"/>
                  </a:lnTo>
                  <a:lnTo>
                    <a:pt x="681" y="12"/>
                  </a:lnTo>
                  <a:lnTo>
                    <a:pt x="695" y="15"/>
                  </a:lnTo>
                  <a:lnTo>
                    <a:pt x="707" y="20"/>
                  </a:lnTo>
                  <a:lnTo>
                    <a:pt x="719" y="26"/>
                  </a:lnTo>
                  <a:lnTo>
                    <a:pt x="729" y="33"/>
                  </a:lnTo>
                  <a:lnTo>
                    <a:pt x="737" y="42"/>
                  </a:lnTo>
                  <a:lnTo>
                    <a:pt x="745" y="54"/>
                  </a:lnTo>
                  <a:lnTo>
                    <a:pt x="751" y="67"/>
                  </a:lnTo>
                  <a:lnTo>
                    <a:pt x="756" y="83"/>
                  </a:lnTo>
                  <a:lnTo>
                    <a:pt x="756" y="83"/>
                  </a:lnTo>
                  <a:lnTo>
                    <a:pt x="766" y="118"/>
                  </a:lnTo>
                  <a:lnTo>
                    <a:pt x="766" y="118"/>
                  </a:lnTo>
                  <a:lnTo>
                    <a:pt x="774" y="138"/>
                  </a:lnTo>
                  <a:lnTo>
                    <a:pt x="779" y="157"/>
                  </a:lnTo>
                  <a:lnTo>
                    <a:pt x="784" y="177"/>
                  </a:lnTo>
                  <a:lnTo>
                    <a:pt x="787" y="198"/>
                  </a:lnTo>
                  <a:lnTo>
                    <a:pt x="788" y="203"/>
                  </a:lnTo>
                  <a:lnTo>
                    <a:pt x="793" y="203"/>
                  </a:lnTo>
                  <a:lnTo>
                    <a:pt x="793" y="203"/>
                  </a:lnTo>
                  <a:lnTo>
                    <a:pt x="901" y="204"/>
                  </a:lnTo>
                  <a:lnTo>
                    <a:pt x="901" y="204"/>
                  </a:lnTo>
                  <a:lnTo>
                    <a:pt x="1026" y="204"/>
                  </a:lnTo>
                  <a:lnTo>
                    <a:pt x="1026" y="204"/>
                  </a:lnTo>
                  <a:lnTo>
                    <a:pt x="1046" y="204"/>
                  </a:lnTo>
                  <a:lnTo>
                    <a:pt x="1066" y="203"/>
                  </a:lnTo>
                  <a:lnTo>
                    <a:pt x="1105" y="200"/>
                  </a:lnTo>
                  <a:lnTo>
                    <a:pt x="1105" y="200"/>
                  </a:lnTo>
                  <a:lnTo>
                    <a:pt x="1144" y="197"/>
                  </a:lnTo>
                  <a:lnTo>
                    <a:pt x="1163" y="195"/>
                  </a:lnTo>
                  <a:lnTo>
                    <a:pt x="1182" y="195"/>
                  </a:lnTo>
                  <a:lnTo>
                    <a:pt x="1182" y="195"/>
                  </a:lnTo>
                  <a:lnTo>
                    <a:pt x="1207" y="196"/>
                  </a:lnTo>
                  <a:lnTo>
                    <a:pt x="1230" y="198"/>
                  </a:lnTo>
                  <a:lnTo>
                    <a:pt x="1230" y="198"/>
                  </a:lnTo>
                  <a:lnTo>
                    <a:pt x="1249" y="202"/>
                  </a:lnTo>
                  <a:lnTo>
                    <a:pt x="1271" y="206"/>
                  </a:lnTo>
                  <a:lnTo>
                    <a:pt x="1294" y="212"/>
                  </a:lnTo>
                  <a:lnTo>
                    <a:pt x="1317" y="221"/>
                  </a:lnTo>
                  <a:lnTo>
                    <a:pt x="1327" y="225"/>
                  </a:lnTo>
                  <a:lnTo>
                    <a:pt x="1337" y="230"/>
                  </a:lnTo>
                  <a:lnTo>
                    <a:pt x="1348" y="235"/>
                  </a:lnTo>
                  <a:lnTo>
                    <a:pt x="1356" y="241"/>
                  </a:lnTo>
                  <a:lnTo>
                    <a:pt x="1364" y="249"/>
                  </a:lnTo>
                  <a:lnTo>
                    <a:pt x="1372" y="256"/>
                  </a:lnTo>
                  <a:lnTo>
                    <a:pt x="1378" y="263"/>
                  </a:lnTo>
                  <a:lnTo>
                    <a:pt x="1383" y="273"/>
                  </a:lnTo>
                  <a:lnTo>
                    <a:pt x="1383" y="273"/>
                  </a:lnTo>
                  <a:lnTo>
                    <a:pt x="1388" y="287"/>
                  </a:lnTo>
                  <a:lnTo>
                    <a:pt x="1393" y="303"/>
                  </a:lnTo>
                  <a:lnTo>
                    <a:pt x="1396" y="318"/>
                  </a:lnTo>
                  <a:lnTo>
                    <a:pt x="1400" y="335"/>
                  </a:lnTo>
                  <a:lnTo>
                    <a:pt x="1401" y="345"/>
                  </a:lnTo>
                  <a:lnTo>
                    <a:pt x="1401" y="345"/>
                  </a:lnTo>
                  <a:lnTo>
                    <a:pt x="1402" y="356"/>
                  </a:lnTo>
                  <a:lnTo>
                    <a:pt x="1402" y="370"/>
                  </a:lnTo>
                  <a:lnTo>
                    <a:pt x="1402" y="370"/>
                  </a:lnTo>
                  <a:lnTo>
                    <a:pt x="1402" y="379"/>
                  </a:lnTo>
                  <a:lnTo>
                    <a:pt x="1403" y="390"/>
                  </a:lnTo>
                  <a:lnTo>
                    <a:pt x="1404" y="399"/>
                  </a:lnTo>
                  <a:lnTo>
                    <a:pt x="1407" y="408"/>
                  </a:lnTo>
                  <a:lnTo>
                    <a:pt x="1407" y="408"/>
                  </a:lnTo>
                  <a:lnTo>
                    <a:pt x="1409" y="412"/>
                  </a:lnTo>
                  <a:lnTo>
                    <a:pt x="1409" y="418"/>
                  </a:lnTo>
                  <a:lnTo>
                    <a:pt x="1408" y="422"/>
                  </a:lnTo>
                  <a:lnTo>
                    <a:pt x="1406" y="426"/>
                  </a:lnTo>
                  <a:lnTo>
                    <a:pt x="1406" y="426"/>
                  </a:lnTo>
                  <a:lnTo>
                    <a:pt x="1403" y="430"/>
                  </a:lnTo>
                  <a:lnTo>
                    <a:pt x="1399" y="433"/>
                  </a:lnTo>
                  <a:lnTo>
                    <a:pt x="1394" y="435"/>
                  </a:lnTo>
                  <a:lnTo>
                    <a:pt x="1389" y="436"/>
                  </a:lnTo>
                  <a:lnTo>
                    <a:pt x="1389" y="436"/>
                  </a:lnTo>
                  <a:lnTo>
                    <a:pt x="1385" y="435"/>
                  </a:lnTo>
                  <a:lnTo>
                    <a:pt x="1382" y="433"/>
                  </a:lnTo>
                  <a:lnTo>
                    <a:pt x="1379" y="431"/>
                  </a:lnTo>
                  <a:lnTo>
                    <a:pt x="1376" y="427"/>
                  </a:lnTo>
                  <a:lnTo>
                    <a:pt x="1376" y="427"/>
                  </a:lnTo>
                  <a:lnTo>
                    <a:pt x="1373" y="419"/>
                  </a:lnTo>
                  <a:lnTo>
                    <a:pt x="1371" y="411"/>
                  </a:lnTo>
                  <a:lnTo>
                    <a:pt x="1367" y="395"/>
                  </a:lnTo>
                  <a:lnTo>
                    <a:pt x="1365" y="378"/>
                  </a:lnTo>
                  <a:lnTo>
                    <a:pt x="1365" y="363"/>
                  </a:lnTo>
                  <a:lnTo>
                    <a:pt x="1365" y="363"/>
                  </a:lnTo>
                  <a:lnTo>
                    <a:pt x="1363" y="335"/>
                  </a:lnTo>
                  <a:lnTo>
                    <a:pt x="1361" y="321"/>
                  </a:lnTo>
                  <a:lnTo>
                    <a:pt x="1358" y="307"/>
                  </a:lnTo>
                  <a:lnTo>
                    <a:pt x="1358" y="307"/>
                  </a:lnTo>
                  <a:lnTo>
                    <a:pt x="1354" y="297"/>
                  </a:lnTo>
                  <a:lnTo>
                    <a:pt x="1348" y="288"/>
                  </a:lnTo>
                  <a:lnTo>
                    <a:pt x="1340" y="280"/>
                  </a:lnTo>
                  <a:lnTo>
                    <a:pt x="1332" y="271"/>
                  </a:lnTo>
                  <a:lnTo>
                    <a:pt x="1322" y="265"/>
                  </a:lnTo>
                  <a:lnTo>
                    <a:pt x="1311" y="258"/>
                  </a:lnTo>
                  <a:lnTo>
                    <a:pt x="1300" y="253"/>
                  </a:lnTo>
                  <a:lnTo>
                    <a:pt x="1288" y="248"/>
                  </a:lnTo>
                  <a:lnTo>
                    <a:pt x="1275" y="243"/>
                  </a:lnTo>
                  <a:lnTo>
                    <a:pt x="1263" y="240"/>
                  </a:lnTo>
                  <a:lnTo>
                    <a:pt x="1237" y="235"/>
                  </a:lnTo>
                  <a:lnTo>
                    <a:pt x="1211" y="232"/>
                  </a:lnTo>
                  <a:lnTo>
                    <a:pt x="1188" y="231"/>
                  </a:lnTo>
                  <a:lnTo>
                    <a:pt x="1188" y="231"/>
                  </a:lnTo>
                  <a:lnTo>
                    <a:pt x="1181" y="231"/>
                  </a:lnTo>
                  <a:lnTo>
                    <a:pt x="1181" y="231"/>
                  </a:lnTo>
                  <a:lnTo>
                    <a:pt x="1140" y="233"/>
                  </a:lnTo>
                  <a:lnTo>
                    <a:pt x="1101" y="235"/>
                  </a:lnTo>
                  <a:lnTo>
                    <a:pt x="1101" y="235"/>
                  </a:lnTo>
                  <a:lnTo>
                    <a:pt x="1047" y="238"/>
                  </a:lnTo>
                  <a:lnTo>
                    <a:pt x="1019" y="239"/>
                  </a:lnTo>
                  <a:lnTo>
                    <a:pt x="991" y="239"/>
                  </a:lnTo>
                  <a:lnTo>
                    <a:pt x="991" y="239"/>
                  </a:lnTo>
                  <a:lnTo>
                    <a:pt x="975" y="239"/>
                  </a:lnTo>
                  <a:lnTo>
                    <a:pt x="975" y="239"/>
                  </a:lnTo>
                  <a:lnTo>
                    <a:pt x="920" y="239"/>
                  </a:lnTo>
                  <a:lnTo>
                    <a:pt x="872" y="239"/>
                  </a:lnTo>
                  <a:lnTo>
                    <a:pt x="777" y="239"/>
                  </a:lnTo>
                  <a:lnTo>
                    <a:pt x="777" y="239"/>
                  </a:lnTo>
                  <a:lnTo>
                    <a:pt x="771" y="238"/>
                  </a:lnTo>
                  <a:lnTo>
                    <a:pt x="767" y="237"/>
                  </a:lnTo>
                  <a:lnTo>
                    <a:pt x="764" y="234"/>
                  </a:lnTo>
                  <a:lnTo>
                    <a:pt x="762" y="231"/>
                  </a:lnTo>
                  <a:lnTo>
                    <a:pt x="761" y="230"/>
                  </a:lnTo>
                  <a:lnTo>
                    <a:pt x="760" y="229"/>
                  </a:lnTo>
                  <a:lnTo>
                    <a:pt x="760" y="229"/>
                  </a:lnTo>
                  <a:lnTo>
                    <a:pt x="756" y="227"/>
                  </a:lnTo>
                  <a:lnTo>
                    <a:pt x="754" y="223"/>
                  </a:lnTo>
                  <a:lnTo>
                    <a:pt x="753" y="219"/>
                  </a:lnTo>
                  <a:lnTo>
                    <a:pt x="752" y="214"/>
                  </a:lnTo>
                  <a:lnTo>
                    <a:pt x="752" y="214"/>
                  </a:lnTo>
                  <a:lnTo>
                    <a:pt x="752" y="204"/>
                  </a:lnTo>
                  <a:lnTo>
                    <a:pt x="751" y="194"/>
                  </a:lnTo>
                  <a:lnTo>
                    <a:pt x="747" y="174"/>
                  </a:lnTo>
                  <a:lnTo>
                    <a:pt x="740" y="154"/>
                  </a:lnTo>
                  <a:lnTo>
                    <a:pt x="734" y="135"/>
                  </a:lnTo>
                  <a:lnTo>
                    <a:pt x="734" y="135"/>
                  </a:lnTo>
                  <a:lnTo>
                    <a:pt x="727" y="114"/>
                  </a:lnTo>
                  <a:lnTo>
                    <a:pt x="721" y="92"/>
                  </a:lnTo>
                  <a:lnTo>
                    <a:pt x="721" y="92"/>
                  </a:lnTo>
                  <a:lnTo>
                    <a:pt x="719" y="84"/>
                  </a:lnTo>
                  <a:lnTo>
                    <a:pt x="714" y="77"/>
                  </a:lnTo>
                  <a:lnTo>
                    <a:pt x="710" y="69"/>
                  </a:lnTo>
                  <a:lnTo>
                    <a:pt x="705" y="64"/>
                  </a:lnTo>
                  <a:lnTo>
                    <a:pt x="699" y="59"/>
                  </a:lnTo>
                  <a:lnTo>
                    <a:pt x="693" y="55"/>
                  </a:lnTo>
                  <a:lnTo>
                    <a:pt x="686" y="52"/>
                  </a:lnTo>
                  <a:lnTo>
                    <a:pt x="679" y="49"/>
                  </a:lnTo>
                  <a:lnTo>
                    <a:pt x="664" y="46"/>
                  </a:lnTo>
                  <a:lnTo>
                    <a:pt x="647" y="43"/>
                  </a:lnTo>
                  <a:lnTo>
                    <a:pt x="631" y="42"/>
                  </a:lnTo>
                  <a:lnTo>
                    <a:pt x="615" y="42"/>
                  </a:lnTo>
                  <a:lnTo>
                    <a:pt x="605" y="42"/>
                  </a:lnTo>
                  <a:lnTo>
                    <a:pt x="605" y="42"/>
                  </a:lnTo>
                  <a:lnTo>
                    <a:pt x="530" y="41"/>
                  </a:lnTo>
                  <a:lnTo>
                    <a:pt x="528" y="40"/>
                  </a:lnTo>
                  <a:lnTo>
                    <a:pt x="528" y="40"/>
                  </a:lnTo>
                  <a:lnTo>
                    <a:pt x="476" y="39"/>
                  </a:lnTo>
                  <a:lnTo>
                    <a:pt x="424" y="39"/>
                  </a:lnTo>
                  <a:lnTo>
                    <a:pt x="424" y="39"/>
                  </a:lnTo>
                  <a:lnTo>
                    <a:pt x="374" y="39"/>
                  </a:lnTo>
                  <a:lnTo>
                    <a:pt x="329" y="41"/>
                  </a:lnTo>
                  <a:lnTo>
                    <a:pt x="324" y="42"/>
                  </a:lnTo>
                  <a:lnTo>
                    <a:pt x="323" y="47"/>
                  </a:lnTo>
                  <a:lnTo>
                    <a:pt x="323" y="47"/>
                  </a:lnTo>
                  <a:lnTo>
                    <a:pt x="320" y="66"/>
                  </a:lnTo>
                  <a:lnTo>
                    <a:pt x="316" y="87"/>
                  </a:lnTo>
                  <a:lnTo>
                    <a:pt x="308" y="126"/>
                  </a:lnTo>
                  <a:lnTo>
                    <a:pt x="308" y="127"/>
                  </a:lnTo>
                  <a:lnTo>
                    <a:pt x="308" y="127"/>
                  </a:lnTo>
                  <a:lnTo>
                    <a:pt x="302" y="153"/>
                  </a:lnTo>
                  <a:lnTo>
                    <a:pt x="302" y="153"/>
                  </a:lnTo>
                  <a:lnTo>
                    <a:pt x="300" y="162"/>
                  </a:lnTo>
                  <a:lnTo>
                    <a:pt x="298" y="168"/>
                  </a:lnTo>
                  <a:lnTo>
                    <a:pt x="292" y="178"/>
                  </a:lnTo>
                  <a:lnTo>
                    <a:pt x="292" y="178"/>
                  </a:lnTo>
                  <a:lnTo>
                    <a:pt x="287" y="184"/>
                  </a:lnTo>
                  <a:lnTo>
                    <a:pt x="283" y="193"/>
                  </a:lnTo>
                  <a:lnTo>
                    <a:pt x="283" y="193"/>
                  </a:lnTo>
                  <a:lnTo>
                    <a:pt x="274" y="214"/>
                  </a:lnTo>
                  <a:lnTo>
                    <a:pt x="274" y="214"/>
                  </a:lnTo>
                  <a:lnTo>
                    <a:pt x="267" y="232"/>
                  </a:lnTo>
                  <a:lnTo>
                    <a:pt x="266" y="234"/>
                  </a:lnTo>
                  <a:lnTo>
                    <a:pt x="267" y="235"/>
                  </a:lnTo>
                  <a:lnTo>
                    <a:pt x="267" y="235"/>
                  </a:lnTo>
                  <a:lnTo>
                    <a:pt x="268" y="239"/>
                  </a:lnTo>
                  <a:lnTo>
                    <a:pt x="267" y="245"/>
                  </a:lnTo>
                  <a:lnTo>
                    <a:pt x="266" y="248"/>
                  </a:lnTo>
                  <a:lnTo>
                    <a:pt x="264" y="252"/>
                  </a:lnTo>
                  <a:lnTo>
                    <a:pt x="264" y="252"/>
                  </a:lnTo>
                  <a:lnTo>
                    <a:pt x="262" y="255"/>
                  </a:lnTo>
                  <a:lnTo>
                    <a:pt x="258" y="256"/>
                  </a:lnTo>
                  <a:lnTo>
                    <a:pt x="254" y="258"/>
                  </a:lnTo>
                  <a:lnTo>
                    <a:pt x="250" y="258"/>
                  </a:lnTo>
                  <a:lnTo>
                    <a:pt x="248" y="258"/>
                  </a:lnTo>
                  <a:lnTo>
                    <a:pt x="248" y="258"/>
                  </a:lnTo>
                  <a:lnTo>
                    <a:pt x="248" y="258"/>
                  </a:lnTo>
                  <a:lnTo>
                    <a:pt x="245" y="258"/>
                  </a:lnTo>
                  <a:lnTo>
                    <a:pt x="245" y="258"/>
                  </a:lnTo>
                  <a:lnTo>
                    <a:pt x="241" y="258"/>
                  </a:lnTo>
                  <a:lnTo>
                    <a:pt x="241" y="258"/>
                  </a:lnTo>
                  <a:lnTo>
                    <a:pt x="240" y="258"/>
                  </a:lnTo>
                  <a:lnTo>
                    <a:pt x="240" y="258"/>
                  </a:lnTo>
                  <a:lnTo>
                    <a:pt x="208" y="255"/>
                  </a:lnTo>
                  <a:lnTo>
                    <a:pt x="208" y="255"/>
                  </a:lnTo>
                  <a:lnTo>
                    <a:pt x="175" y="252"/>
                  </a:lnTo>
                  <a:lnTo>
                    <a:pt x="157" y="251"/>
                  </a:lnTo>
                  <a:lnTo>
                    <a:pt x="140" y="250"/>
                  </a:lnTo>
                  <a:lnTo>
                    <a:pt x="140" y="250"/>
                  </a:lnTo>
                  <a:lnTo>
                    <a:pt x="127" y="251"/>
                  </a:lnTo>
                  <a:lnTo>
                    <a:pt x="113" y="252"/>
                  </a:lnTo>
                  <a:lnTo>
                    <a:pt x="101" y="254"/>
                  </a:lnTo>
                  <a:lnTo>
                    <a:pt x="91" y="256"/>
                  </a:lnTo>
                  <a:lnTo>
                    <a:pt x="80" y="259"/>
                  </a:lnTo>
                  <a:lnTo>
                    <a:pt x="72" y="264"/>
                  </a:lnTo>
                  <a:lnTo>
                    <a:pt x="65" y="268"/>
                  </a:lnTo>
                  <a:lnTo>
                    <a:pt x="58" y="275"/>
                  </a:lnTo>
                  <a:lnTo>
                    <a:pt x="58" y="275"/>
                  </a:lnTo>
                  <a:lnTo>
                    <a:pt x="53" y="280"/>
                  </a:lnTo>
                  <a:lnTo>
                    <a:pt x="49" y="286"/>
                  </a:lnTo>
                  <a:lnTo>
                    <a:pt x="46" y="292"/>
                  </a:lnTo>
                  <a:lnTo>
                    <a:pt x="44" y="298"/>
                  </a:lnTo>
                  <a:lnTo>
                    <a:pt x="42" y="306"/>
                  </a:lnTo>
                  <a:lnTo>
                    <a:pt x="41" y="314"/>
                  </a:lnTo>
                  <a:lnTo>
                    <a:pt x="40" y="322"/>
                  </a:lnTo>
                  <a:lnTo>
                    <a:pt x="40" y="332"/>
                  </a:lnTo>
                  <a:lnTo>
                    <a:pt x="41" y="368"/>
                  </a:lnTo>
                  <a:lnTo>
                    <a:pt x="41" y="368"/>
                  </a:lnTo>
                  <a:lnTo>
                    <a:pt x="44" y="483"/>
                  </a:lnTo>
                  <a:lnTo>
                    <a:pt x="46" y="541"/>
                  </a:lnTo>
                  <a:lnTo>
                    <a:pt x="46" y="599"/>
                  </a:lnTo>
                  <a:lnTo>
                    <a:pt x="46" y="599"/>
                  </a:lnTo>
                  <a:lnTo>
                    <a:pt x="46" y="658"/>
                  </a:lnTo>
                  <a:lnTo>
                    <a:pt x="48" y="720"/>
                  </a:lnTo>
                  <a:lnTo>
                    <a:pt x="50" y="783"/>
                  </a:lnTo>
                  <a:lnTo>
                    <a:pt x="53" y="850"/>
                  </a:lnTo>
                  <a:lnTo>
                    <a:pt x="53" y="850"/>
                  </a:lnTo>
                  <a:lnTo>
                    <a:pt x="55" y="893"/>
                  </a:lnTo>
                  <a:lnTo>
                    <a:pt x="55" y="893"/>
                  </a:lnTo>
                  <a:lnTo>
                    <a:pt x="56" y="932"/>
                  </a:lnTo>
                  <a:lnTo>
                    <a:pt x="59" y="972"/>
                  </a:lnTo>
                  <a:lnTo>
                    <a:pt x="59" y="972"/>
                  </a:lnTo>
                  <a:lnTo>
                    <a:pt x="59" y="985"/>
                  </a:lnTo>
                  <a:lnTo>
                    <a:pt x="59" y="996"/>
                  </a:lnTo>
                  <a:lnTo>
                    <a:pt x="56" y="1019"/>
                  </a:lnTo>
                  <a:lnTo>
                    <a:pt x="56" y="1019"/>
                  </a:lnTo>
                  <a:lnTo>
                    <a:pt x="53" y="1035"/>
                  </a:lnTo>
                  <a:lnTo>
                    <a:pt x="52" y="1052"/>
                  </a:lnTo>
                  <a:lnTo>
                    <a:pt x="52" y="1052"/>
                  </a:lnTo>
                  <a:lnTo>
                    <a:pt x="52" y="1053"/>
                  </a:lnTo>
                  <a:lnTo>
                    <a:pt x="52" y="1053"/>
                  </a:lnTo>
                  <a:lnTo>
                    <a:pt x="53" y="1076"/>
                  </a:lnTo>
                  <a:lnTo>
                    <a:pt x="56" y="1097"/>
                  </a:lnTo>
                  <a:lnTo>
                    <a:pt x="58" y="1106"/>
                  </a:lnTo>
                  <a:lnTo>
                    <a:pt x="61" y="1115"/>
                  </a:lnTo>
                  <a:lnTo>
                    <a:pt x="65" y="1123"/>
                  </a:lnTo>
                  <a:lnTo>
                    <a:pt x="69" y="1132"/>
                  </a:lnTo>
                  <a:lnTo>
                    <a:pt x="73" y="1139"/>
                  </a:lnTo>
                  <a:lnTo>
                    <a:pt x="79" y="1145"/>
                  </a:lnTo>
                  <a:lnTo>
                    <a:pt x="85" y="1151"/>
                  </a:lnTo>
                  <a:lnTo>
                    <a:pt x="93" y="1157"/>
                  </a:lnTo>
                  <a:lnTo>
                    <a:pt x="101" y="1162"/>
                  </a:lnTo>
                  <a:lnTo>
                    <a:pt x="110" y="1166"/>
                  </a:lnTo>
                  <a:lnTo>
                    <a:pt x="122" y="1169"/>
                  </a:lnTo>
                  <a:lnTo>
                    <a:pt x="133" y="1171"/>
                  </a:lnTo>
                  <a:lnTo>
                    <a:pt x="133" y="1171"/>
                  </a:lnTo>
                  <a:lnTo>
                    <a:pt x="175" y="1178"/>
                  </a:lnTo>
                  <a:lnTo>
                    <a:pt x="211" y="1183"/>
                  </a:lnTo>
                  <a:lnTo>
                    <a:pt x="246" y="1186"/>
                  </a:lnTo>
                  <a:lnTo>
                    <a:pt x="279" y="1186"/>
                  </a:lnTo>
                  <a:lnTo>
                    <a:pt x="279" y="1186"/>
                  </a:lnTo>
                  <a:lnTo>
                    <a:pt x="311" y="1187"/>
                  </a:lnTo>
                  <a:lnTo>
                    <a:pt x="342" y="1188"/>
                  </a:lnTo>
                  <a:lnTo>
                    <a:pt x="342" y="1188"/>
                  </a:lnTo>
                  <a:lnTo>
                    <a:pt x="376" y="1189"/>
                  </a:lnTo>
                  <a:lnTo>
                    <a:pt x="409" y="1190"/>
                  </a:lnTo>
                  <a:lnTo>
                    <a:pt x="409" y="1190"/>
                  </a:lnTo>
                  <a:lnTo>
                    <a:pt x="440" y="1189"/>
                  </a:lnTo>
                  <a:lnTo>
                    <a:pt x="440" y="1189"/>
                  </a:lnTo>
                  <a:lnTo>
                    <a:pt x="472" y="1187"/>
                  </a:lnTo>
                  <a:lnTo>
                    <a:pt x="504" y="1184"/>
                  </a:lnTo>
                  <a:lnTo>
                    <a:pt x="504" y="1184"/>
                  </a:lnTo>
                  <a:lnTo>
                    <a:pt x="552" y="1180"/>
                  </a:lnTo>
                  <a:lnTo>
                    <a:pt x="576" y="1178"/>
                  </a:lnTo>
                  <a:lnTo>
                    <a:pt x="599" y="1178"/>
                  </a:lnTo>
                  <a:lnTo>
                    <a:pt x="599" y="1178"/>
                  </a:lnTo>
                  <a:lnTo>
                    <a:pt x="612" y="1178"/>
                  </a:lnTo>
                  <a:lnTo>
                    <a:pt x="612" y="1178"/>
                  </a:lnTo>
                  <a:lnTo>
                    <a:pt x="691" y="1179"/>
                  </a:lnTo>
                  <a:lnTo>
                    <a:pt x="784" y="1180"/>
                  </a:lnTo>
                  <a:lnTo>
                    <a:pt x="784" y="1180"/>
                  </a:lnTo>
                  <a:lnTo>
                    <a:pt x="873" y="1179"/>
                  </a:lnTo>
                  <a:lnTo>
                    <a:pt x="880" y="1179"/>
                  </a:lnTo>
                  <a:lnTo>
                    <a:pt x="880" y="1179"/>
                  </a:lnTo>
                  <a:lnTo>
                    <a:pt x="976" y="1179"/>
                  </a:lnTo>
                  <a:lnTo>
                    <a:pt x="976" y="1179"/>
                  </a:lnTo>
                  <a:lnTo>
                    <a:pt x="1009" y="1179"/>
                  </a:lnTo>
                  <a:lnTo>
                    <a:pt x="1011" y="1179"/>
                  </a:lnTo>
                  <a:lnTo>
                    <a:pt x="1011" y="1179"/>
                  </a:lnTo>
                  <a:lnTo>
                    <a:pt x="1041" y="1179"/>
                  </a:lnTo>
                  <a:lnTo>
                    <a:pt x="1041" y="1179"/>
                  </a:lnTo>
                  <a:lnTo>
                    <a:pt x="1084" y="1180"/>
                  </a:lnTo>
                  <a:lnTo>
                    <a:pt x="1107" y="1181"/>
                  </a:lnTo>
                  <a:lnTo>
                    <a:pt x="1130" y="1184"/>
                  </a:lnTo>
                  <a:lnTo>
                    <a:pt x="1130" y="1184"/>
                  </a:lnTo>
                  <a:lnTo>
                    <a:pt x="1159" y="1187"/>
                  </a:lnTo>
                  <a:lnTo>
                    <a:pt x="1174" y="1188"/>
                  </a:lnTo>
                  <a:lnTo>
                    <a:pt x="1189" y="1188"/>
                  </a:lnTo>
                  <a:lnTo>
                    <a:pt x="1189" y="1188"/>
                  </a:lnTo>
                  <a:lnTo>
                    <a:pt x="1208" y="1188"/>
                  </a:lnTo>
                  <a:lnTo>
                    <a:pt x="1208" y="1188"/>
                  </a:lnTo>
                  <a:lnTo>
                    <a:pt x="1210" y="1188"/>
                  </a:lnTo>
                  <a:lnTo>
                    <a:pt x="1210" y="1188"/>
                  </a:lnTo>
                  <a:lnTo>
                    <a:pt x="1219" y="1188"/>
                  </a:lnTo>
                  <a:lnTo>
                    <a:pt x="1219" y="1188"/>
                  </a:lnTo>
                  <a:lnTo>
                    <a:pt x="1237" y="1189"/>
                  </a:lnTo>
                  <a:lnTo>
                    <a:pt x="1237" y="1189"/>
                  </a:lnTo>
                  <a:lnTo>
                    <a:pt x="1248" y="1188"/>
                  </a:lnTo>
                  <a:lnTo>
                    <a:pt x="1255" y="1187"/>
                  </a:lnTo>
                  <a:lnTo>
                    <a:pt x="1260" y="1185"/>
                  </a:lnTo>
                  <a:lnTo>
                    <a:pt x="1262" y="1183"/>
                  </a:lnTo>
                  <a:lnTo>
                    <a:pt x="1262" y="1183"/>
                  </a:lnTo>
                  <a:lnTo>
                    <a:pt x="1265" y="1178"/>
                  </a:lnTo>
                  <a:lnTo>
                    <a:pt x="1268" y="1176"/>
                  </a:lnTo>
                  <a:lnTo>
                    <a:pt x="1272" y="1174"/>
                  </a:lnTo>
                  <a:lnTo>
                    <a:pt x="1276" y="1173"/>
                  </a:lnTo>
                  <a:lnTo>
                    <a:pt x="1276" y="1173"/>
                  </a:lnTo>
                  <a:lnTo>
                    <a:pt x="1281" y="1174"/>
                  </a:lnTo>
                  <a:lnTo>
                    <a:pt x="1287" y="1176"/>
                  </a:lnTo>
                  <a:lnTo>
                    <a:pt x="1291" y="1179"/>
                  </a:lnTo>
                  <a:lnTo>
                    <a:pt x="1294" y="1184"/>
                  </a:lnTo>
                  <a:lnTo>
                    <a:pt x="1294" y="1184"/>
                  </a:lnTo>
                  <a:lnTo>
                    <a:pt x="1295" y="1188"/>
                  </a:lnTo>
                  <a:lnTo>
                    <a:pt x="1296" y="1192"/>
                  </a:lnTo>
                  <a:lnTo>
                    <a:pt x="1295" y="1196"/>
                  </a:lnTo>
                  <a:lnTo>
                    <a:pt x="1293" y="1200"/>
                  </a:lnTo>
                  <a:lnTo>
                    <a:pt x="1293" y="1200"/>
                  </a:lnTo>
                  <a:lnTo>
                    <a:pt x="1290" y="1204"/>
                  </a:lnTo>
                  <a:lnTo>
                    <a:pt x="1287" y="1208"/>
                  </a:lnTo>
                  <a:lnTo>
                    <a:pt x="1279" y="1215"/>
                  </a:lnTo>
                  <a:lnTo>
                    <a:pt x="1270" y="1219"/>
                  </a:lnTo>
                  <a:lnTo>
                    <a:pt x="1261" y="1223"/>
                  </a:lnTo>
                  <a:lnTo>
                    <a:pt x="1251" y="1225"/>
                  </a:lnTo>
                  <a:lnTo>
                    <a:pt x="1241" y="1226"/>
                  </a:lnTo>
                  <a:lnTo>
                    <a:pt x="1221" y="1227"/>
                  </a:lnTo>
                  <a:lnTo>
                    <a:pt x="1221" y="1227"/>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8" name="Freeform 1010"/>
            <p:cNvSpPr/>
            <p:nvPr/>
          </p:nvSpPr>
          <p:spPr bwMode="auto">
            <a:xfrm>
              <a:off x="4127500" y="2363788"/>
              <a:ext cx="822325" cy="422275"/>
            </a:xfrm>
            <a:custGeom>
              <a:avLst/>
              <a:gdLst/>
              <a:ahLst/>
              <a:cxnLst>
                <a:cxn ang="0">
                  <a:pos x="1224" y="794"/>
                </a:cxn>
                <a:cxn ang="0">
                  <a:pos x="1217" y="774"/>
                </a:cxn>
                <a:cxn ang="0">
                  <a:pos x="1226" y="760"/>
                </a:cxn>
                <a:cxn ang="0">
                  <a:pos x="1240" y="724"/>
                </a:cxn>
                <a:cxn ang="0">
                  <a:pos x="1256" y="649"/>
                </a:cxn>
                <a:cxn ang="0">
                  <a:pos x="1286" y="584"/>
                </a:cxn>
                <a:cxn ang="0">
                  <a:pos x="1313" y="525"/>
                </a:cxn>
                <a:cxn ang="0">
                  <a:pos x="1351" y="435"/>
                </a:cxn>
                <a:cxn ang="0">
                  <a:pos x="1404" y="353"/>
                </a:cxn>
                <a:cxn ang="0">
                  <a:pos x="1460" y="252"/>
                </a:cxn>
                <a:cxn ang="0">
                  <a:pos x="1509" y="131"/>
                </a:cxn>
                <a:cxn ang="0">
                  <a:pos x="1516" y="71"/>
                </a:cxn>
                <a:cxn ang="0">
                  <a:pos x="1506" y="49"/>
                </a:cxn>
                <a:cxn ang="0">
                  <a:pos x="1465" y="35"/>
                </a:cxn>
                <a:cxn ang="0">
                  <a:pos x="1425" y="37"/>
                </a:cxn>
                <a:cxn ang="0">
                  <a:pos x="781" y="47"/>
                </a:cxn>
                <a:cxn ang="0">
                  <a:pos x="307" y="65"/>
                </a:cxn>
                <a:cxn ang="0">
                  <a:pos x="295" y="101"/>
                </a:cxn>
                <a:cxn ang="0">
                  <a:pos x="257" y="189"/>
                </a:cxn>
                <a:cxn ang="0">
                  <a:pos x="245" y="243"/>
                </a:cxn>
                <a:cxn ang="0">
                  <a:pos x="228" y="311"/>
                </a:cxn>
                <a:cxn ang="0">
                  <a:pos x="196" y="371"/>
                </a:cxn>
                <a:cxn ang="0">
                  <a:pos x="150" y="466"/>
                </a:cxn>
                <a:cxn ang="0">
                  <a:pos x="135" y="518"/>
                </a:cxn>
                <a:cxn ang="0">
                  <a:pos x="104" y="613"/>
                </a:cxn>
                <a:cxn ang="0">
                  <a:pos x="74" y="660"/>
                </a:cxn>
                <a:cxn ang="0">
                  <a:pos x="52" y="709"/>
                </a:cxn>
                <a:cxn ang="0">
                  <a:pos x="36" y="756"/>
                </a:cxn>
                <a:cxn ang="0">
                  <a:pos x="32" y="773"/>
                </a:cxn>
                <a:cxn ang="0">
                  <a:pos x="17" y="780"/>
                </a:cxn>
                <a:cxn ang="0">
                  <a:pos x="4" y="774"/>
                </a:cxn>
                <a:cxn ang="0">
                  <a:pos x="0" y="762"/>
                </a:cxn>
                <a:cxn ang="0">
                  <a:pos x="13" y="713"/>
                </a:cxn>
                <a:cxn ang="0">
                  <a:pos x="42" y="646"/>
                </a:cxn>
                <a:cxn ang="0">
                  <a:pos x="79" y="583"/>
                </a:cxn>
                <a:cxn ang="0">
                  <a:pos x="98" y="520"/>
                </a:cxn>
                <a:cxn ang="0">
                  <a:pos x="128" y="431"/>
                </a:cxn>
                <a:cxn ang="0">
                  <a:pos x="164" y="359"/>
                </a:cxn>
                <a:cxn ang="0">
                  <a:pos x="198" y="289"/>
                </a:cxn>
                <a:cxn ang="0">
                  <a:pos x="212" y="219"/>
                </a:cxn>
                <a:cxn ang="0">
                  <a:pos x="237" y="133"/>
                </a:cxn>
                <a:cxn ang="0">
                  <a:pos x="265" y="77"/>
                </a:cxn>
                <a:cxn ang="0">
                  <a:pos x="276" y="43"/>
                </a:cxn>
                <a:cxn ang="0">
                  <a:pos x="303" y="24"/>
                </a:cxn>
                <a:cxn ang="0">
                  <a:pos x="375" y="18"/>
                </a:cxn>
                <a:cxn ang="0">
                  <a:pos x="411" y="13"/>
                </a:cxn>
                <a:cxn ang="0">
                  <a:pos x="479" y="13"/>
                </a:cxn>
                <a:cxn ang="0">
                  <a:pos x="668" y="15"/>
                </a:cxn>
                <a:cxn ang="0">
                  <a:pos x="1159" y="4"/>
                </a:cxn>
                <a:cxn ang="0">
                  <a:pos x="1375" y="1"/>
                </a:cxn>
                <a:cxn ang="0">
                  <a:pos x="1481" y="2"/>
                </a:cxn>
                <a:cxn ang="0">
                  <a:pos x="1535" y="17"/>
                </a:cxn>
                <a:cxn ang="0">
                  <a:pos x="1547" y="34"/>
                </a:cxn>
                <a:cxn ang="0">
                  <a:pos x="1550" y="109"/>
                </a:cxn>
                <a:cxn ang="0">
                  <a:pos x="1516" y="216"/>
                </a:cxn>
                <a:cxn ang="0">
                  <a:pos x="1472" y="303"/>
                </a:cxn>
                <a:cxn ang="0">
                  <a:pos x="1406" y="412"/>
                </a:cxn>
                <a:cxn ang="0">
                  <a:pos x="1362" y="503"/>
                </a:cxn>
                <a:cxn ang="0">
                  <a:pos x="1315" y="608"/>
                </a:cxn>
                <a:cxn ang="0">
                  <a:pos x="1277" y="715"/>
                </a:cxn>
                <a:cxn ang="0">
                  <a:pos x="1261" y="773"/>
                </a:cxn>
                <a:cxn ang="0">
                  <a:pos x="1244" y="796"/>
                </a:cxn>
              </a:cxnLst>
              <a:rect l="0" t="0" r="r" b="b"/>
              <a:pathLst>
                <a:path w="1553" h="798">
                  <a:moveTo>
                    <a:pt x="1235" y="798"/>
                  </a:moveTo>
                  <a:lnTo>
                    <a:pt x="1235" y="798"/>
                  </a:lnTo>
                  <a:lnTo>
                    <a:pt x="1229" y="797"/>
                  </a:lnTo>
                  <a:lnTo>
                    <a:pt x="1226" y="796"/>
                  </a:lnTo>
                  <a:lnTo>
                    <a:pt x="1224" y="794"/>
                  </a:lnTo>
                  <a:lnTo>
                    <a:pt x="1220" y="792"/>
                  </a:lnTo>
                  <a:lnTo>
                    <a:pt x="1219" y="789"/>
                  </a:lnTo>
                  <a:lnTo>
                    <a:pt x="1217" y="786"/>
                  </a:lnTo>
                  <a:lnTo>
                    <a:pt x="1217" y="781"/>
                  </a:lnTo>
                  <a:lnTo>
                    <a:pt x="1217" y="774"/>
                  </a:lnTo>
                  <a:lnTo>
                    <a:pt x="1217" y="774"/>
                  </a:lnTo>
                  <a:lnTo>
                    <a:pt x="1218" y="770"/>
                  </a:lnTo>
                  <a:lnTo>
                    <a:pt x="1219" y="766"/>
                  </a:lnTo>
                  <a:lnTo>
                    <a:pt x="1222" y="763"/>
                  </a:lnTo>
                  <a:lnTo>
                    <a:pt x="1226" y="760"/>
                  </a:lnTo>
                  <a:lnTo>
                    <a:pt x="1228" y="759"/>
                  </a:lnTo>
                  <a:lnTo>
                    <a:pt x="1229" y="757"/>
                  </a:lnTo>
                  <a:lnTo>
                    <a:pt x="1229" y="757"/>
                  </a:lnTo>
                  <a:lnTo>
                    <a:pt x="1235" y="741"/>
                  </a:lnTo>
                  <a:lnTo>
                    <a:pt x="1240" y="724"/>
                  </a:lnTo>
                  <a:lnTo>
                    <a:pt x="1244" y="705"/>
                  </a:lnTo>
                  <a:lnTo>
                    <a:pt x="1248" y="686"/>
                  </a:lnTo>
                  <a:lnTo>
                    <a:pt x="1248" y="686"/>
                  </a:lnTo>
                  <a:lnTo>
                    <a:pt x="1251" y="667"/>
                  </a:lnTo>
                  <a:lnTo>
                    <a:pt x="1256" y="649"/>
                  </a:lnTo>
                  <a:lnTo>
                    <a:pt x="1256" y="649"/>
                  </a:lnTo>
                  <a:lnTo>
                    <a:pt x="1262" y="632"/>
                  </a:lnTo>
                  <a:lnTo>
                    <a:pt x="1269" y="616"/>
                  </a:lnTo>
                  <a:lnTo>
                    <a:pt x="1277" y="599"/>
                  </a:lnTo>
                  <a:lnTo>
                    <a:pt x="1286" y="584"/>
                  </a:lnTo>
                  <a:lnTo>
                    <a:pt x="1286" y="584"/>
                  </a:lnTo>
                  <a:lnTo>
                    <a:pt x="1294" y="566"/>
                  </a:lnTo>
                  <a:lnTo>
                    <a:pt x="1302" y="549"/>
                  </a:lnTo>
                  <a:lnTo>
                    <a:pt x="1302" y="549"/>
                  </a:lnTo>
                  <a:lnTo>
                    <a:pt x="1313" y="525"/>
                  </a:lnTo>
                  <a:lnTo>
                    <a:pt x="1323" y="500"/>
                  </a:lnTo>
                  <a:lnTo>
                    <a:pt x="1323" y="500"/>
                  </a:lnTo>
                  <a:lnTo>
                    <a:pt x="1336" y="468"/>
                  </a:lnTo>
                  <a:lnTo>
                    <a:pt x="1351" y="435"/>
                  </a:lnTo>
                  <a:lnTo>
                    <a:pt x="1351" y="435"/>
                  </a:lnTo>
                  <a:lnTo>
                    <a:pt x="1359" y="421"/>
                  </a:lnTo>
                  <a:lnTo>
                    <a:pt x="1368" y="405"/>
                  </a:lnTo>
                  <a:lnTo>
                    <a:pt x="1387" y="377"/>
                  </a:lnTo>
                  <a:lnTo>
                    <a:pt x="1387" y="377"/>
                  </a:lnTo>
                  <a:lnTo>
                    <a:pt x="1404" y="353"/>
                  </a:lnTo>
                  <a:lnTo>
                    <a:pt x="1411" y="340"/>
                  </a:lnTo>
                  <a:lnTo>
                    <a:pt x="1419" y="328"/>
                  </a:lnTo>
                  <a:lnTo>
                    <a:pt x="1430" y="307"/>
                  </a:lnTo>
                  <a:lnTo>
                    <a:pt x="1430" y="307"/>
                  </a:lnTo>
                  <a:lnTo>
                    <a:pt x="1460" y="252"/>
                  </a:lnTo>
                  <a:lnTo>
                    <a:pt x="1474" y="222"/>
                  </a:lnTo>
                  <a:lnTo>
                    <a:pt x="1488" y="192"/>
                  </a:lnTo>
                  <a:lnTo>
                    <a:pt x="1499" y="162"/>
                  </a:lnTo>
                  <a:lnTo>
                    <a:pt x="1504" y="146"/>
                  </a:lnTo>
                  <a:lnTo>
                    <a:pt x="1509" y="131"/>
                  </a:lnTo>
                  <a:lnTo>
                    <a:pt x="1512" y="116"/>
                  </a:lnTo>
                  <a:lnTo>
                    <a:pt x="1514" y="101"/>
                  </a:lnTo>
                  <a:lnTo>
                    <a:pt x="1515" y="85"/>
                  </a:lnTo>
                  <a:lnTo>
                    <a:pt x="1516" y="71"/>
                  </a:lnTo>
                  <a:lnTo>
                    <a:pt x="1516" y="71"/>
                  </a:lnTo>
                  <a:lnTo>
                    <a:pt x="1515" y="65"/>
                  </a:lnTo>
                  <a:lnTo>
                    <a:pt x="1514" y="60"/>
                  </a:lnTo>
                  <a:lnTo>
                    <a:pt x="1512" y="56"/>
                  </a:lnTo>
                  <a:lnTo>
                    <a:pt x="1510" y="52"/>
                  </a:lnTo>
                  <a:lnTo>
                    <a:pt x="1506" y="49"/>
                  </a:lnTo>
                  <a:lnTo>
                    <a:pt x="1503" y="46"/>
                  </a:lnTo>
                  <a:lnTo>
                    <a:pt x="1495" y="42"/>
                  </a:lnTo>
                  <a:lnTo>
                    <a:pt x="1486" y="38"/>
                  </a:lnTo>
                  <a:lnTo>
                    <a:pt x="1475" y="36"/>
                  </a:lnTo>
                  <a:lnTo>
                    <a:pt x="1465" y="35"/>
                  </a:lnTo>
                  <a:lnTo>
                    <a:pt x="1456" y="35"/>
                  </a:lnTo>
                  <a:lnTo>
                    <a:pt x="1456" y="35"/>
                  </a:lnTo>
                  <a:lnTo>
                    <a:pt x="1439" y="36"/>
                  </a:lnTo>
                  <a:lnTo>
                    <a:pt x="1425" y="37"/>
                  </a:lnTo>
                  <a:lnTo>
                    <a:pt x="1425" y="37"/>
                  </a:lnTo>
                  <a:lnTo>
                    <a:pt x="1404" y="37"/>
                  </a:lnTo>
                  <a:lnTo>
                    <a:pt x="1272" y="37"/>
                  </a:lnTo>
                  <a:lnTo>
                    <a:pt x="1272" y="37"/>
                  </a:lnTo>
                  <a:lnTo>
                    <a:pt x="1092" y="41"/>
                  </a:lnTo>
                  <a:lnTo>
                    <a:pt x="781" y="47"/>
                  </a:lnTo>
                  <a:lnTo>
                    <a:pt x="314" y="57"/>
                  </a:lnTo>
                  <a:lnTo>
                    <a:pt x="309" y="57"/>
                  </a:lnTo>
                  <a:lnTo>
                    <a:pt x="308" y="61"/>
                  </a:lnTo>
                  <a:lnTo>
                    <a:pt x="308" y="61"/>
                  </a:lnTo>
                  <a:lnTo>
                    <a:pt x="307" y="65"/>
                  </a:lnTo>
                  <a:lnTo>
                    <a:pt x="306" y="66"/>
                  </a:lnTo>
                  <a:lnTo>
                    <a:pt x="306" y="66"/>
                  </a:lnTo>
                  <a:lnTo>
                    <a:pt x="306" y="66"/>
                  </a:lnTo>
                  <a:lnTo>
                    <a:pt x="301" y="83"/>
                  </a:lnTo>
                  <a:lnTo>
                    <a:pt x="295" y="101"/>
                  </a:lnTo>
                  <a:lnTo>
                    <a:pt x="280" y="134"/>
                  </a:lnTo>
                  <a:lnTo>
                    <a:pt x="280" y="134"/>
                  </a:lnTo>
                  <a:lnTo>
                    <a:pt x="272" y="151"/>
                  </a:lnTo>
                  <a:lnTo>
                    <a:pt x="264" y="170"/>
                  </a:lnTo>
                  <a:lnTo>
                    <a:pt x="257" y="189"/>
                  </a:lnTo>
                  <a:lnTo>
                    <a:pt x="251" y="207"/>
                  </a:lnTo>
                  <a:lnTo>
                    <a:pt x="251" y="207"/>
                  </a:lnTo>
                  <a:lnTo>
                    <a:pt x="248" y="225"/>
                  </a:lnTo>
                  <a:lnTo>
                    <a:pt x="245" y="243"/>
                  </a:lnTo>
                  <a:lnTo>
                    <a:pt x="245" y="243"/>
                  </a:lnTo>
                  <a:lnTo>
                    <a:pt x="241" y="272"/>
                  </a:lnTo>
                  <a:lnTo>
                    <a:pt x="238" y="285"/>
                  </a:lnTo>
                  <a:lnTo>
                    <a:pt x="234" y="299"/>
                  </a:lnTo>
                  <a:lnTo>
                    <a:pt x="234" y="299"/>
                  </a:lnTo>
                  <a:lnTo>
                    <a:pt x="228" y="311"/>
                  </a:lnTo>
                  <a:lnTo>
                    <a:pt x="222" y="322"/>
                  </a:lnTo>
                  <a:lnTo>
                    <a:pt x="210" y="345"/>
                  </a:lnTo>
                  <a:lnTo>
                    <a:pt x="210" y="345"/>
                  </a:lnTo>
                  <a:lnTo>
                    <a:pt x="196" y="371"/>
                  </a:lnTo>
                  <a:lnTo>
                    <a:pt x="196" y="371"/>
                  </a:lnTo>
                  <a:lnTo>
                    <a:pt x="182" y="400"/>
                  </a:lnTo>
                  <a:lnTo>
                    <a:pt x="182" y="400"/>
                  </a:lnTo>
                  <a:lnTo>
                    <a:pt x="171" y="422"/>
                  </a:lnTo>
                  <a:lnTo>
                    <a:pt x="159" y="444"/>
                  </a:lnTo>
                  <a:lnTo>
                    <a:pt x="150" y="466"/>
                  </a:lnTo>
                  <a:lnTo>
                    <a:pt x="146" y="477"/>
                  </a:lnTo>
                  <a:lnTo>
                    <a:pt x="143" y="487"/>
                  </a:lnTo>
                  <a:lnTo>
                    <a:pt x="143" y="487"/>
                  </a:lnTo>
                  <a:lnTo>
                    <a:pt x="135" y="518"/>
                  </a:lnTo>
                  <a:lnTo>
                    <a:pt x="135" y="518"/>
                  </a:lnTo>
                  <a:lnTo>
                    <a:pt x="126" y="553"/>
                  </a:lnTo>
                  <a:lnTo>
                    <a:pt x="116" y="588"/>
                  </a:lnTo>
                  <a:lnTo>
                    <a:pt x="116" y="588"/>
                  </a:lnTo>
                  <a:lnTo>
                    <a:pt x="110" y="600"/>
                  </a:lnTo>
                  <a:lnTo>
                    <a:pt x="104" y="613"/>
                  </a:lnTo>
                  <a:lnTo>
                    <a:pt x="97" y="625"/>
                  </a:lnTo>
                  <a:lnTo>
                    <a:pt x="89" y="637"/>
                  </a:lnTo>
                  <a:lnTo>
                    <a:pt x="89" y="637"/>
                  </a:lnTo>
                  <a:lnTo>
                    <a:pt x="81" y="648"/>
                  </a:lnTo>
                  <a:lnTo>
                    <a:pt x="74" y="660"/>
                  </a:lnTo>
                  <a:lnTo>
                    <a:pt x="68" y="673"/>
                  </a:lnTo>
                  <a:lnTo>
                    <a:pt x="62" y="686"/>
                  </a:lnTo>
                  <a:lnTo>
                    <a:pt x="62" y="686"/>
                  </a:lnTo>
                  <a:lnTo>
                    <a:pt x="58" y="697"/>
                  </a:lnTo>
                  <a:lnTo>
                    <a:pt x="52" y="709"/>
                  </a:lnTo>
                  <a:lnTo>
                    <a:pt x="52" y="709"/>
                  </a:lnTo>
                  <a:lnTo>
                    <a:pt x="47" y="723"/>
                  </a:lnTo>
                  <a:lnTo>
                    <a:pt x="41" y="736"/>
                  </a:lnTo>
                  <a:lnTo>
                    <a:pt x="38" y="750"/>
                  </a:lnTo>
                  <a:lnTo>
                    <a:pt x="36" y="756"/>
                  </a:lnTo>
                  <a:lnTo>
                    <a:pt x="36" y="762"/>
                  </a:lnTo>
                  <a:lnTo>
                    <a:pt x="36" y="762"/>
                  </a:lnTo>
                  <a:lnTo>
                    <a:pt x="35" y="766"/>
                  </a:lnTo>
                  <a:lnTo>
                    <a:pt x="34" y="770"/>
                  </a:lnTo>
                  <a:lnTo>
                    <a:pt x="32" y="773"/>
                  </a:lnTo>
                  <a:lnTo>
                    <a:pt x="30" y="775"/>
                  </a:lnTo>
                  <a:lnTo>
                    <a:pt x="26" y="777"/>
                  </a:lnTo>
                  <a:lnTo>
                    <a:pt x="23" y="779"/>
                  </a:lnTo>
                  <a:lnTo>
                    <a:pt x="17" y="780"/>
                  </a:lnTo>
                  <a:lnTo>
                    <a:pt x="17" y="780"/>
                  </a:lnTo>
                  <a:lnTo>
                    <a:pt x="13" y="780"/>
                  </a:lnTo>
                  <a:lnTo>
                    <a:pt x="10" y="779"/>
                  </a:lnTo>
                  <a:lnTo>
                    <a:pt x="7" y="776"/>
                  </a:lnTo>
                  <a:lnTo>
                    <a:pt x="4" y="774"/>
                  </a:lnTo>
                  <a:lnTo>
                    <a:pt x="4" y="774"/>
                  </a:lnTo>
                  <a:lnTo>
                    <a:pt x="2" y="772"/>
                  </a:lnTo>
                  <a:lnTo>
                    <a:pt x="1" y="769"/>
                  </a:lnTo>
                  <a:lnTo>
                    <a:pt x="0" y="766"/>
                  </a:lnTo>
                  <a:lnTo>
                    <a:pt x="0" y="762"/>
                  </a:lnTo>
                  <a:lnTo>
                    <a:pt x="0" y="762"/>
                  </a:lnTo>
                  <a:lnTo>
                    <a:pt x="1" y="750"/>
                  </a:lnTo>
                  <a:lnTo>
                    <a:pt x="4" y="737"/>
                  </a:lnTo>
                  <a:lnTo>
                    <a:pt x="8" y="726"/>
                  </a:lnTo>
                  <a:lnTo>
                    <a:pt x="13" y="713"/>
                  </a:lnTo>
                  <a:lnTo>
                    <a:pt x="13" y="713"/>
                  </a:lnTo>
                  <a:lnTo>
                    <a:pt x="18" y="703"/>
                  </a:lnTo>
                  <a:lnTo>
                    <a:pt x="22" y="690"/>
                  </a:lnTo>
                  <a:lnTo>
                    <a:pt x="22" y="690"/>
                  </a:lnTo>
                  <a:lnTo>
                    <a:pt x="32" y="668"/>
                  </a:lnTo>
                  <a:lnTo>
                    <a:pt x="42" y="646"/>
                  </a:lnTo>
                  <a:lnTo>
                    <a:pt x="54" y="624"/>
                  </a:lnTo>
                  <a:lnTo>
                    <a:pt x="69" y="602"/>
                  </a:lnTo>
                  <a:lnTo>
                    <a:pt x="69" y="602"/>
                  </a:lnTo>
                  <a:lnTo>
                    <a:pt x="74" y="593"/>
                  </a:lnTo>
                  <a:lnTo>
                    <a:pt x="79" y="583"/>
                  </a:lnTo>
                  <a:lnTo>
                    <a:pt x="83" y="573"/>
                  </a:lnTo>
                  <a:lnTo>
                    <a:pt x="87" y="563"/>
                  </a:lnTo>
                  <a:lnTo>
                    <a:pt x="93" y="541"/>
                  </a:lnTo>
                  <a:lnTo>
                    <a:pt x="98" y="520"/>
                  </a:lnTo>
                  <a:lnTo>
                    <a:pt x="98" y="520"/>
                  </a:lnTo>
                  <a:lnTo>
                    <a:pt x="104" y="492"/>
                  </a:lnTo>
                  <a:lnTo>
                    <a:pt x="104" y="492"/>
                  </a:lnTo>
                  <a:lnTo>
                    <a:pt x="110" y="472"/>
                  </a:lnTo>
                  <a:lnTo>
                    <a:pt x="119" y="451"/>
                  </a:lnTo>
                  <a:lnTo>
                    <a:pt x="128" y="431"/>
                  </a:lnTo>
                  <a:lnTo>
                    <a:pt x="137" y="412"/>
                  </a:lnTo>
                  <a:lnTo>
                    <a:pt x="143" y="401"/>
                  </a:lnTo>
                  <a:lnTo>
                    <a:pt x="143" y="401"/>
                  </a:lnTo>
                  <a:lnTo>
                    <a:pt x="153" y="381"/>
                  </a:lnTo>
                  <a:lnTo>
                    <a:pt x="164" y="359"/>
                  </a:lnTo>
                  <a:lnTo>
                    <a:pt x="164" y="359"/>
                  </a:lnTo>
                  <a:lnTo>
                    <a:pt x="183" y="325"/>
                  </a:lnTo>
                  <a:lnTo>
                    <a:pt x="191" y="307"/>
                  </a:lnTo>
                  <a:lnTo>
                    <a:pt x="198" y="289"/>
                  </a:lnTo>
                  <a:lnTo>
                    <a:pt x="198" y="289"/>
                  </a:lnTo>
                  <a:lnTo>
                    <a:pt x="202" y="277"/>
                  </a:lnTo>
                  <a:lnTo>
                    <a:pt x="205" y="264"/>
                  </a:lnTo>
                  <a:lnTo>
                    <a:pt x="209" y="240"/>
                  </a:lnTo>
                  <a:lnTo>
                    <a:pt x="209" y="240"/>
                  </a:lnTo>
                  <a:lnTo>
                    <a:pt x="212" y="219"/>
                  </a:lnTo>
                  <a:lnTo>
                    <a:pt x="216" y="198"/>
                  </a:lnTo>
                  <a:lnTo>
                    <a:pt x="216" y="198"/>
                  </a:lnTo>
                  <a:lnTo>
                    <a:pt x="222" y="176"/>
                  </a:lnTo>
                  <a:lnTo>
                    <a:pt x="230" y="155"/>
                  </a:lnTo>
                  <a:lnTo>
                    <a:pt x="237" y="133"/>
                  </a:lnTo>
                  <a:lnTo>
                    <a:pt x="246" y="113"/>
                  </a:lnTo>
                  <a:lnTo>
                    <a:pt x="246" y="113"/>
                  </a:lnTo>
                  <a:lnTo>
                    <a:pt x="253" y="99"/>
                  </a:lnTo>
                  <a:lnTo>
                    <a:pt x="253" y="99"/>
                  </a:lnTo>
                  <a:lnTo>
                    <a:pt x="265" y="77"/>
                  </a:lnTo>
                  <a:lnTo>
                    <a:pt x="269" y="65"/>
                  </a:lnTo>
                  <a:lnTo>
                    <a:pt x="273" y="54"/>
                  </a:lnTo>
                  <a:lnTo>
                    <a:pt x="273" y="54"/>
                  </a:lnTo>
                  <a:lnTo>
                    <a:pt x="274" y="48"/>
                  </a:lnTo>
                  <a:lnTo>
                    <a:pt x="276" y="43"/>
                  </a:lnTo>
                  <a:lnTo>
                    <a:pt x="278" y="38"/>
                  </a:lnTo>
                  <a:lnTo>
                    <a:pt x="282" y="34"/>
                  </a:lnTo>
                  <a:lnTo>
                    <a:pt x="287" y="31"/>
                  </a:lnTo>
                  <a:lnTo>
                    <a:pt x="292" y="28"/>
                  </a:lnTo>
                  <a:lnTo>
                    <a:pt x="303" y="24"/>
                  </a:lnTo>
                  <a:lnTo>
                    <a:pt x="316" y="22"/>
                  </a:lnTo>
                  <a:lnTo>
                    <a:pt x="329" y="20"/>
                  </a:lnTo>
                  <a:lnTo>
                    <a:pt x="356" y="19"/>
                  </a:lnTo>
                  <a:lnTo>
                    <a:pt x="356" y="19"/>
                  </a:lnTo>
                  <a:lnTo>
                    <a:pt x="375" y="18"/>
                  </a:lnTo>
                  <a:lnTo>
                    <a:pt x="382" y="18"/>
                  </a:lnTo>
                  <a:lnTo>
                    <a:pt x="389" y="16"/>
                  </a:lnTo>
                  <a:lnTo>
                    <a:pt x="389" y="16"/>
                  </a:lnTo>
                  <a:lnTo>
                    <a:pt x="400" y="14"/>
                  </a:lnTo>
                  <a:lnTo>
                    <a:pt x="411" y="13"/>
                  </a:lnTo>
                  <a:lnTo>
                    <a:pt x="423" y="12"/>
                  </a:lnTo>
                  <a:lnTo>
                    <a:pt x="437" y="12"/>
                  </a:lnTo>
                  <a:lnTo>
                    <a:pt x="437" y="12"/>
                  </a:lnTo>
                  <a:lnTo>
                    <a:pt x="459" y="12"/>
                  </a:lnTo>
                  <a:lnTo>
                    <a:pt x="479" y="13"/>
                  </a:lnTo>
                  <a:lnTo>
                    <a:pt x="479" y="13"/>
                  </a:lnTo>
                  <a:lnTo>
                    <a:pt x="500" y="14"/>
                  </a:lnTo>
                  <a:lnTo>
                    <a:pt x="519" y="15"/>
                  </a:lnTo>
                  <a:lnTo>
                    <a:pt x="668" y="15"/>
                  </a:lnTo>
                  <a:lnTo>
                    <a:pt x="668" y="15"/>
                  </a:lnTo>
                  <a:lnTo>
                    <a:pt x="751" y="14"/>
                  </a:lnTo>
                  <a:lnTo>
                    <a:pt x="833" y="13"/>
                  </a:lnTo>
                  <a:lnTo>
                    <a:pt x="997" y="8"/>
                  </a:lnTo>
                  <a:lnTo>
                    <a:pt x="997" y="8"/>
                  </a:lnTo>
                  <a:lnTo>
                    <a:pt x="1159" y="4"/>
                  </a:lnTo>
                  <a:lnTo>
                    <a:pt x="1241" y="2"/>
                  </a:lnTo>
                  <a:lnTo>
                    <a:pt x="1323" y="2"/>
                  </a:lnTo>
                  <a:lnTo>
                    <a:pt x="1323" y="2"/>
                  </a:lnTo>
                  <a:lnTo>
                    <a:pt x="1375" y="1"/>
                  </a:lnTo>
                  <a:lnTo>
                    <a:pt x="1375" y="1"/>
                  </a:lnTo>
                  <a:lnTo>
                    <a:pt x="1427" y="0"/>
                  </a:lnTo>
                  <a:lnTo>
                    <a:pt x="1427" y="0"/>
                  </a:lnTo>
                  <a:lnTo>
                    <a:pt x="1456" y="1"/>
                  </a:lnTo>
                  <a:lnTo>
                    <a:pt x="1481" y="2"/>
                  </a:lnTo>
                  <a:lnTo>
                    <a:pt x="1481" y="2"/>
                  </a:lnTo>
                  <a:lnTo>
                    <a:pt x="1496" y="3"/>
                  </a:lnTo>
                  <a:lnTo>
                    <a:pt x="1506" y="5"/>
                  </a:lnTo>
                  <a:lnTo>
                    <a:pt x="1517" y="7"/>
                  </a:lnTo>
                  <a:lnTo>
                    <a:pt x="1526" y="12"/>
                  </a:lnTo>
                  <a:lnTo>
                    <a:pt x="1535" y="17"/>
                  </a:lnTo>
                  <a:lnTo>
                    <a:pt x="1539" y="21"/>
                  </a:lnTo>
                  <a:lnTo>
                    <a:pt x="1542" y="25"/>
                  </a:lnTo>
                  <a:lnTo>
                    <a:pt x="1545" y="29"/>
                  </a:lnTo>
                  <a:lnTo>
                    <a:pt x="1547" y="34"/>
                  </a:lnTo>
                  <a:lnTo>
                    <a:pt x="1547" y="34"/>
                  </a:lnTo>
                  <a:lnTo>
                    <a:pt x="1550" y="49"/>
                  </a:lnTo>
                  <a:lnTo>
                    <a:pt x="1552" y="63"/>
                  </a:lnTo>
                  <a:lnTo>
                    <a:pt x="1553" y="78"/>
                  </a:lnTo>
                  <a:lnTo>
                    <a:pt x="1552" y="93"/>
                  </a:lnTo>
                  <a:lnTo>
                    <a:pt x="1550" y="109"/>
                  </a:lnTo>
                  <a:lnTo>
                    <a:pt x="1548" y="123"/>
                  </a:lnTo>
                  <a:lnTo>
                    <a:pt x="1544" y="139"/>
                  </a:lnTo>
                  <a:lnTo>
                    <a:pt x="1540" y="155"/>
                  </a:lnTo>
                  <a:lnTo>
                    <a:pt x="1528" y="186"/>
                  </a:lnTo>
                  <a:lnTo>
                    <a:pt x="1516" y="216"/>
                  </a:lnTo>
                  <a:lnTo>
                    <a:pt x="1502" y="244"/>
                  </a:lnTo>
                  <a:lnTo>
                    <a:pt x="1489" y="271"/>
                  </a:lnTo>
                  <a:lnTo>
                    <a:pt x="1486" y="277"/>
                  </a:lnTo>
                  <a:lnTo>
                    <a:pt x="1486" y="277"/>
                  </a:lnTo>
                  <a:lnTo>
                    <a:pt x="1472" y="303"/>
                  </a:lnTo>
                  <a:lnTo>
                    <a:pt x="1457" y="329"/>
                  </a:lnTo>
                  <a:lnTo>
                    <a:pt x="1427" y="378"/>
                  </a:lnTo>
                  <a:lnTo>
                    <a:pt x="1427" y="378"/>
                  </a:lnTo>
                  <a:lnTo>
                    <a:pt x="1406" y="412"/>
                  </a:lnTo>
                  <a:lnTo>
                    <a:pt x="1406" y="412"/>
                  </a:lnTo>
                  <a:lnTo>
                    <a:pt x="1393" y="433"/>
                  </a:lnTo>
                  <a:lnTo>
                    <a:pt x="1382" y="456"/>
                  </a:lnTo>
                  <a:lnTo>
                    <a:pt x="1372" y="479"/>
                  </a:lnTo>
                  <a:lnTo>
                    <a:pt x="1362" y="503"/>
                  </a:lnTo>
                  <a:lnTo>
                    <a:pt x="1362" y="503"/>
                  </a:lnTo>
                  <a:lnTo>
                    <a:pt x="1346" y="540"/>
                  </a:lnTo>
                  <a:lnTo>
                    <a:pt x="1346" y="540"/>
                  </a:lnTo>
                  <a:lnTo>
                    <a:pt x="1327" y="581"/>
                  </a:lnTo>
                  <a:lnTo>
                    <a:pt x="1327" y="581"/>
                  </a:lnTo>
                  <a:lnTo>
                    <a:pt x="1315" y="608"/>
                  </a:lnTo>
                  <a:lnTo>
                    <a:pt x="1302" y="633"/>
                  </a:lnTo>
                  <a:lnTo>
                    <a:pt x="1292" y="660"/>
                  </a:lnTo>
                  <a:lnTo>
                    <a:pt x="1284" y="689"/>
                  </a:lnTo>
                  <a:lnTo>
                    <a:pt x="1284" y="689"/>
                  </a:lnTo>
                  <a:lnTo>
                    <a:pt x="1277" y="715"/>
                  </a:lnTo>
                  <a:lnTo>
                    <a:pt x="1277" y="715"/>
                  </a:lnTo>
                  <a:lnTo>
                    <a:pt x="1272" y="735"/>
                  </a:lnTo>
                  <a:lnTo>
                    <a:pt x="1267" y="755"/>
                  </a:lnTo>
                  <a:lnTo>
                    <a:pt x="1264" y="765"/>
                  </a:lnTo>
                  <a:lnTo>
                    <a:pt x="1261" y="773"/>
                  </a:lnTo>
                  <a:lnTo>
                    <a:pt x="1256" y="783"/>
                  </a:lnTo>
                  <a:lnTo>
                    <a:pt x="1251" y="790"/>
                  </a:lnTo>
                  <a:lnTo>
                    <a:pt x="1251" y="790"/>
                  </a:lnTo>
                  <a:lnTo>
                    <a:pt x="1248" y="794"/>
                  </a:lnTo>
                  <a:lnTo>
                    <a:pt x="1244" y="796"/>
                  </a:lnTo>
                  <a:lnTo>
                    <a:pt x="1240" y="798"/>
                  </a:lnTo>
                  <a:lnTo>
                    <a:pt x="1235" y="798"/>
                  </a:lnTo>
                  <a:lnTo>
                    <a:pt x="1235" y="798"/>
                  </a:lnTo>
                  <a:close/>
                </a:path>
              </a:pathLst>
            </a:custGeom>
            <a:grpFill/>
            <a:ln w="9525">
              <a:noFill/>
              <a:round/>
            </a:ln>
          </p:spPr>
          <p:txBody>
            <a:bodyPr vert="horz" wrap="square" lIns="121920" tIns="60960" rIns="121920" bIns="60960" numCol="1" anchor="t" anchorCtr="0" compatLnSpc="1"/>
            <a:lstStyle/>
            <a:p>
              <a:endParaRPr lang="zh-CN" altLang="en-US" sz="2400"/>
            </a:p>
          </p:txBody>
        </p:sp>
      </p:grpSp>
      <p:sp>
        <p:nvSpPr>
          <p:cNvPr id="139" name="文本框 138"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965450" y="2350770"/>
            <a:ext cx="2729230" cy="1938992"/>
          </a:xfrm>
          <a:prstGeom prst="rect">
            <a:avLst/>
          </a:prstGeom>
          <a:noFill/>
          <a:effectLst/>
        </p:spPr>
        <p:txBody>
          <a:bodyPr wrap="square" rtlCol="0">
            <a:spAutoFit/>
          </a:bodyPr>
          <a:lstStyle/>
          <a:p>
            <a:pPr algn="l"/>
            <a:r>
              <a:rPr lang="en-US" altLang="zh-CN" sz="2000" dirty="0" err="1">
                <a:solidFill>
                  <a:schemeClr val="tx1">
                    <a:lumMod val="85000"/>
                    <a:lumOff val="15000"/>
                  </a:schemeClr>
                </a:solidFill>
                <a:latin typeface="微软雅黑" panose="020B0503020204020204" charset="-122"/>
                <a:ea typeface="微软雅黑" panose="020B0503020204020204" charset="-122"/>
              </a:rPr>
              <a:t>mcookie</a:t>
            </a:r>
            <a:endParaRPr lang="en-US" altLang="zh-CN" sz="2000" dirty="0">
              <a:solidFill>
                <a:schemeClr val="tx1">
                  <a:lumMod val="85000"/>
                  <a:lumOff val="15000"/>
                </a:schemeClr>
              </a:solidFill>
              <a:latin typeface="微软雅黑" panose="020B0503020204020204" charset="-122"/>
              <a:ea typeface="微软雅黑" panose="020B0503020204020204" charset="-122"/>
            </a:endParaRPr>
          </a:p>
          <a:p>
            <a:pPr algn="l"/>
            <a:r>
              <a:rPr lang="zh-CN" altLang="en-US" sz="2000" kern="0" dirty="0">
                <a:latin typeface="微软雅黑" panose="020B0503020204020204" charset="-122"/>
                <a:sym typeface="+mn-ea"/>
              </a:rPr>
              <a:t>课程开始</a:t>
            </a:r>
            <a:r>
              <a:rPr lang="zh-CN" altLang="en-US" sz="2000" kern="0" dirty="0">
                <a:solidFill>
                  <a:schemeClr val="tx1"/>
                </a:solidFill>
                <a:latin typeface="微软雅黑" panose="020B0503020204020204" charset="-122"/>
                <a:sym typeface="+mn-ea"/>
              </a:rPr>
              <a:t>通过搭建模块及传感器，完成了一系列实验。本次项目主要通过搭建</a:t>
            </a:r>
            <a:r>
              <a:rPr lang="en-US" altLang="zh-CN" sz="2000" kern="0" dirty="0" err="1">
                <a:solidFill>
                  <a:schemeClr val="tx1"/>
                </a:solidFill>
                <a:latin typeface="微软雅黑" panose="020B0503020204020204" charset="-122"/>
                <a:sym typeface="+mn-ea"/>
              </a:rPr>
              <a:t>mcookie</a:t>
            </a:r>
            <a:r>
              <a:rPr lang="zh-CN" altLang="en-US" sz="2000" kern="0" dirty="0">
                <a:solidFill>
                  <a:schemeClr val="tx1"/>
                </a:solidFill>
                <a:latin typeface="微软雅黑" panose="020B0503020204020204" charset="-122"/>
                <a:sym typeface="+mn-ea"/>
              </a:rPr>
              <a:t>实现盲人水杯各种功能。</a:t>
            </a:r>
            <a:endParaRPr lang="zh-CN" altLang="en-US" sz="2000" kern="0" dirty="0">
              <a:solidFill>
                <a:schemeClr val="tx1"/>
              </a:solidFill>
              <a:latin typeface="微软雅黑" panose="020B0503020204020204" charset="-122"/>
              <a:ea typeface="微软雅黑" panose="020B0503020204020204" charset="-122"/>
              <a:sym typeface="+mn-ea"/>
            </a:endParaRPr>
          </a:p>
        </p:txBody>
      </p:sp>
      <p:sp>
        <p:nvSpPr>
          <p:cNvPr id="140" name="文本框 139"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273141" y="1941883"/>
            <a:ext cx="3202683" cy="2862322"/>
          </a:xfrm>
          <a:prstGeom prst="rect">
            <a:avLst/>
          </a:prstGeom>
          <a:noFill/>
          <a:effectLst/>
        </p:spPr>
        <p:txBody>
          <a:bodyPr wrap="square" rtlCol="0">
            <a:spAutoFit/>
          </a:bodyPr>
          <a:lstStyle/>
          <a:p>
            <a:pPr algn="l"/>
            <a:r>
              <a:rPr lang="en-US" altLang="zh-CN" sz="2000" dirty="0">
                <a:solidFill>
                  <a:schemeClr val="tx1">
                    <a:lumMod val="85000"/>
                    <a:lumOff val="15000"/>
                  </a:schemeClr>
                </a:solidFill>
                <a:latin typeface="微软雅黑" panose="020B0503020204020204" charset="-122"/>
                <a:ea typeface="微软雅黑" panose="020B0503020204020204" charset="-122"/>
              </a:rPr>
              <a:t>3D</a:t>
            </a:r>
            <a:r>
              <a:rPr lang="zh-CN" altLang="en-US" sz="2000" dirty="0">
                <a:solidFill>
                  <a:schemeClr val="tx1">
                    <a:lumMod val="85000"/>
                    <a:lumOff val="15000"/>
                  </a:schemeClr>
                </a:solidFill>
                <a:latin typeface="微软雅黑" panose="020B0503020204020204" charset="-122"/>
                <a:ea typeface="微软雅黑" panose="020B0503020204020204" charset="-122"/>
              </a:rPr>
              <a:t>打印</a:t>
            </a:r>
          </a:p>
          <a:p>
            <a:pPr indent="0" algn="l" defTabSz="912495" eaLnBrk="0" hangingPunct="0">
              <a:buFont typeface="Wingdings" panose="05000000000000000000" pitchFamily="2" charset="2"/>
              <a:buNone/>
              <a:defRPr/>
            </a:pPr>
            <a:r>
              <a:rPr lang="zh-CN" altLang="en-US" sz="2000" kern="0" dirty="0">
                <a:solidFill>
                  <a:schemeClr val="tx1"/>
                </a:solidFill>
                <a:latin typeface="微软雅黑" panose="020B0503020204020204" charset="-122"/>
                <a:sym typeface="+mn-ea"/>
              </a:rPr>
              <a:t>课程开始通过</a:t>
            </a:r>
            <a:r>
              <a:rPr lang="en-US" altLang="zh-CN" sz="2000" kern="0" dirty="0">
                <a:latin typeface="微软雅黑" panose="020B0503020204020204" charset="-122"/>
                <a:sym typeface="+mn-ea"/>
              </a:rPr>
              <a:t>fusion360</a:t>
            </a:r>
            <a:r>
              <a:rPr lang="zh-CN" altLang="en-US" sz="2000" kern="0" dirty="0">
                <a:solidFill>
                  <a:schemeClr val="tx1"/>
                </a:solidFill>
                <a:latin typeface="微软雅黑" panose="020B0503020204020204" charset="-122"/>
                <a:sym typeface="+mn-ea"/>
              </a:rPr>
              <a:t>软件，完成笔筒、印章、路灯、简易花朵、花瓶、宝剑、水杯等模型。本次项目主要也是通过</a:t>
            </a:r>
            <a:r>
              <a:rPr lang="en-US" altLang="zh-CN" sz="2000" kern="0" dirty="0">
                <a:solidFill>
                  <a:schemeClr val="tx1"/>
                </a:solidFill>
                <a:latin typeface="微软雅黑" panose="020B0503020204020204" charset="-122"/>
                <a:sym typeface="+mn-ea"/>
              </a:rPr>
              <a:t>fusion360</a:t>
            </a:r>
            <a:r>
              <a:rPr lang="zh-CN" altLang="en-US" sz="2000" kern="0" dirty="0">
                <a:solidFill>
                  <a:schemeClr val="tx1"/>
                </a:solidFill>
                <a:latin typeface="微软雅黑" panose="020B0503020204020204" charset="-122"/>
                <a:sym typeface="+mn-ea"/>
              </a:rPr>
              <a:t>实现</a:t>
            </a:r>
            <a:r>
              <a:rPr lang="en-US" altLang="zh-CN" sz="2000" kern="0" dirty="0">
                <a:solidFill>
                  <a:schemeClr val="tx1"/>
                </a:solidFill>
                <a:latin typeface="微软雅黑" panose="020B0503020204020204" charset="-122"/>
                <a:sym typeface="+mn-ea"/>
              </a:rPr>
              <a:t>3D</a:t>
            </a:r>
            <a:r>
              <a:rPr lang="zh-CN" altLang="en-US" sz="2000" kern="0" dirty="0">
                <a:solidFill>
                  <a:schemeClr val="tx1"/>
                </a:solidFill>
                <a:latin typeface="微软雅黑" panose="020B0503020204020204" charset="-122"/>
                <a:sym typeface="+mn-ea"/>
              </a:rPr>
              <a:t>建模。</a:t>
            </a:r>
          </a:p>
          <a:p>
            <a:pPr marL="342900" indent="-342900" algn="l" defTabSz="912495" eaLnBrk="0" hangingPunct="0">
              <a:buFont typeface="Wingdings" panose="05000000000000000000" pitchFamily="2" charset="2"/>
              <a:buChar char="ü"/>
              <a:defRPr/>
            </a:pPr>
            <a:endParaRPr lang="zh-CN" altLang="en-US" sz="2000" kern="0" dirty="0">
              <a:solidFill>
                <a:schemeClr val="tx1"/>
              </a:solidFill>
              <a:latin typeface="微软雅黑" panose="020B0503020204020204" charset="-122"/>
              <a:sym typeface="+mn-ea"/>
            </a:endParaRPr>
          </a:p>
          <a:p>
            <a:endParaRPr lang="zh-CN" altLang="en-US" sz="2000" dirty="0">
              <a:solidFill>
                <a:schemeClr val="tx1">
                  <a:lumMod val="85000"/>
                  <a:lumOff val="15000"/>
                </a:schemeClr>
              </a:solidFill>
              <a:latin typeface="微软雅黑" panose="020B0503020204020204" charset="-122"/>
              <a:ea typeface="微软雅黑" panose="020B0503020204020204" charset="-122"/>
            </a:endParaRPr>
          </a:p>
        </p:txBody>
      </p:sp>
      <p:sp>
        <p:nvSpPr>
          <p:cNvPr id="142" name="文本框 14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5782128" y="5264648"/>
            <a:ext cx="2011680" cy="829945"/>
          </a:xfrm>
          <a:prstGeom prst="rect">
            <a:avLst/>
          </a:prstGeom>
          <a:noFill/>
          <a:effectLst/>
        </p:spPr>
        <p:txBody>
          <a:bodyPr wrap="none" rtlCol="0">
            <a:spAutoFit/>
          </a:bodyPr>
          <a:lstStyle/>
          <a:p>
            <a:r>
              <a:rPr lang="en-US" altLang="zh-CN" sz="2400" dirty="0">
                <a:solidFill>
                  <a:srgbClr val="254E6B"/>
                </a:solidFill>
                <a:latin typeface="微软雅黑" panose="020B0503020204020204" charset="-122"/>
                <a:ea typeface="微软雅黑" panose="020B0503020204020204" charset="-122"/>
              </a:rPr>
              <a:t>micoduino</a:t>
            </a:r>
          </a:p>
          <a:p>
            <a:r>
              <a:rPr lang="zh-CN" altLang="en-US" sz="2400" dirty="0">
                <a:solidFill>
                  <a:srgbClr val="254E6B"/>
                </a:solidFill>
                <a:latin typeface="微软雅黑" panose="020B0503020204020204" charset="-122"/>
                <a:ea typeface="微软雅黑" panose="020B0503020204020204" charset="-122"/>
              </a:rPr>
              <a:t>自己动手拼接</a:t>
            </a:r>
          </a:p>
        </p:txBody>
      </p:sp>
      <p:pic>
        <p:nvPicPr>
          <p:cNvPr id="2" name="图片 1" descr="IMG_1524"/>
          <p:cNvPicPr>
            <a:picLocks noChangeAspect="1"/>
          </p:cNvPicPr>
          <p:nvPr/>
        </p:nvPicPr>
        <p:blipFill>
          <a:blip r:embed="rId3"/>
          <a:stretch>
            <a:fillRect/>
          </a:stretch>
        </p:blipFill>
        <p:spPr>
          <a:xfrm>
            <a:off x="951230" y="3801745"/>
            <a:ext cx="1024890" cy="1367155"/>
          </a:xfrm>
          <a:prstGeom prst="rect">
            <a:avLst/>
          </a:prstGeom>
        </p:spPr>
      </p:pic>
      <p:pic>
        <p:nvPicPr>
          <p:cNvPr id="94209" name="Picture 1" descr="xiangqi"/>
          <p:cNvPicPr>
            <a:picLocks noChangeAspect="1" noChangeArrowheads="1"/>
          </p:cNvPicPr>
          <p:nvPr/>
        </p:nvPicPr>
        <p:blipFill>
          <a:blip r:embed="rId4" cstate="print"/>
          <a:srcRect/>
          <a:stretch>
            <a:fillRect/>
          </a:stretch>
        </p:blipFill>
        <p:spPr bwMode="auto">
          <a:xfrm rot="20956384">
            <a:off x="10187766" y="431730"/>
            <a:ext cx="1126490" cy="1173480"/>
          </a:xfrm>
          <a:prstGeom prst="rect">
            <a:avLst/>
          </a:prstGeom>
          <a:noFill/>
        </p:spPr>
      </p:pic>
      <p:pic>
        <p:nvPicPr>
          <p:cNvPr id="143" name="图片 142" descr="微信图片_20170509101905"/>
          <p:cNvPicPr>
            <a:picLocks noChangeAspect="1"/>
          </p:cNvPicPr>
          <p:nvPr/>
        </p:nvPicPr>
        <p:blipFill>
          <a:blip r:embed="rId5"/>
          <a:stretch>
            <a:fillRect/>
          </a:stretch>
        </p:blipFill>
        <p:spPr>
          <a:xfrm>
            <a:off x="8093739" y="4633293"/>
            <a:ext cx="1490980" cy="1988820"/>
          </a:xfrm>
          <a:prstGeom prst="rect">
            <a:avLst/>
          </a:prstGeom>
        </p:spPr>
      </p:pic>
      <p:sp>
        <p:nvSpPr>
          <p:cNvPr id="141" name="文本框 140">
            <a:extLst>
              <a:ext uri="{FF2B5EF4-FFF2-40B4-BE49-F238E27FC236}">
                <a16:creationId xmlns:a16="http://schemas.microsoft.com/office/drawing/2014/main" id="{62FFC8C5-E600-4C62-B131-86161226141D}"/>
              </a:ext>
            </a:extLst>
          </p:cNvPr>
          <p:cNvSpPr txBox="1"/>
          <p:nvPr/>
        </p:nvSpPr>
        <p:spPr>
          <a:xfrm flipH="1">
            <a:off x="2081478" y="478305"/>
            <a:ext cx="4818201" cy="645160"/>
          </a:xfrm>
          <a:prstGeom prst="rect">
            <a:avLst/>
          </a:prstGeom>
          <a:noFill/>
        </p:spPr>
        <p:txBody>
          <a:bodyPr wrap="square" rtlCol="0">
            <a:spAutoFit/>
          </a:bodyPr>
          <a:lstStyle/>
          <a:p>
            <a:pPr algn="ctr"/>
            <a:r>
              <a:rPr lang="zh-CN" altLang="en-US" sz="3600" dirty="0">
                <a:solidFill>
                  <a:schemeClr val="tx1">
                    <a:lumMod val="85000"/>
                    <a:lumOff val="15000"/>
                  </a:schemeClr>
                </a:solidFill>
                <a:latin typeface="方正静蕾简体" panose="02000000000000000000" pitchFamily="2" charset="-122"/>
                <a:ea typeface="方正静蕾简体" panose="02000000000000000000" pitchFamily="2" charset="-122"/>
              </a:rPr>
              <a:t>项目介绍</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750" fill="hold"/>
                                        <p:tgtEl>
                                          <p:spTgt spid="18"/>
                                        </p:tgtEl>
                                        <p:attrNameLst>
                                          <p:attrName>ppt_x</p:attrName>
                                        </p:attrNameLst>
                                      </p:cBhvr>
                                      <p:tavLst>
                                        <p:tav tm="0">
                                          <p:val>
                                            <p:strVal val="#ppt_x"/>
                                          </p:val>
                                        </p:tav>
                                        <p:tav tm="100000">
                                          <p:val>
                                            <p:strVal val="#ppt_x"/>
                                          </p:val>
                                        </p:tav>
                                      </p:tavLst>
                                    </p:anim>
                                    <p:anim calcmode="lin" valueType="num">
                                      <p:cBhvr additive="base">
                                        <p:cTn id="8" dur="75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decel="36000" fill="hold" nodeType="withEffect">
                                  <p:stCondLst>
                                    <p:cond delay="250"/>
                                  </p:stCondLst>
                                  <p:childTnLst>
                                    <p:set>
                                      <p:cBhvr>
                                        <p:cTn id="10" dur="1" fill="hold">
                                          <p:stCondLst>
                                            <p:cond delay="0"/>
                                          </p:stCondLst>
                                        </p:cTn>
                                        <p:tgtEl>
                                          <p:spTgt spid="79"/>
                                        </p:tgtEl>
                                        <p:attrNameLst>
                                          <p:attrName>style.visibility</p:attrName>
                                        </p:attrNameLst>
                                      </p:cBhvr>
                                      <p:to>
                                        <p:strVal val="visible"/>
                                      </p:to>
                                    </p:set>
                                    <p:anim calcmode="lin" valueType="num">
                                      <p:cBhvr additive="base">
                                        <p:cTn id="11" dur="750" fill="hold"/>
                                        <p:tgtEl>
                                          <p:spTgt spid="79"/>
                                        </p:tgtEl>
                                        <p:attrNameLst>
                                          <p:attrName>ppt_x</p:attrName>
                                        </p:attrNameLst>
                                      </p:cBhvr>
                                      <p:tavLst>
                                        <p:tav tm="0">
                                          <p:val>
                                            <p:strVal val="#ppt_x"/>
                                          </p:val>
                                        </p:tav>
                                        <p:tav tm="100000">
                                          <p:val>
                                            <p:strVal val="#ppt_x"/>
                                          </p:val>
                                        </p:tav>
                                      </p:tavLst>
                                    </p:anim>
                                    <p:anim calcmode="lin" valueType="num">
                                      <p:cBhvr additive="base">
                                        <p:cTn id="12" dur="750" fill="hold"/>
                                        <p:tgtEl>
                                          <p:spTgt spid="79"/>
                                        </p:tgtEl>
                                        <p:attrNameLst>
                                          <p:attrName>ppt_y</p:attrName>
                                        </p:attrNameLst>
                                      </p:cBhvr>
                                      <p:tavLst>
                                        <p:tav tm="0">
                                          <p:val>
                                            <p:strVal val="1+#ppt_h/2"/>
                                          </p:val>
                                        </p:tav>
                                        <p:tav tm="100000">
                                          <p:val>
                                            <p:strVal val="#ppt_y"/>
                                          </p:val>
                                        </p:tav>
                                      </p:tavLst>
                                    </p:anim>
                                  </p:childTnLst>
                                </p:cTn>
                              </p:par>
                              <p:par>
                                <p:cTn id="13" presetID="2" presetClass="entr" presetSubtype="4" decel="36000" fill="hold" nodeType="withEffect">
                                  <p:stCondLst>
                                    <p:cond delay="750"/>
                                  </p:stCondLst>
                                  <p:childTnLst>
                                    <p:set>
                                      <p:cBhvr>
                                        <p:cTn id="14" dur="1" fill="hold">
                                          <p:stCondLst>
                                            <p:cond delay="0"/>
                                          </p:stCondLst>
                                        </p:cTn>
                                        <p:tgtEl>
                                          <p:spTgt spid="109"/>
                                        </p:tgtEl>
                                        <p:attrNameLst>
                                          <p:attrName>style.visibility</p:attrName>
                                        </p:attrNameLst>
                                      </p:cBhvr>
                                      <p:to>
                                        <p:strVal val="visible"/>
                                      </p:to>
                                    </p:set>
                                    <p:anim calcmode="lin" valueType="num">
                                      <p:cBhvr additive="base">
                                        <p:cTn id="15" dur="750" fill="hold"/>
                                        <p:tgtEl>
                                          <p:spTgt spid="109"/>
                                        </p:tgtEl>
                                        <p:attrNameLst>
                                          <p:attrName>ppt_x</p:attrName>
                                        </p:attrNameLst>
                                      </p:cBhvr>
                                      <p:tavLst>
                                        <p:tav tm="0">
                                          <p:val>
                                            <p:strVal val="#ppt_x"/>
                                          </p:val>
                                        </p:tav>
                                        <p:tav tm="100000">
                                          <p:val>
                                            <p:strVal val="#ppt_x"/>
                                          </p:val>
                                        </p:tav>
                                      </p:tavLst>
                                    </p:anim>
                                    <p:anim calcmode="lin" valueType="num">
                                      <p:cBhvr additive="base">
                                        <p:cTn id="16" dur="750" fill="hold"/>
                                        <p:tgtEl>
                                          <p:spTgt spid="109"/>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39"/>
                                        </p:tgtEl>
                                        <p:attrNameLst>
                                          <p:attrName>style.visibility</p:attrName>
                                        </p:attrNameLst>
                                      </p:cBhvr>
                                      <p:to>
                                        <p:strVal val="visible"/>
                                      </p:to>
                                    </p:set>
                                    <p:animEffect transition="in" filter="fade">
                                      <p:cBhvr>
                                        <p:cTn id="20" dur="500"/>
                                        <p:tgtEl>
                                          <p:spTgt spid="139"/>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140"/>
                                        </p:tgtEl>
                                        <p:attrNameLst>
                                          <p:attrName>style.visibility</p:attrName>
                                        </p:attrNameLst>
                                      </p:cBhvr>
                                      <p:to>
                                        <p:strVal val="visible"/>
                                      </p:to>
                                    </p:set>
                                    <p:animEffect transition="in" filter="fade">
                                      <p:cBhvr>
                                        <p:cTn id="23" dur="500"/>
                                        <p:tgtEl>
                                          <p:spTgt spid="140"/>
                                        </p:tgtEl>
                                      </p:cBhvr>
                                    </p:animEffect>
                                  </p:childTnLst>
                                </p:cTn>
                              </p:par>
                              <p:par>
                                <p:cTn id="24" presetID="10" presetClass="entr" presetSubtype="0" fill="hold" grpId="0" nodeType="withEffect">
                                  <p:stCondLst>
                                    <p:cond delay="750"/>
                                  </p:stCondLst>
                                  <p:childTnLst>
                                    <p:set>
                                      <p:cBhvr>
                                        <p:cTn id="25" dur="1" fill="hold">
                                          <p:stCondLst>
                                            <p:cond delay="0"/>
                                          </p:stCondLst>
                                        </p:cTn>
                                        <p:tgtEl>
                                          <p:spTgt spid="142"/>
                                        </p:tgtEl>
                                        <p:attrNameLst>
                                          <p:attrName>style.visibility</p:attrName>
                                        </p:attrNameLst>
                                      </p:cBhvr>
                                      <p:to>
                                        <p:strVal val="visible"/>
                                      </p:to>
                                    </p:set>
                                    <p:animEffect transition="in" filter="fade">
                                      <p:cBhvr>
                                        <p:cTn id="26" dur="500"/>
                                        <p:tgtEl>
                                          <p:spTgt spid="142"/>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additive="base">
                                        <p:cTn id="31" dur="500" fill="hold"/>
                                        <p:tgtEl>
                                          <p:spTgt spid="2"/>
                                        </p:tgtEl>
                                        <p:attrNameLst>
                                          <p:attrName>ppt_x</p:attrName>
                                        </p:attrNameLst>
                                      </p:cBhvr>
                                      <p:tavLst>
                                        <p:tav tm="0">
                                          <p:val>
                                            <p:strVal val="#ppt_x"/>
                                          </p:val>
                                        </p:tav>
                                        <p:tav tm="100000">
                                          <p:val>
                                            <p:strVal val="#ppt_x"/>
                                          </p:val>
                                        </p:tav>
                                      </p:tavLst>
                                    </p:anim>
                                    <p:anim calcmode="lin" valueType="num">
                                      <p:cBhvr additive="base">
                                        <p:cTn id="32" dur="500" fill="hold"/>
                                        <p:tgtEl>
                                          <p:spTgt spid="2"/>
                                        </p:tgtEl>
                                        <p:attrNameLst>
                                          <p:attrName>ppt_y</p:attrName>
                                        </p:attrNameLst>
                                      </p:cBhvr>
                                      <p:tavLst>
                                        <p:tav tm="0">
                                          <p:val>
                                            <p:strVal val="1+#ppt_h/2"/>
                                          </p:val>
                                        </p:tav>
                                        <p:tav tm="100000">
                                          <p:val>
                                            <p:strVal val="#ppt_y"/>
                                          </p:val>
                                        </p:tav>
                                      </p:tavLst>
                                    </p:anim>
                                  </p:childTnLst>
                                </p:cTn>
                              </p:par>
                            </p:childTnLst>
                          </p:cTn>
                        </p:par>
                        <p:par>
                          <p:cTn id="33" fill="hold">
                            <p:stCondLst>
                              <p:cond delay="500"/>
                            </p:stCondLst>
                            <p:childTnLst>
                              <p:par>
                                <p:cTn id="34" presetID="48" presetClass="entr" presetSubtype="0" accel="50000" fill="hold" nodeType="afterEffect">
                                  <p:stCondLst>
                                    <p:cond delay="0"/>
                                  </p:stCondLst>
                                  <p:childTnLst>
                                    <p:set>
                                      <p:cBhvr>
                                        <p:cTn id="35" dur="1" fill="hold">
                                          <p:stCondLst>
                                            <p:cond delay="0"/>
                                          </p:stCondLst>
                                        </p:cTn>
                                        <p:tgtEl>
                                          <p:spTgt spid="94209"/>
                                        </p:tgtEl>
                                        <p:attrNameLst>
                                          <p:attrName>style.visibility</p:attrName>
                                        </p:attrNameLst>
                                      </p:cBhvr>
                                      <p:to>
                                        <p:strVal val="visible"/>
                                      </p:to>
                                    </p:set>
                                    <p:anim calcmode="lin" valueType="num">
                                      <p:cBhvr>
                                        <p:cTn id="36" dur="1000" fill="hold"/>
                                        <p:tgtEl>
                                          <p:spTgt spid="94209"/>
                                        </p:tgtEl>
                                        <p:attrNameLst>
                                          <p:attrName>style.rotation</p:attrName>
                                        </p:attrNameLst>
                                      </p:cBhvr>
                                      <p:tavLst>
                                        <p:tav tm="0">
                                          <p:val>
                                            <p:fltVal val="90"/>
                                          </p:val>
                                        </p:tav>
                                        <p:tav tm="80000">
                                          <p:val>
                                            <p:fltVal val="90"/>
                                          </p:val>
                                        </p:tav>
                                        <p:tav tm="80000">
                                          <p:val>
                                            <p:fltVal val="90"/>
                                          </p:val>
                                        </p:tav>
                                        <p:tav tm="100000">
                                          <p:val>
                                            <p:fltVal val="0"/>
                                          </p:val>
                                        </p:tav>
                                      </p:tavLst>
                                    </p:anim>
                                    <p:anim calcmode="lin" valueType="num">
                                      <p:cBhvr>
                                        <p:cTn id="37" dur="1000" fill="hold"/>
                                        <p:tgtEl>
                                          <p:spTgt spid="94209"/>
                                        </p:tgtEl>
                                        <p:attrNameLst>
                                          <p:attrName>ppt_x</p:attrName>
                                        </p:attrNameLst>
                                      </p:cBhvr>
                                      <p:tavLst>
                                        <p:tav tm="0">
                                          <p:val>
                                            <p:fltVal val="-1"/>
                                          </p:val>
                                        </p:tav>
                                        <p:tav tm="50000">
                                          <p:val>
                                            <p:fltVal val="0.95"/>
                                          </p:val>
                                        </p:tav>
                                        <p:tav tm="100000">
                                          <p:val>
                                            <p:strVal val="#ppt_x"/>
                                          </p:val>
                                        </p:tav>
                                      </p:tavLst>
                                    </p:anim>
                                    <p:anim calcmode="lin" valueType="num">
                                      <p:cBhvr>
                                        <p:cTn id="38" dur="1000" fill="hold"/>
                                        <p:tgtEl>
                                          <p:spTgt spid="94209"/>
                                        </p:tgtEl>
                                        <p:attrNameLst>
                                          <p:attrName>ppt_y</p:attrName>
                                        </p:attrNameLst>
                                      </p:cBhvr>
                                      <p:tavLst>
                                        <p:tav tm="0">
                                          <p:val>
                                            <p:strVal val="#ppt_y"/>
                                          </p:val>
                                        </p:tav>
                                        <p:tav tm="100000">
                                          <p:val>
                                            <p:strVal val="#ppt_y"/>
                                          </p:val>
                                        </p:tav>
                                      </p:tavLst>
                                    </p:anim>
                                    <p:animEffect transition="in" filter="fade">
                                      <p:cBhvr>
                                        <p:cTn id="39" dur="1000"/>
                                        <p:tgtEl>
                                          <p:spTgt spid="94209"/>
                                        </p:tgtEl>
                                      </p:cBhvr>
                                    </p:animEffect>
                                  </p:childTnLst>
                                </p:cTn>
                              </p:par>
                            </p:childTnLst>
                          </p:cTn>
                        </p:par>
                      </p:childTnLst>
                    </p:cTn>
                  </p:par>
                  <p:par>
                    <p:cTn id="40" fill="hold">
                      <p:stCondLst>
                        <p:cond delay="indefinite"/>
                      </p:stCondLst>
                      <p:childTnLst>
                        <p:par>
                          <p:cTn id="41" fill="hold">
                            <p:stCondLst>
                              <p:cond delay="0"/>
                            </p:stCondLst>
                            <p:childTnLst>
                              <p:par>
                                <p:cTn id="42" presetID="25" presetClass="entr" presetSubtype="0" fill="hold" nodeType="clickEffect">
                                  <p:stCondLst>
                                    <p:cond delay="0"/>
                                  </p:stCondLst>
                                  <p:childTnLst>
                                    <p:set>
                                      <p:cBhvr>
                                        <p:cTn id="43" dur="1" fill="hold">
                                          <p:stCondLst>
                                            <p:cond delay="0"/>
                                          </p:stCondLst>
                                        </p:cTn>
                                        <p:tgtEl>
                                          <p:spTgt spid="143"/>
                                        </p:tgtEl>
                                        <p:attrNameLst>
                                          <p:attrName>style.visibility</p:attrName>
                                        </p:attrNameLst>
                                      </p:cBhvr>
                                      <p:to>
                                        <p:strVal val="visible"/>
                                      </p:to>
                                    </p:set>
                                    <p:anim calcmode="lin" valueType="num">
                                      <p:cBhvr>
                                        <p:cTn id="44" dur="500" decel="50000" fill="hold">
                                          <p:stCondLst>
                                            <p:cond delay="0"/>
                                          </p:stCondLst>
                                        </p:cTn>
                                        <p:tgtEl>
                                          <p:spTgt spid="143"/>
                                        </p:tgtEl>
                                        <p:attrNameLst>
                                          <p:attrName>style.rotation</p:attrName>
                                        </p:attrNameLst>
                                      </p:cBhvr>
                                      <p:tavLst>
                                        <p:tav tm="0">
                                          <p:val>
                                            <p:fltVal val="-90"/>
                                          </p:val>
                                        </p:tav>
                                        <p:tav tm="100000">
                                          <p:val>
                                            <p:fltVal val="0"/>
                                          </p:val>
                                        </p:tav>
                                      </p:tavLst>
                                    </p:anim>
                                    <p:anim calcmode="lin" valueType="num">
                                      <p:cBhvr>
                                        <p:cTn id="45" dur="500" decel="50000" fill="hold">
                                          <p:stCondLst>
                                            <p:cond delay="0"/>
                                          </p:stCondLst>
                                        </p:cTn>
                                        <p:tgtEl>
                                          <p:spTgt spid="143"/>
                                        </p:tgtEl>
                                        <p:attrNameLst>
                                          <p:attrName>ppt_w</p:attrName>
                                        </p:attrNameLst>
                                      </p:cBhvr>
                                      <p:tavLst>
                                        <p:tav tm="0">
                                          <p:val>
                                            <p:strVal val="#ppt_w"/>
                                          </p:val>
                                        </p:tav>
                                        <p:tav tm="100000">
                                          <p:val>
                                            <p:strVal val="#ppt_w*.05"/>
                                          </p:val>
                                        </p:tav>
                                      </p:tavLst>
                                    </p:anim>
                                    <p:anim calcmode="lin" valueType="num">
                                      <p:cBhvr>
                                        <p:cTn id="46" dur="500" accel="50000" fill="hold">
                                          <p:stCondLst>
                                            <p:cond delay="500"/>
                                          </p:stCondLst>
                                        </p:cTn>
                                        <p:tgtEl>
                                          <p:spTgt spid="143"/>
                                        </p:tgtEl>
                                        <p:attrNameLst>
                                          <p:attrName>ppt_w</p:attrName>
                                        </p:attrNameLst>
                                      </p:cBhvr>
                                      <p:tavLst>
                                        <p:tav tm="0">
                                          <p:val>
                                            <p:strVal val="#ppt_w*.05"/>
                                          </p:val>
                                        </p:tav>
                                        <p:tav tm="100000">
                                          <p:val>
                                            <p:strVal val="#ppt_w"/>
                                          </p:val>
                                        </p:tav>
                                      </p:tavLst>
                                    </p:anim>
                                    <p:anim calcmode="lin" valueType="num">
                                      <p:cBhvr>
                                        <p:cTn id="47" dur="1000" fill="hold"/>
                                        <p:tgtEl>
                                          <p:spTgt spid="143"/>
                                        </p:tgtEl>
                                        <p:attrNameLst>
                                          <p:attrName>ppt_h</p:attrName>
                                        </p:attrNameLst>
                                      </p:cBhvr>
                                      <p:tavLst>
                                        <p:tav tm="0">
                                          <p:val>
                                            <p:strVal val="#ppt_h"/>
                                          </p:val>
                                        </p:tav>
                                        <p:tav tm="100000">
                                          <p:val>
                                            <p:strVal val="#ppt_h"/>
                                          </p:val>
                                        </p:tav>
                                      </p:tavLst>
                                    </p:anim>
                                    <p:anim calcmode="lin" valueType="num">
                                      <p:cBhvr>
                                        <p:cTn id="48" dur="500" decel="50000" fill="hold">
                                          <p:stCondLst>
                                            <p:cond delay="0"/>
                                          </p:stCondLst>
                                        </p:cTn>
                                        <p:tgtEl>
                                          <p:spTgt spid="143"/>
                                        </p:tgtEl>
                                        <p:attrNameLst>
                                          <p:attrName>ppt_x</p:attrName>
                                        </p:attrNameLst>
                                      </p:cBhvr>
                                      <p:tavLst>
                                        <p:tav tm="0">
                                          <p:val>
                                            <p:strVal val="#ppt_x+.4"/>
                                          </p:val>
                                        </p:tav>
                                        <p:tav tm="100000">
                                          <p:val>
                                            <p:strVal val="#ppt_x"/>
                                          </p:val>
                                        </p:tav>
                                      </p:tavLst>
                                    </p:anim>
                                    <p:anim calcmode="lin" valueType="num">
                                      <p:cBhvr>
                                        <p:cTn id="49" dur="500" decel="50000" fill="hold">
                                          <p:stCondLst>
                                            <p:cond delay="0"/>
                                          </p:stCondLst>
                                        </p:cTn>
                                        <p:tgtEl>
                                          <p:spTgt spid="143"/>
                                        </p:tgtEl>
                                        <p:attrNameLst>
                                          <p:attrName>ppt_y</p:attrName>
                                        </p:attrNameLst>
                                      </p:cBhvr>
                                      <p:tavLst>
                                        <p:tav tm="0">
                                          <p:val>
                                            <p:strVal val="#ppt_y-.2"/>
                                          </p:val>
                                        </p:tav>
                                        <p:tav tm="100000">
                                          <p:val>
                                            <p:strVal val="#ppt_y+.1"/>
                                          </p:val>
                                        </p:tav>
                                      </p:tavLst>
                                    </p:anim>
                                    <p:anim calcmode="lin" valueType="num">
                                      <p:cBhvr>
                                        <p:cTn id="50" dur="500" accel="50000" fill="hold">
                                          <p:stCondLst>
                                            <p:cond delay="500"/>
                                          </p:stCondLst>
                                        </p:cTn>
                                        <p:tgtEl>
                                          <p:spTgt spid="143"/>
                                        </p:tgtEl>
                                        <p:attrNameLst>
                                          <p:attrName>ppt_y</p:attrName>
                                        </p:attrNameLst>
                                      </p:cBhvr>
                                      <p:tavLst>
                                        <p:tav tm="0">
                                          <p:val>
                                            <p:strVal val="#ppt_y+.1"/>
                                          </p:val>
                                        </p:tav>
                                        <p:tav tm="100000">
                                          <p:val>
                                            <p:strVal val="#ppt_y"/>
                                          </p:val>
                                        </p:tav>
                                      </p:tavLst>
                                    </p:anim>
                                    <p:animEffect transition="in" filter="fade">
                                      <p:cBhvr>
                                        <p:cTn id="51" dur="1000" decel="50000">
                                          <p:stCondLst>
                                            <p:cond delay="0"/>
                                          </p:stCondLst>
                                        </p:cTn>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bldLvl="0" animBg="1"/>
      <p:bldP spid="140" grpId="0" bldLvl="0" animBg="1"/>
      <p:bldP spid="142"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椭圆 67"/>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638962" y="-347987"/>
            <a:ext cx="844942" cy="1606357"/>
            <a:chOff x="8730" y="0"/>
            <a:chExt cx="1589087" cy="3021084"/>
          </a:xfrm>
          <a:gradFill>
            <a:gsLst>
              <a:gs pos="0">
                <a:srgbClr val="254E6B"/>
              </a:gs>
              <a:gs pos="100000">
                <a:srgbClr val="1F3F57"/>
              </a:gs>
            </a:gsLst>
            <a:lin ang="2700000" scaled="1"/>
          </a:gradFill>
        </p:grpSpPr>
        <p:cxnSp>
          <p:nvCxnSpPr>
            <p:cNvPr id="4" name="直接连接符 3"/>
            <p:cNvCxnSpPr/>
            <p:nvPr/>
          </p:nvCxnSpPr>
          <p:spPr>
            <a:xfrm>
              <a:off x="803273" y="0"/>
              <a:ext cx="0" cy="1381196"/>
            </a:xfrm>
            <a:prstGeom prst="line">
              <a:avLst/>
            </a:prstGeom>
            <a:grpFill/>
            <a:ln w="28575">
              <a:solidFill>
                <a:srgbClr val="3D3D3D"/>
              </a:solidFill>
            </a:ln>
          </p:spPr>
          <p:style>
            <a:lnRef idx="1">
              <a:schemeClr val="accent1"/>
            </a:lnRef>
            <a:fillRef idx="0">
              <a:schemeClr val="accent1"/>
            </a:fillRef>
            <a:effectRef idx="0">
              <a:schemeClr val="accent1"/>
            </a:effectRef>
            <a:fontRef idx="minor">
              <a:schemeClr val="tx1"/>
            </a:fontRef>
          </p:style>
        </p:cxnSp>
        <p:grpSp>
          <p:nvGrpSpPr>
            <p:cNvPr id="5" name="Group 4"/>
            <p:cNvGrpSpPr>
              <a:grpSpLocks noChangeAspect="1"/>
            </p:cNvGrpSpPr>
            <p:nvPr/>
          </p:nvGrpSpPr>
          <p:grpSpPr bwMode="auto">
            <a:xfrm>
              <a:off x="8730" y="1381196"/>
              <a:ext cx="1589087" cy="1639888"/>
              <a:chOff x="1308" y="1009"/>
              <a:chExt cx="1001" cy="1033"/>
            </a:xfrm>
            <a:grpFill/>
          </p:grpSpPr>
          <p:sp>
            <p:nvSpPr>
              <p:cNvPr id="6"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0"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1"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2"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3"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4"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15" name="文本框 14"/>
          <p:cNvSpPr txBox="1"/>
          <p:nvPr/>
        </p:nvSpPr>
        <p:spPr>
          <a:xfrm flipH="1">
            <a:off x="2027503" y="349400"/>
            <a:ext cx="4818201" cy="521970"/>
          </a:xfrm>
          <a:prstGeom prst="rect">
            <a:avLst/>
          </a:prstGeom>
          <a:noFill/>
        </p:spPr>
        <p:txBody>
          <a:bodyPr wrap="square" rtlCol="0">
            <a:spAutoFit/>
          </a:bodyPr>
          <a:lstStyle/>
          <a:p>
            <a:pPr algn="ctr"/>
            <a:r>
              <a:rPr lang="zh-CN" altLang="en-US" sz="2800" dirty="0">
                <a:solidFill>
                  <a:schemeClr val="tx1">
                    <a:lumMod val="85000"/>
                    <a:lumOff val="15000"/>
                  </a:schemeClr>
                </a:solidFill>
                <a:latin typeface="方正静蕾简体" panose="02000000000000000000" pitchFamily="2" charset="-122"/>
                <a:ea typeface="方正静蕾简体" panose="02000000000000000000" pitchFamily="2" charset="-122"/>
              </a:rPr>
              <a:t>项目介绍</a:t>
            </a:r>
          </a:p>
        </p:txBody>
      </p:sp>
      <p:sp>
        <p:nvSpPr>
          <p:cNvPr id="16" name="Freeform 34"/>
          <p:cNvSpPr>
            <a:spLocks noEditPoints="1"/>
          </p:cNvSpPr>
          <p:nvPr/>
        </p:nvSpPr>
        <p:spPr bwMode="auto">
          <a:xfrm>
            <a:off x="6792699" y="762739"/>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17" name="任意多边形 16"/>
          <p:cNvSpPr/>
          <p:nvPr/>
        </p:nvSpPr>
        <p:spPr>
          <a:xfrm>
            <a:off x="1850243" y="820986"/>
            <a:ext cx="4942456" cy="40111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Freeform 9"/>
          <p:cNvSpPr>
            <a:spLocks noEditPoints="1"/>
          </p:cNvSpPr>
          <p:nvPr/>
        </p:nvSpPr>
        <p:spPr bwMode="auto">
          <a:xfrm>
            <a:off x="532738" y="2875455"/>
            <a:ext cx="3363401" cy="3093078"/>
          </a:xfrm>
          <a:custGeom>
            <a:avLst/>
            <a:gdLst>
              <a:gd name="T0" fmla="*/ 5 w 497"/>
              <a:gd name="T1" fmla="*/ 269 h 457"/>
              <a:gd name="T2" fmla="*/ 116 w 497"/>
              <a:gd name="T3" fmla="*/ 364 h 457"/>
              <a:gd name="T4" fmla="*/ 193 w 497"/>
              <a:gd name="T5" fmla="*/ 265 h 457"/>
              <a:gd name="T6" fmla="*/ 303 w 497"/>
              <a:gd name="T7" fmla="*/ 142 h 457"/>
              <a:gd name="T8" fmla="*/ 163 w 497"/>
              <a:gd name="T9" fmla="*/ 131 h 457"/>
              <a:gd name="T10" fmla="*/ 263 w 497"/>
              <a:gd name="T11" fmla="*/ 62 h 457"/>
              <a:gd name="T12" fmla="*/ 409 w 497"/>
              <a:gd name="T13" fmla="*/ 133 h 457"/>
              <a:gd name="T14" fmla="*/ 418 w 497"/>
              <a:gd name="T15" fmla="*/ 180 h 457"/>
              <a:gd name="T16" fmla="*/ 218 w 497"/>
              <a:gd name="T17" fmla="*/ 358 h 457"/>
              <a:gd name="T18" fmla="*/ 195 w 497"/>
              <a:gd name="T19" fmla="*/ 397 h 457"/>
              <a:gd name="T20" fmla="*/ 234 w 497"/>
              <a:gd name="T21" fmla="*/ 343 h 457"/>
              <a:gd name="T22" fmla="*/ 209 w 497"/>
              <a:gd name="T23" fmla="*/ 310 h 457"/>
              <a:gd name="T24" fmla="*/ 235 w 497"/>
              <a:gd name="T25" fmla="*/ 161 h 457"/>
              <a:gd name="T26" fmla="*/ 163 w 497"/>
              <a:gd name="T27" fmla="*/ 150 h 457"/>
              <a:gd name="T28" fmla="*/ 171 w 497"/>
              <a:gd name="T29" fmla="*/ 165 h 457"/>
              <a:gd name="T30" fmla="*/ 63 w 497"/>
              <a:gd name="T31" fmla="*/ 248 h 457"/>
              <a:gd name="T32" fmla="*/ 38 w 497"/>
              <a:gd name="T33" fmla="*/ 272 h 457"/>
              <a:gd name="T34" fmla="*/ 224 w 497"/>
              <a:gd name="T35" fmla="*/ 152 h 457"/>
              <a:gd name="T36" fmla="*/ 208 w 497"/>
              <a:gd name="T37" fmla="*/ 166 h 457"/>
              <a:gd name="T38" fmla="*/ 104 w 497"/>
              <a:gd name="T39" fmla="*/ 262 h 457"/>
              <a:gd name="T40" fmla="*/ 136 w 497"/>
              <a:gd name="T41" fmla="*/ 249 h 457"/>
              <a:gd name="T42" fmla="*/ 129 w 497"/>
              <a:gd name="T43" fmla="*/ 275 h 457"/>
              <a:gd name="T44" fmla="*/ 60 w 497"/>
              <a:gd name="T45" fmla="*/ 328 h 457"/>
              <a:gd name="T46" fmla="*/ 103 w 497"/>
              <a:gd name="T47" fmla="*/ 304 h 457"/>
              <a:gd name="T48" fmla="*/ 178 w 497"/>
              <a:gd name="T49" fmla="*/ 250 h 457"/>
              <a:gd name="T50" fmla="*/ 175 w 497"/>
              <a:gd name="T51" fmla="*/ 357 h 457"/>
              <a:gd name="T52" fmla="*/ 199 w 497"/>
              <a:gd name="T53" fmla="*/ 335 h 457"/>
              <a:gd name="T54" fmla="*/ 166 w 497"/>
              <a:gd name="T55" fmla="*/ 390 h 457"/>
              <a:gd name="T56" fmla="*/ 164 w 497"/>
              <a:gd name="T57" fmla="*/ 433 h 457"/>
              <a:gd name="T58" fmla="*/ 222 w 497"/>
              <a:gd name="T59" fmla="*/ 405 h 457"/>
              <a:gd name="T60" fmla="*/ 213 w 497"/>
              <a:gd name="T61" fmla="*/ 440 h 457"/>
              <a:gd name="T62" fmla="*/ 354 w 497"/>
              <a:gd name="T63" fmla="*/ 318 h 457"/>
              <a:gd name="T64" fmla="*/ 354 w 497"/>
              <a:gd name="T65" fmla="*/ 374 h 457"/>
              <a:gd name="T66" fmla="*/ 308 w 497"/>
              <a:gd name="T67" fmla="*/ 349 h 457"/>
              <a:gd name="T68" fmla="*/ 385 w 497"/>
              <a:gd name="T69" fmla="*/ 266 h 457"/>
              <a:gd name="T70" fmla="*/ 416 w 497"/>
              <a:gd name="T71" fmla="*/ 300 h 457"/>
              <a:gd name="T72" fmla="*/ 317 w 497"/>
              <a:gd name="T73" fmla="*/ 418 h 457"/>
              <a:gd name="T74" fmla="*/ 384 w 497"/>
              <a:gd name="T75" fmla="*/ 386 h 457"/>
              <a:gd name="T76" fmla="*/ 436 w 497"/>
              <a:gd name="T77" fmla="*/ 224 h 457"/>
              <a:gd name="T78" fmla="*/ 344 w 497"/>
              <a:gd name="T79" fmla="*/ 288 h 457"/>
              <a:gd name="T80" fmla="*/ 351 w 497"/>
              <a:gd name="T81" fmla="*/ 256 h 457"/>
              <a:gd name="T82" fmla="*/ 343 w 497"/>
              <a:gd name="T83" fmla="*/ 267 h 457"/>
              <a:gd name="T84" fmla="*/ 313 w 497"/>
              <a:gd name="T85" fmla="*/ 297 h 457"/>
              <a:gd name="T86" fmla="*/ 441 w 497"/>
              <a:gd name="T87" fmla="*/ 166 h 457"/>
              <a:gd name="T88" fmla="*/ 342 w 497"/>
              <a:gd name="T89" fmla="*/ 224 h 457"/>
              <a:gd name="T90" fmla="*/ 333 w 497"/>
              <a:gd name="T91" fmla="*/ 192 h 457"/>
              <a:gd name="T92" fmla="*/ 343 w 497"/>
              <a:gd name="T93" fmla="*/ 143 h 457"/>
              <a:gd name="T94" fmla="*/ 396 w 497"/>
              <a:gd name="T95" fmla="*/ 83 h 457"/>
              <a:gd name="T96" fmla="*/ 384 w 497"/>
              <a:gd name="T97" fmla="*/ 54 h 457"/>
              <a:gd name="T98" fmla="*/ 373 w 497"/>
              <a:gd name="T99" fmla="*/ 71 h 457"/>
              <a:gd name="T100" fmla="*/ 291 w 497"/>
              <a:gd name="T101" fmla="*/ 93 h 457"/>
              <a:gd name="T102" fmla="*/ 310 w 497"/>
              <a:gd name="T103" fmla="*/ 43 h 457"/>
              <a:gd name="T104" fmla="*/ 315 w 497"/>
              <a:gd name="T105" fmla="*/ 17 h 457"/>
              <a:gd name="T106" fmla="*/ 99 w 497"/>
              <a:gd name="T107" fmla="*/ 158 h 457"/>
              <a:gd name="T108" fmla="*/ 34 w 497"/>
              <a:gd name="T109" fmla="*/ 201 h 457"/>
              <a:gd name="T110" fmla="*/ 161 w 497"/>
              <a:gd name="T111" fmla="*/ 45 h 457"/>
              <a:gd name="T112" fmla="*/ 35 w 497"/>
              <a:gd name="T113" fmla="*/ 195 h 457"/>
              <a:gd name="T114" fmla="*/ 202 w 497"/>
              <a:gd name="T115" fmla="*/ 13 h 457"/>
              <a:gd name="T116" fmla="*/ 45 w 497"/>
              <a:gd name="T117" fmla="*/ 321 h 457"/>
              <a:gd name="T118" fmla="*/ 143 w 497"/>
              <a:gd name="T119" fmla="*/ 42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7" h="457">
                <a:moveTo>
                  <a:pt x="74" y="389"/>
                </a:moveTo>
                <a:cubicBezTo>
                  <a:pt x="117" y="427"/>
                  <a:pt x="177" y="457"/>
                  <a:pt x="262" y="448"/>
                </a:cubicBezTo>
                <a:cubicBezTo>
                  <a:pt x="347" y="448"/>
                  <a:pt x="398" y="412"/>
                  <a:pt x="437" y="366"/>
                </a:cubicBezTo>
                <a:cubicBezTo>
                  <a:pt x="437" y="366"/>
                  <a:pt x="438" y="366"/>
                  <a:pt x="439" y="365"/>
                </a:cubicBezTo>
                <a:cubicBezTo>
                  <a:pt x="449" y="356"/>
                  <a:pt x="456" y="343"/>
                  <a:pt x="463" y="330"/>
                </a:cubicBezTo>
                <a:cubicBezTo>
                  <a:pt x="497" y="267"/>
                  <a:pt x="477" y="163"/>
                  <a:pt x="446" y="111"/>
                </a:cubicBezTo>
                <a:cubicBezTo>
                  <a:pt x="415" y="60"/>
                  <a:pt x="369" y="24"/>
                  <a:pt x="304" y="8"/>
                </a:cubicBezTo>
                <a:cubicBezTo>
                  <a:pt x="298" y="7"/>
                  <a:pt x="304" y="5"/>
                  <a:pt x="302" y="2"/>
                </a:cubicBezTo>
                <a:cubicBezTo>
                  <a:pt x="301" y="0"/>
                  <a:pt x="298" y="3"/>
                  <a:pt x="296" y="6"/>
                </a:cubicBezTo>
                <a:cubicBezTo>
                  <a:pt x="255" y="1"/>
                  <a:pt x="211" y="5"/>
                  <a:pt x="174" y="12"/>
                </a:cubicBezTo>
                <a:cubicBezTo>
                  <a:pt x="70" y="47"/>
                  <a:pt x="0" y="127"/>
                  <a:pt x="5" y="269"/>
                </a:cubicBezTo>
                <a:cubicBezTo>
                  <a:pt x="14" y="323"/>
                  <a:pt x="41" y="359"/>
                  <a:pt x="74" y="389"/>
                </a:cubicBezTo>
                <a:close/>
                <a:moveTo>
                  <a:pt x="147" y="427"/>
                </a:moveTo>
                <a:cubicBezTo>
                  <a:pt x="147" y="427"/>
                  <a:pt x="147" y="427"/>
                  <a:pt x="147" y="427"/>
                </a:cubicBezTo>
                <a:cubicBezTo>
                  <a:pt x="148" y="424"/>
                  <a:pt x="153" y="424"/>
                  <a:pt x="153" y="426"/>
                </a:cubicBezTo>
                <a:cubicBezTo>
                  <a:pt x="152" y="430"/>
                  <a:pt x="149" y="428"/>
                  <a:pt x="147" y="427"/>
                </a:cubicBezTo>
                <a:close/>
                <a:moveTo>
                  <a:pt x="95" y="377"/>
                </a:moveTo>
                <a:cubicBezTo>
                  <a:pt x="117" y="347"/>
                  <a:pt x="150" y="327"/>
                  <a:pt x="174" y="300"/>
                </a:cubicBezTo>
                <a:cubicBezTo>
                  <a:pt x="183" y="290"/>
                  <a:pt x="192" y="280"/>
                  <a:pt x="202" y="271"/>
                </a:cubicBezTo>
                <a:cubicBezTo>
                  <a:pt x="202" y="274"/>
                  <a:pt x="203" y="285"/>
                  <a:pt x="202" y="286"/>
                </a:cubicBezTo>
                <a:cubicBezTo>
                  <a:pt x="117" y="364"/>
                  <a:pt x="117" y="364"/>
                  <a:pt x="117" y="364"/>
                </a:cubicBezTo>
                <a:cubicBezTo>
                  <a:pt x="116" y="364"/>
                  <a:pt x="116" y="364"/>
                  <a:pt x="116" y="364"/>
                </a:cubicBezTo>
                <a:cubicBezTo>
                  <a:pt x="116" y="365"/>
                  <a:pt x="116" y="365"/>
                  <a:pt x="116" y="365"/>
                </a:cubicBezTo>
                <a:cubicBezTo>
                  <a:pt x="118" y="366"/>
                  <a:pt x="118" y="366"/>
                  <a:pt x="118" y="366"/>
                </a:cubicBezTo>
                <a:cubicBezTo>
                  <a:pt x="162" y="329"/>
                  <a:pt x="162" y="329"/>
                  <a:pt x="162" y="329"/>
                </a:cubicBezTo>
                <a:cubicBezTo>
                  <a:pt x="146" y="350"/>
                  <a:pt x="125" y="370"/>
                  <a:pt x="108" y="390"/>
                </a:cubicBezTo>
                <a:cubicBezTo>
                  <a:pt x="106" y="386"/>
                  <a:pt x="91" y="380"/>
                  <a:pt x="103" y="376"/>
                </a:cubicBezTo>
                <a:cubicBezTo>
                  <a:pt x="107" y="374"/>
                  <a:pt x="111" y="370"/>
                  <a:pt x="113" y="366"/>
                </a:cubicBezTo>
                <a:cubicBezTo>
                  <a:pt x="106" y="367"/>
                  <a:pt x="103" y="375"/>
                  <a:pt x="95" y="377"/>
                </a:cubicBezTo>
                <a:close/>
                <a:moveTo>
                  <a:pt x="142" y="311"/>
                </a:moveTo>
                <a:cubicBezTo>
                  <a:pt x="122" y="327"/>
                  <a:pt x="105" y="347"/>
                  <a:pt x="86" y="365"/>
                </a:cubicBezTo>
                <a:cubicBezTo>
                  <a:pt x="83" y="363"/>
                  <a:pt x="77" y="359"/>
                  <a:pt x="78" y="357"/>
                </a:cubicBezTo>
                <a:cubicBezTo>
                  <a:pt x="113" y="322"/>
                  <a:pt x="153" y="293"/>
                  <a:pt x="193" y="265"/>
                </a:cubicBezTo>
                <a:cubicBezTo>
                  <a:pt x="191" y="272"/>
                  <a:pt x="198" y="259"/>
                  <a:pt x="202" y="263"/>
                </a:cubicBezTo>
                <a:cubicBezTo>
                  <a:pt x="176" y="295"/>
                  <a:pt x="144" y="322"/>
                  <a:pt x="113" y="350"/>
                </a:cubicBezTo>
                <a:cubicBezTo>
                  <a:pt x="106" y="357"/>
                  <a:pt x="99" y="366"/>
                  <a:pt x="92" y="373"/>
                </a:cubicBezTo>
                <a:cubicBezTo>
                  <a:pt x="90" y="373"/>
                  <a:pt x="88" y="369"/>
                  <a:pt x="88" y="368"/>
                </a:cubicBezTo>
                <a:cubicBezTo>
                  <a:pt x="120" y="335"/>
                  <a:pt x="154" y="306"/>
                  <a:pt x="186" y="274"/>
                </a:cubicBezTo>
                <a:cubicBezTo>
                  <a:pt x="169" y="281"/>
                  <a:pt x="157" y="299"/>
                  <a:pt x="142" y="311"/>
                </a:cubicBezTo>
                <a:close/>
                <a:moveTo>
                  <a:pt x="217" y="103"/>
                </a:moveTo>
                <a:cubicBezTo>
                  <a:pt x="220" y="102"/>
                  <a:pt x="222" y="101"/>
                  <a:pt x="221" y="105"/>
                </a:cubicBezTo>
                <a:cubicBezTo>
                  <a:pt x="224" y="102"/>
                  <a:pt x="229" y="100"/>
                  <a:pt x="233" y="100"/>
                </a:cubicBezTo>
                <a:cubicBezTo>
                  <a:pt x="234" y="100"/>
                  <a:pt x="235" y="99"/>
                  <a:pt x="235" y="98"/>
                </a:cubicBezTo>
                <a:cubicBezTo>
                  <a:pt x="271" y="95"/>
                  <a:pt x="293" y="116"/>
                  <a:pt x="303" y="142"/>
                </a:cubicBezTo>
                <a:cubicBezTo>
                  <a:pt x="319" y="180"/>
                  <a:pt x="290" y="207"/>
                  <a:pt x="267" y="221"/>
                </a:cubicBezTo>
                <a:cubicBezTo>
                  <a:pt x="259" y="225"/>
                  <a:pt x="255" y="233"/>
                  <a:pt x="255" y="244"/>
                </a:cubicBezTo>
                <a:cubicBezTo>
                  <a:pt x="253" y="297"/>
                  <a:pt x="253" y="297"/>
                  <a:pt x="253" y="297"/>
                </a:cubicBezTo>
                <a:cubicBezTo>
                  <a:pt x="209" y="300"/>
                  <a:pt x="209" y="300"/>
                  <a:pt x="209" y="300"/>
                </a:cubicBezTo>
                <a:cubicBezTo>
                  <a:pt x="208" y="278"/>
                  <a:pt x="206" y="253"/>
                  <a:pt x="208" y="230"/>
                </a:cubicBezTo>
                <a:cubicBezTo>
                  <a:pt x="210" y="229"/>
                  <a:pt x="216" y="226"/>
                  <a:pt x="212" y="223"/>
                </a:cubicBezTo>
                <a:cubicBezTo>
                  <a:pt x="208" y="225"/>
                  <a:pt x="207" y="218"/>
                  <a:pt x="210" y="217"/>
                </a:cubicBezTo>
                <a:cubicBezTo>
                  <a:pt x="226" y="212"/>
                  <a:pt x="244" y="202"/>
                  <a:pt x="249" y="183"/>
                </a:cubicBezTo>
                <a:cubicBezTo>
                  <a:pt x="254" y="164"/>
                  <a:pt x="242" y="150"/>
                  <a:pt x="228" y="146"/>
                </a:cubicBezTo>
                <a:cubicBezTo>
                  <a:pt x="207" y="139"/>
                  <a:pt x="186" y="148"/>
                  <a:pt x="178" y="161"/>
                </a:cubicBezTo>
                <a:cubicBezTo>
                  <a:pt x="173" y="150"/>
                  <a:pt x="166" y="141"/>
                  <a:pt x="163" y="131"/>
                </a:cubicBezTo>
                <a:cubicBezTo>
                  <a:pt x="172" y="118"/>
                  <a:pt x="187" y="112"/>
                  <a:pt x="203" y="106"/>
                </a:cubicBezTo>
                <a:cubicBezTo>
                  <a:pt x="207" y="104"/>
                  <a:pt x="206" y="101"/>
                  <a:pt x="210" y="102"/>
                </a:cubicBezTo>
                <a:cubicBezTo>
                  <a:pt x="205" y="108"/>
                  <a:pt x="214" y="103"/>
                  <a:pt x="217" y="103"/>
                </a:cubicBezTo>
                <a:close/>
                <a:moveTo>
                  <a:pt x="263" y="62"/>
                </a:moveTo>
                <a:cubicBezTo>
                  <a:pt x="262" y="62"/>
                  <a:pt x="262" y="62"/>
                  <a:pt x="262" y="62"/>
                </a:cubicBezTo>
                <a:cubicBezTo>
                  <a:pt x="260" y="65"/>
                  <a:pt x="257" y="67"/>
                  <a:pt x="254" y="69"/>
                </a:cubicBezTo>
                <a:cubicBezTo>
                  <a:pt x="244" y="79"/>
                  <a:pt x="235" y="92"/>
                  <a:pt x="216" y="94"/>
                </a:cubicBezTo>
                <a:cubicBezTo>
                  <a:pt x="243" y="70"/>
                  <a:pt x="269" y="48"/>
                  <a:pt x="298" y="31"/>
                </a:cubicBezTo>
                <a:cubicBezTo>
                  <a:pt x="293" y="38"/>
                  <a:pt x="285" y="44"/>
                  <a:pt x="278" y="50"/>
                </a:cubicBezTo>
                <a:cubicBezTo>
                  <a:pt x="278" y="50"/>
                  <a:pt x="277" y="50"/>
                  <a:pt x="275" y="51"/>
                </a:cubicBezTo>
                <a:cubicBezTo>
                  <a:pt x="271" y="55"/>
                  <a:pt x="271" y="61"/>
                  <a:pt x="263" y="62"/>
                </a:cubicBezTo>
                <a:close/>
                <a:moveTo>
                  <a:pt x="306" y="44"/>
                </a:moveTo>
                <a:cubicBezTo>
                  <a:pt x="265" y="81"/>
                  <a:pt x="265" y="81"/>
                  <a:pt x="265" y="81"/>
                </a:cubicBezTo>
                <a:cubicBezTo>
                  <a:pt x="262" y="90"/>
                  <a:pt x="250" y="95"/>
                  <a:pt x="238" y="90"/>
                </a:cubicBezTo>
                <a:cubicBezTo>
                  <a:pt x="239" y="88"/>
                  <a:pt x="242" y="85"/>
                  <a:pt x="245" y="83"/>
                </a:cubicBezTo>
                <a:cubicBezTo>
                  <a:pt x="265" y="71"/>
                  <a:pt x="285" y="55"/>
                  <a:pt x="306" y="44"/>
                </a:cubicBezTo>
                <a:close/>
                <a:moveTo>
                  <a:pt x="373" y="189"/>
                </a:moveTo>
                <a:cubicBezTo>
                  <a:pt x="261" y="291"/>
                  <a:pt x="261" y="291"/>
                  <a:pt x="261" y="291"/>
                </a:cubicBezTo>
                <a:cubicBezTo>
                  <a:pt x="260" y="289"/>
                  <a:pt x="259" y="282"/>
                  <a:pt x="261" y="280"/>
                </a:cubicBezTo>
                <a:cubicBezTo>
                  <a:pt x="296" y="246"/>
                  <a:pt x="334" y="216"/>
                  <a:pt x="373" y="189"/>
                </a:cubicBezTo>
                <a:close/>
                <a:moveTo>
                  <a:pt x="264" y="253"/>
                </a:moveTo>
                <a:cubicBezTo>
                  <a:pt x="312" y="212"/>
                  <a:pt x="362" y="174"/>
                  <a:pt x="409" y="133"/>
                </a:cubicBezTo>
                <a:cubicBezTo>
                  <a:pt x="410" y="134"/>
                  <a:pt x="410" y="135"/>
                  <a:pt x="409" y="135"/>
                </a:cubicBezTo>
                <a:cubicBezTo>
                  <a:pt x="363" y="183"/>
                  <a:pt x="311" y="225"/>
                  <a:pt x="263" y="272"/>
                </a:cubicBezTo>
                <a:cubicBezTo>
                  <a:pt x="262" y="267"/>
                  <a:pt x="261" y="256"/>
                  <a:pt x="264" y="253"/>
                </a:cubicBezTo>
                <a:close/>
                <a:moveTo>
                  <a:pt x="358" y="231"/>
                </a:moveTo>
                <a:cubicBezTo>
                  <a:pt x="328" y="260"/>
                  <a:pt x="289" y="280"/>
                  <a:pt x="260" y="310"/>
                </a:cubicBezTo>
                <a:cubicBezTo>
                  <a:pt x="260" y="304"/>
                  <a:pt x="263" y="300"/>
                  <a:pt x="267" y="296"/>
                </a:cubicBezTo>
                <a:cubicBezTo>
                  <a:pt x="314" y="249"/>
                  <a:pt x="368" y="210"/>
                  <a:pt x="421" y="169"/>
                </a:cubicBezTo>
                <a:lnTo>
                  <a:pt x="358" y="231"/>
                </a:lnTo>
                <a:close/>
                <a:moveTo>
                  <a:pt x="418" y="180"/>
                </a:moveTo>
                <a:cubicBezTo>
                  <a:pt x="414" y="184"/>
                  <a:pt x="411" y="188"/>
                  <a:pt x="405" y="191"/>
                </a:cubicBezTo>
                <a:cubicBezTo>
                  <a:pt x="410" y="187"/>
                  <a:pt x="413" y="182"/>
                  <a:pt x="418" y="180"/>
                </a:cubicBezTo>
                <a:close/>
                <a:moveTo>
                  <a:pt x="328" y="262"/>
                </a:moveTo>
                <a:cubicBezTo>
                  <a:pt x="326" y="266"/>
                  <a:pt x="323" y="269"/>
                  <a:pt x="318" y="272"/>
                </a:cubicBezTo>
                <a:cubicBezTo>
                  <a:pt x="321" y="268"/>
                  <a:pt x="325" y="264"/>
                  <a:pt x="328" y="262"/>
                </a:cubicBezTo>
                <a:close/>
                <a:moveTo>
                  <a:pt x="283" y="294"/>
                </a:moveTo>
                <a:cubicBezTo>
                  <a:pt x="282" y="298"/>
                  <a:pt x="273" y="305"/>
                  <a:pt x="267" y="309"/>
                </a:cubicBezTo>
                <a:cubicBezTo>
                  <a:pt x="266" y="304"/>
                  <a:pt x="278" y="300"/>
                  <a:pt x="283" y="294"/>
                </a:cubicBezTo>
                <a:close/>
                <a:moveTo>
                  <a:pt x="255" y="370"/>
                </a:moveTo>
                <a:cubicBezTo>
                  <a:pt x="258" y="367"/>
                  <a:pt x="260" y="370"/>
                  <a:pt x="258" y="372"/>
                </a:cubicBezTo>
                <a:cubicBezTo>
                  <a:pt x="260" y="383"/>
                  <a:pt x="255" y="393"/>
                  <a:pt x="248" y="397"/>
                </a:cubicBezTo>
                <a:cubicBezTo>
                  <a:pt x="236" y="406"/>
                  <a:pt x="219" y="398"/>
                  <a:pt x="210" y="390"/>
                </a:cubicBezTo>
                <a:cubicBezTo>
                  <a:pt x="204" y="379"/>
                  <a:pt x="209" y="363"/>
                  <a:pt x="218" y="358"/>
                </a:cubicBezTo>
                <a:cubicBezTo>
                  <a:pt x="222" y="356"/>
                  <a:pt x="227" y="354"/>
                  <a:pt x="232" y="353"/>
                </a:cubicBezTo>
                <a:cubicBezTo>
                  <a:pt x="244" y="353"/>
                  <a:pt x="253" y="355"/>
                  <a:pt x="258" y="362"/>
                </a:cubicBezTo>
                <a:cubicBezTo>
                  <a:pt x="257" y="364"/>
                  <a:pt x="251" y="366"/>
                  <a:pt x="255" y="370"/>
                </a:cubicBezTo>
                <a:close/>
                <a:moveTo>
                  <a:pt x="195" y="397"/>
                </a:moveTo>
                <a:cubicBezTo>
                  <a:pt x="188" y="402"/>
                  <a:pt x="182" y="409"/>
                  <a:pt x="175" y="413"/>
                </a:cubicBezTo>
                <a:cubicBezTo>
                  <a:pt x="174" y="413"/>
                  <a:pt x="173" y="413"/>
                  <a:pt x="173" y="413"/>
                </a:cubicBezTo>
                <a:cubicBezTo>
                  <a:pt x="202" y="382"/>
                  <a:pt x="202" y="382"/>
                  <a:pt x="202" y="382"/>
                </a:cubicBezTo>
                <a:cubicBezTo>
                  <a:pt x="203" y="391"/>
                  <a:pt x="209" y="399"/>
                  <a:pt x="216" y="402"/>
                </a:cubicBezTo>
                <a:cubicBezTo>
                  <a:pt x="183" y="419"/>
                  <a:pt x="183" y="419"/>
                  <a:pt x="183" y="419"/>
                </a:cubicBezTo>
                <a:cubicBezTo>
                  <a:pt x="189" y="411"/>
                  <a:pt x="197" y="404"/>
                  <a:pt x="204" y="397"/>
                </a:cubicBezTo>
                <a:cubicBezTo>
                  <a:pt x="202" y="390"/>
                  <a:pt x="197" y="396"/>
                  <a:pt x="195" y="397"/>
                </a:cubicBezTo>
                <a:close/>
                <a:moveTo>
                  <a:pt x="234" y="343"/>
                </a:moveTo>
                <a:cubicBezTo>
                  <a:pt x="228" y="340"/>
                  <a:pt x="237" y="340"/>
                  <a:pt x="235" y="335"/>
                </a:cubicBezTo>
                <a:cubicBezTo>
                  <a:pt x="230" y="340"/>
                  <a:pt x="226" y="352"/>
                  <a:pt x="217" y="350"/>
                </a:cubicBezTo>
                <a:cubicBezTo>
                  <a:pt x="219" y="346"/>
                  <a:pt x="223" y="344"/>
                  <a:pt x="226" y="341"/>
                </a:cubicBezTo>
                <a:cubicBezTo>
                  <a:pt x="227" y="340"/>
                  <a:pt x="227" y="338"/>
                  <a:pt x="228" y="337"/>
                </a:cubicBezTo>
                <a:cubicBezTo>
                  <a:pt x="227" y="336"/>
                  <a:pt x="227" y="336"/>
                  <a:pt x="227" y="336"/>
                </a:cubicBezTo>
                <a:cubicBezTo>
                  <a:pt x="230" y="331"/>
                  <a:pt x="236" y="332"/>
                  <a:pt x="239" y="328"/>
                </a:cubicBezTo>
                <a:cubicBezTo>
                  <a:pt x="240" y="327"/>
                  <a:pt x="240" y="327"/>
                  <a:pt x="240" y="327"/>
                </a:cubicBezTo>
                <a:cubicBezTo>
                  <a:pt x="242" y="325"/>
                  <a:pt x="244" y="321"/>
                  <a:pt x="247" y="322"/>
                </a:cubicBezTo>
                <a:cubicBezTo>
                  <a:pt x="250" y="323"/>
                  <a:pt x="255" y="323"/>
                  <a:pt x="256" y="325"/>
                </a:cubicBezTo>
                <a:cubicBezTo>
                  <a:pt x="249" y="332"/>
                  <a:pt x="242" y="338"/>
                  <a:pt x="234" y="343"/>
                </a:cubicBezTo>
                <a:close/>
                <a:moveTo>
                  <a:pt x="213" y="330"/>
                </a:moveTo>
                <a:cubicBezTo>
                  <a:pt x="212" y="332"/>
                  <a:pt x="213" y="333"/>
                  <a:pt x="215" y="331"/>
                </a:cubicBezTo>
                <a:cubicBezTo>
                  <a:pt x="218" y="327"/>
                  <a:pt x="221" y="323"/>
                  <a:pt x="224" y="320"/>
                </a:cubicBezTo>
                <a:cubicBezTo>
                  <a:pt x="224" y="319"/>
                  <a:pt x="225" y="319"/>
                  <a:pt x="225" y="319"/>
                </a:cubicBezTo>
                <a:cubicBezTo>
                  <a:pt x="229" y="319"/>
                  <a:pt x="233" y="319"/>
                  <a:pt x="236" y="320"/>
                </a:cubicBezTo>
                <a:cubicBezTo>
                  <a:pt x="210" y="341"/>
                  <a:pt x="188" y="364"/>
                  <a:pt x="163" y="386"/>
                </a:cubicBezTo>
                <a:cubicBezTo>
                  <a:pt x="179" y="369"/>
                  <a:pt x="196" y="352"/>
                  <a:pt x="210" y="336"/>
                </a:cubicBezTo>
                <a:cubicBezTo>
                  <a:pt x="204" y="339"/>
                  <a:pt x="211" y="329"/>
                  <a:pt x="213" y="330"/>
                </a:cubicBezTo>
                <a:close/>
                <a:moveTo>
                  <a:pt x="256" y="319"/>
                </a:moveTo>
                <a:cubicBezTo>
                  <a:pt x="249" y="316"/>
                  <a:pt x="239" y="309"/>
                  <a:pt x="237" y="316"/>
                </a:cubicBezTo>
                <a:cubicBezTo>
                  <a:pt x="227" y="312"/>
                  <a:pt x="220" y="312"/>
                  <a:pt x="209" y="310"/>
                </a:cubicBezTo>
                <a:cubicBezTo>
                  <a:pt x="212" y="304"/>
                  <a:pt x="221" y="306"/>
                  <a:pt x="226" y="305"/>
                </a:cubicBezTo>
                <a:cubicBezTo>
                  <a:pt x="235" y="304"/>
                  <a:pt x="245" y="304"/>
                  <a:pt x="255" y="305"/>
                </a:cubicBezTo>
                <a:cubicBezTo>
                  <a:pt x="255" y="308"/>
                  <a:pt x="254" y="313"/>
                  <a:pt x="256" y="319"/>
                </a:cubicBezTo>
                <a:close/>
                <a:moveTo>
                  <a:pt x="240" y="166"/>
                </a:moveTo>
                <a:cubicBezTo>
                  <a:pt x="242" y="164"/>
                  <a:pt x="245" y="176"/>
                  <a:pt x="242" y="178"/>
                </a:cubicBezTo>
                <a:cubicBezTo>
                  <a:pt x="204" y="202"/>
                  <a:pt x="170" y="232"/>
                  <a:pt x="133" y="258"/>
                </a:cubicBezTo>
                <a:cubicBezTo>
                  <a:pt x="168" y="227"/>
                  <a:pt x="205" y="198"/>
                  <a:pt x="240" y="166"/>
                </a:cubicBezTo>
                <a:close/>
                <a:moveTo>
                  <a:pt x="235" y="161"/>
                </a:moveTo>
                <a:cubicBezTo>
                  <a:pt x="223" y="167"/>
                  <a:pt x="213" y="174"/>
                  <a:pt x="202" y="181"/>
                </a:cubicBezTo>
                <a:cubicBezTo>
                  <a:pt x="209" y="172"/>
                  <a:pt x="222" y="163"/>
                  <a:pt x="230" y="155"/>
                </a:cubicBezTo>
                <a:cubicBezTo>
                  <a:pt x="232" y="154"/>
                  <a:pt x="237" y="160"/>
                  <a:pt x="235" y="161"/>
                </a:cubicBezTo>
                <a:close/>
                <a:moveTo>
                  <a:pt x="222" y="200"/>
                </a:moveTo>
                <a:cubicBezTo>
                  <a:pt x="223" y="201"/>
                  <a:pt x="227" y="198"/>
                  <a:pt x="223" y="198"/>
                </a:cubicBezTo>
                <a:cubicBezTo>
                  <a:pt x="243" y="183"/>
                  <a:pt x="243" y="183"/>
                  <a:pt x="243" y="183"/>
                </a:cubicBezTo>
                <a:cubicBezTo>
                  <a:pt x="239" y="194"/>
                  <a:pt x="231" y="204"/>
                  <a:pt x="219" y="206"/>
                </a:cubicBezTo>
                <a:cubicBezTo>
                  <a:pt x="216" y="207"/>
                  <a:pt x="222" y="203"/>
                  <a:pt x="222" y="200"/>
                </a:cubicBezTo>
                <a:close/>
                <a:moveTo>
                  <a:pt x="163" y="150"/>
                </a:moveTo>
                <a:cubicBezTo>
                  <a:pt x="127" y="178"/>
                  <a:pt x="89" y="204"/>
                  <a:pt x="55" y="237"/>
                </a:cubicBezTo>
                <a:cubicBezTo>
                  <a:pt x="55" y="236"/>
                  <a:pt x="55" y="236"/>
                  <a:pt x="54" y="236"/>
                </a:cubicBezTo>
                <a:cubicBezTo>
                  <a:pt x="76" y="212"/>
                  <a:pt x="105" y="193"/>
                  <a:pt x="128" y="169"/>
                </a:cubicBezTo>
                <a:cubicBezTo>
                  <a:pt x="138" y="159"/>
                  <a:pt x="149" y="150"/>
                  <a:pt x="159" y="140"/>
                </a:cubicBezTo>
                <a:cubicBezTo>
                  <a:pt x="160" y="144"/>
                  <a:pt x="162" y="147"/>
                  <a:pt x="163" y="150"/>
                </a:cubicBezTo>
                <a:close/>
                <a:moveTo>
                  <a:pt x="39" y="246"/>
                </a:moveTo>
                <a:cubicBezTo>
                  <a:pt x="38" y="247"/>
                  <a:pt x="35" y="250"/>
                  <a:pt x="32" y="248"/>
                </a:cubicBezTo>
                <a:cubicBezTo>
                  <a:pt x="68" y="205"/>
                  <a:pt x="111" y="170"/>
                  <a:pt x="151" y="131"/>
                </a:cubicBezTo>
                <a:cubicBezTo>
                  <a:pt x="151" y="131"/>
                  <a:pt x="152" y="131"/>
                  <a:pt x="152" y="130"/>
                </a:cubicBezTo>
                <a:cubicBezTo>
                  <a:pt x="154" y="132"/>
                  <a:pt x="155" y="136"/>
                  <a:pt x="157" y="138"/>
                </a:cubicBezTo>
                <a:cubicBezTo>
                  <a:pt x="117" y="174"/>
                  <a:pt x="76" y="208"/>
                  <a:pt x="39" y="246"/>
                </a:cubicBezTo>
                <a:close/>
                <a:moveTo>
                  <a:pt x="42" y="252"/>
                </a:moveTo>
                <a:cubicBezTo>
                  <a:pt x="77" y="218"/>
                  <a:pt x="119" y="191"/>
                  <a:pt x="156" y="159"/>
                </a:cubicBezTo>
                <a:cubicBezTo>
                  <a:pt x="156" y="162"/>
                  <a:pt x="158" y="165"/>
                  <a:pt x="155" y="167"/>
                </a:cubicBezTo>
                <a:cubicBezTo>
                  <a:pt x="159" y="165"/>
                  <a:pt x="162" y="159"/>
                  <a:pt x="166" y="155"/>
                </a:cubicBezTo>
                <a:cubicBezTo>
                  <a:pt x="171" y="165"/>
                  <a:pt x="171" y="165"/>
                  <a:pt x="171" y="165"/>
                </a:cubicBezTo>
                <a:cubicBezTo>
                  <a:pt x="133" y="191"/>
                  <a:pt x="98" y="222"/>
                  <a:pt x="65" y="253"/>
                </a:cubicBezTo>
                <a:cubicBezTo>
                  <a:pt x="90" y="226"/>
                  <a:pt x="120" y="203"/>
                  <a:pt x="146" y="177"/>
                </a:cubicBezTo>
                <a:cubicBezTo>
                  <a:pt x="144" y="175"/>
                  <a:pt x="144" y="175"/>
                  <a:pt x="144" y="175"/>
                </a:cubicBezTo>
                <a:cubicBezTo>
                  <a:pt x="146" y="173"/>
                  <a:pt x="151" y="171"/>
                  <a:pt x="152" y="166"/>
                </a:cubicBezTo>
                <a:cubicBezTo>
                  <a:pt x="84" y="229"/>
                  <a:pt x="84" y="229"/>
                  <a:pt x="84" y="229"/>
                </a:cubicBezTo>
                <a:cubicBezTo>
                  <a:pt x="84" y="230"/>
                  <a:pt x="84" y="230"/>
                  <a:pt x="84" y="230"/>
                </a:cubicBezTo>
                <a:cubicBezTo>
                  <a:pt x="77" y="234"/>
                  <a:pt x="75" y="238"/>
                  <a:pt x="69" y="243"/>
                </a:cubicBezTo>
                <a:cubicBezTo>
                  <a:pt x="67" y="243"/>
                  <a:pt x="67" y="243"/>
                  <a:pt x="67" y="243"/>
                </a:cubicBezTo>
                <a:cubicBezTo>
                  <a:pt x="66" y="244"/>
                  <a:pt x="66" y="244"/>
                  <a:pt x="66" y="244"/>
                </a:cubicBezTo>
                <a:cubicBezTo>
                  <a:pt x="65" y="245"/>
                  <a:pt x="65" y="245"/>
                  <a:pt x="65" y="245"/>
                </a:cubicBezTo>
                <a:cubicBezTo>
                  <a:pt x="63" y="248"/>
                  <a:pt x="63" y="248"/>
                  <a:pt x="63" y="248"/>
                </a:cubicBezTo>
                <a:cubicBezTo>
                  <a:pt x="62" y="249"/>
                  <a:pt x="62" y="249"/>
                  <a:pt x="62" y="249"/>
                </a:cubicBezTo>
                <a:cubicBezTo>
                  <a:pt x="61" y="250"/>
                  <a:pt x="61" y="250"/>
                  <a:pt x="61" y="250"/>
                </a:cubicBezTo>
                <a:cubicBezTo>
                  <a:pt x="62" y="251"/>
                  <a:pt x="62" y="251"/>
                  <a:pt x="62" y="251"/>
                </a:cubicBezTo>
                <a:cubicBezTo>
                  <a:pt x="61" y="254"/>
                  <a:pt x="58" y="256"/>
                  <a:pt x="56" y="258"/>
                </a:cubicBezTo>
                <a:cubicBezTo>
                  <a:pt x="55" y="258"/>
                  <a:pt x="55" y="258"/>
                  <a:pt x="55" y="258"/>
                </a:cubicBezTo>
                <a:cubicBezTo>
                  <a:pt x="55" y="259"/>
                  <a:pt x="55" y="259"/>
                  <a:pt x="55" y="259"/>
                </a:cubicBezTo>
                <a:cubicBezTo>
                  <a:pt x="51" y="263"/>
                  <a:pt x="51" y="263"/>
                  <a:pt x="51" y="263"/>
                </a:cubicBezTo>
                <a:cubicBezTo>
                  <a:pt x="49" y="261"/>
                  <a:pt x="48" y="263"/>
                  <a:pt x="48" y="264"/>
                </a:cubicBezTo>
                <a:cubicBezTo>
                  <a:pt x="47" y="266"/>
                  <a:pt x="47" y="266"/>
                  <a:pt x="47" y="266"/>
                </a:cubicBezTo>
                <a:cubicBezTo>
                  <a:pt x="46" y="266"/>
                  <a:pt x="45" y="268"/>
                  <a:pt x="47" y="267"/>
                </a:cubicBezTo>
                <a:cubicBezTo>
                  <a:pt x="45" y="269"/>
                  <a:pt x="40" y="279"/>
                  <a:pt x="38" y="272"/>
                </a:cubicBezTo>
                <a:cubicBezTo>
                  <a:pt x="36" y="265"/>
                  <a:pt x="36" y="258"/>
                  <a:pt x="42" y="252"/>
                </a:cubicBezTo>
                <a:close/>
                <a:moveTo>
                  <a:pt x="41" y="284"/>
                </a:moveTo>
                <a:cubicBezTo>
                  <a:pt x="53" y="270"/>
                  <a:pt x="70" y="254"/>
                  <a:pt x="85" y="240"/>
                </a:cubicBezTo>
                <a:cubicBezTo>
                  <a:pt x="109" y="216"/>
                  <a:pt x="138" y="195"/>
                  <a:pt x="165" y="175"/>
                </a:cubicBezTo>
                <a:cubicBezTo>
                  <a:pt x="152" y="188"/>
                  <a:pt x="152" y="188"/>
                  <a:pt x="152" y="188"/>
                </a:cubicBezTo>
                <a:cubicBezTo>
                  <a:pt x="152" y="191"/>
                  <a:pt x="154" y="190"/>
                  <a:pt x="154" y="189"/>
                </a:cubicBezTo>
                <a:cubicBezTo>
                  <a:pt x="156" y="188"/>
                  <a:pt x="156" y="188"/>
                  <a:pt x="156" y="188"/>
                </a:cubicBezTo>
                <a:cubicBezTo>
                  <a:pt x="162" y="185"/>
                  <a:pt x="167" y="179"/>
                  <a:pt x="172" y="173"/>
                </a:cubicBezTo>
                <a:cubicBezTo>
                  <a:pt x="173" y="176"/>
                  <a:pt x="178" y="178"/>
                  <a:pt x="179" y="176"/>
                </a:cubicBezTo>
                <a:cubicBezTo>
                  <a:pt x="183" y="159"/>
                  <a:pt x="199" y="148"/>
                  <a:pt x="218" y="151"/>
                </a:cubicBezTo>
                <a:cubicBezTo>
                  <a:pt x="220" y="151"/>
                  <a:pt x="223" y="151"/>
                  <a:pt x="224" y="152"/>
                </a:cubicBezTo>
                <a:cubicBezTo>
                  <a:pt x="169" y="188"/>
                  <a:pt x="121" y="232"/>
                  <a:pt x="71" y="274"/>
                </a:cubicBezTo>
                <a:cubicBezTo>
                  <a:pt x="75" y="268"/>
                  <a:pt x="81" y="264"/>
                  <a:pt x="83" y="259"/>
                </a:cubicBezTo>
                <a:cubicBezTo>
                  <a:pt x="84" y="258"/>
                  <a:pt x="84" y="258"/>
                  <a:pt x="84" y="258"/>
                </a:cubicBezTo>
                <a:cubicBezTo>
                  <a:pt x="85" y="257"/>
                  <a:pt x="85" y="257"/>
                  <a:pt x="85" y="257"/>
                </a:cubicBezTo>
                <a:cubicBezTo>
                  <a:pt x="85" y="256"/>
                  <a:pt x="85" y="256"/>
                  <a:pt x="85" y="256"/>
                </a:cubicBezTo>
                <a:cubicBezTo>
                  <a:pt x="86" y="255"/>
                  <a:pt x="86" y="255"/>
                  <a:pt x="86" y="255"/>
                </a:cubicBezTo>
                <a:cubicBezTo>
                  <a:pt x="88" y="248"/>
                  <a:pt x="83" y="256"/>
                  <a:pt x="83" y="254"/>
                </a:cubicBezTo>
                <a:cubicBezTo>
                  <a:pt x="80" y="259"/>
                  <a:pt x="75" y="262"/>
                  <a:pt x="72" y="266"/>
                </a:cubicBezTo>
                <a:cubicBezTo>
                  <a:pt x="64" y="275"/>
                  <a:pt x="53" y="282"/>
                  <a:pt x="48" y="293"/>
                </a:cubicBezTo>
                <a:cubicBezTo>
                  <a:pt x="47" y="294"/>
                  <a:pt x="48" y="298"/>
                  <a:pt x="51" y="296"/>
                </a:cubicBezTo>
                <a:cubicBezTo>
                  <a:pt x="103" y="252"/>
                  <a:pt x="154" y="207"/>
                  <a:pt x="208" y="166"/>
                </a:cubicBezTo>
                <a:cubicBezTo>
                  <a:pt x="209" y="166"/>
                  <a:pt x="211" y="166"/>
                  <a:pt x="212" y="166"/>
                </a:cubicBezTo>
                <a:cubicBezTo>
                  <a:pt x="159" y="214"/>
                  <a:pt x="99" y="254"/>
                  <a:pt x="51" y="306"/>
                </a:cubicBezTo>
                <a:cubicBezTo>
                  <a:pt x="50" y="307"/>
                  <a:pt x="50" y="309"/>
                  <a:pt x="49" y="309"/>
                </a:cubicBezTo>
                <a:cubicBezTo>
                  <a:pt x="46" y="302"/>
                  <a:pt x="36" y="289"/>
                  <a:pt x="41" y="284"/>
                </a:cubicBezTo>
                <a:close/>
                <a:moveTo>
                  <a:pt x="128" y="241"/>
                </a:moveTo>
                <a:cubicBezTo>
                  <a:pt x="127" y="244"/>
                  <a:pt x="124" y="246"/>
                  <a:pt x="122" y="246"/>
                </a:cubicBezTo>
                <a:cubicBezTo>
                  <a:pt x="123" y="244"/>
                  <a:pt x="125" y="242"/>
                  <a:pt x="128" y="241"/>
                </a:cubicBezTo>
                <a:close/>
                <a:moveTo>
                  <a:pt x="104" y="262"/>
                </a:moveTo>
                <a:cubicBezTo>
                  <a:pt x="104" y="262"/>
                  <a:pt x="104" y="262"/>
                  <a:pt x="104" y="262"/>
                </a:cubicBezTo>
                <a:cubicBezTo>
                  <a:pt x="104" y="262"/>
                  <a:pt x="104" y="262"/>
                  <a:pt x="104" y="262"/>
                </a:cubicBezTo>
                <a:cubicBezTo>
                  <a:pt x="104" y="262"/>
                  <a:pt x="104" y="262"/>
                  <a:pt x="104" y="262"/>
                </a:cubicBezTo>
                <a:cubicBezTo>
                  <a:pt x="108" y="257"/>
                  <a:pt x="112" y="253"/>
                  <a:pt x="117" y="251"/>
                </a:cubicBezTo>
                <a:cubicBezTo>
                  <a:pt x="112" y="255"/>
                  <a:pt x="109" y="260"/>
                  <a:pt x="104" y="263"/>
                </a:cubicBezTo>
                <a:cubicBezTo>
                  <a:pt x="101" y="267"/>
                  <a:pt x="96" y="270"/>
                  <a:pt x="92" y="272"/>
                </a:cubicBezTo>
                <a:cubicBezTo>
                  <a:pt x="95" y="268"/>
                  <a:pt x="100" y="265"/>
                  <a:pt x="104" y="263"/>
                </a:cubicBezTo>
                <a:cubicBezTo>
                  <a:pt x="104" y="262"/>
                  <a:pt x="104" y="262"/>
                  <a:pt x="104" y="262"/>
                </a:cubicBezTo>
                <a:cubicBezTo>
                  <a:pt x="104" y="262"/>
                  <a:pt x="104" y="262"/>
                  <a:pt x="104" y="262"/>
                </a:cubicBezTo>
                <a:close/>
                <a:moveTo>
                  <a:pt x="53" y="312"/>
                </a:moveTo>
                <a:cubicBezTo>
                  <a:pt x="106" y="268"/>
                  <a:pt x="155" y="221"/>
                  <a:pt x="211" y="181"/>
                </a:cubicBezTo>
                <a:cubicBezTo>
                  <a:pt x="216" y="177"/>
                  <a:pt x="220" y="172"/>
                  <a:pt x="227" y="170"/>
                </a:cubicBezTo>
                <a:cubicBezTo>
                  <a:pt x="201" y="192"/>
                  <a:pt x="175" y="218"/>
                  <a:pt x="147" y="239"/>
                </a:cubicBezTo>
                <a:cubicBezTo>
                  <a:pt x="147" y="245"/>
                  <a:pt x="139" y="243"/>
                  <a:pt x="136" y="249"/>
                </a:cubicBezTo>
                <a:cubicBezTo>
                  <a:pt x="120" y="262"/>
                  <a:pt x="103" y="275"/>
                  <a:pt x="89" y="290"/>
                </a:cubicBezTo>
                <a:cubicBezTo>
                  <a:pt x="89" y="292"/>
                  <a:pt x="89" y="292"/>
                  <a:pt x="89" y="292"/>
                </a:cubicBezTo>
                <a:cubicBezTo>
                  <a:pt x="79" y="297"/>
                  <a:pt x="72" y="308"/>
                  <a:pt x="65" y="316"/>
                </a:cubicBezTo>
                <a:cubicBezTo>
                  <a:pt x="63" y="316"/>
                  <a:pt x="63" y="316"/>
                  <a:pt x="63" y="316"/>
                </a:cubicBezTo>
                <a:cubicBezTo>
                  <a:pt x="63" y="317"/>
                  <a:pt x="63" y="317"/>
                  <a:pt x="63" y="317"/>
                </a:cubicBezTo>
                <a:cubicBezTo>
                  <a:pt x="60" y="318"/>
                  <a:pt x="60" y="321"/>
                  <a:pt x="57" y="322"/>
                </a:cubicBezTo>
                <a:cubicBezTo>
                  <a:pt x="55" y="320"/>
                  <a:pt x="49" y="316"/>
                  <a:pt x="53" y="312"/>
                </a:cubicBezTo>
                <a:close/>
                <a:moveTo>
                  <a:pt x="60" y="328"/>
                </a:moveTo>
                <a:cubicBezTo>
                  <a:pt x="108" y="282"/>
                  <a:pt x="164" y="240"/>
                  <a:pt x="218" y="200"/>
                </a:cubicBezTo>
                <a:cubicBezTo>
                  <a:pt x="129" y="274"/>
                  <a:pt x="129" y="274"/>
                  <a:pt x="129" y="274"/>
                </a:cubicBezTo>
                <a:cubicBezTo>
                  <a:pt x="129" y="275"/>
                  <a:pt x="129" y="275"/>
                  <a:pt x="129" y="275"/>
                </a:cubicBezTo>
                <a:cubicBezTo>
                  <a:pt x="128" y="276"/>
                  <a:pt x="128" y="276"/>
                  <a:pt x="128" y="276"/>
                </a:cubicBezTo>
                <a:cubicBezTo>
                  <a:pt x="128" y="277"/>
                  <a:pt x="128" y="277"/>
                  <a:pt x="128" y="277"/>
                </a:cubicBezTo>
                <a:cubicBezTo>
                  <a:pt x="125" y="278"/>
                  <a:pt x="125" y="281"/>
                  <a:pt x="122" y="282"/>
                </a:cubicBezTo>
                <a:cubicBezTo>
                  <a:pt x="120" y="280"/>
                  <a:pt x="119" y="282"/>
                  <a:pt x="118" y="284"/>
                </a:cubicBezTo>
                <a:cubicBezTo>
                  <a:pt x="117" y="285"/>
                  <a:pt x="117" y="285"/>
                  <a:pt x="117" y="285"/>
                </a:cubicBezTo>
                <a:cubicBezTo>
                  <a:pt x="116" y="286"/>
                  <a:pt x="116" y="286"/>
                  <a:pt x="116" y="286"/>
                </a:cubicBezTo>
                <a:cubicBezTo>
                  <a:pt x="116" y="287"/>
                  <a:pt x="116" y="287"/>
                  <a:pt x="116" y="287"/>
                </a:cubicBezTo>
                <a:cubicBezTo>
                  <a:pt x="104" y="294"/>
                  <a:pt x="96" y="306"/>
                  <a:pt x="86" y="316"/>
                </a:cubicBezTo>
                <a:cubicBezTo>
                  <a:pt x="84" y="316"/>
                  <a:pt x="84" y="316"/>
                  <a:pt x="84" y="316"/>
                </a:cubicBezTo>
                <a:cubicBezTo>
                  <a:pt x="77" y="325"/>
                  <a:pt x="72" y="332"/>
                  <a:pt x="63" y="338"/>
                </a:cubicBezTo>
                <a:cubicBezTo>
                  <a:pt x="60" y="335"/>
                  <a:pt x="58" y="329"/>
                  <a:pt x="60" y="328"/>
                </a:cubicBezTo>
                <a:close/>
                <a:moveTo>
                  <a:pt x="185" y="247"/>
                </a:moveTo>
                <a:cubicBezTo>
                  <a:pt x="187" y="243"/>
                  <a:pt x="191" y="239"/>
                  <a:pt x="196" y="237"/>
                </a:cubicBezTo>
                <a:cubicBezTo>
                  <a:pt x="195" y="238"/>
                  <a:pt x="198" y="241"/>
                  <a:pt x="200" y="235"/>
                </a:cubicBezTo>
                <a:cubicBezTo>
                  <a:pt x="205" y="243"/>
                  <a:pt x="201" y="254"/>
                  <a:pt x="194" y="259"/>
                </a:cubicBezTo>
                <a:cubicBezTo>
                  <a:pt x="168" y="276"/>
                  <a:pt x="144" y="295"/>
                  <a:pt x="119" y="314"/>
                </a:cubicBezTo>
                <a:cubicBezTo>
                  <a:pt x="141" y="290"/>
                  <a:pt x="167" y="267"/>
                  <a:pt x="191" y="245"/>
                </a:cubicBezTo>
                <a:cubicBezTo>
                  <a:pt x="188" y="245"/>
                  <a:pt x="188" y="247"/>
                  <a:pt x="185" y="247"/>
                </a:cubicBezTo>
                <a:close/>
                <a:moveTo>
                  <a:pt x="103" y="304"/>
                </a:moveTo>
                <a:cubicBezTo>
                  <a:pt x="134" y="274"/>
                  <a:pt x="169" y="247"/>
                  <a:pt x="202" y="220"/>
                </a:cubicBezTo>
                <a:cubicBezTo>
                  <a:pt x="203" y="224"/>
                  <a:pt x="203" y="228"/>
                  <a:pt x="199" y="230"/>
                </a:cubicBezTo>
                <a:cubicBezTo>
                  <a:pt x="165" y="253"/>
                  <a:pt x="134" y="278"/>
                  <a:pt x="103" y="304"/>
                </a:cubicBezTo>
                <a:close/>
                <a:moveTo>
                  <a:pt x="200" y="314"/>
                </a:moveTo>
                <a:cubicBezTo>
                  <a:pt x="131" y="374"/>
                  <a:pt x="131" y="374"/>
                  <a:pt x="131" y="374"/>
                </a:cubicBezTo>
                <a:cubicBezTo>
                  <a:pt x="130" y="375"/>
                  <a:pt x="130" y="375"/>
                  <a:pt x="130" y="375"/>
                </a:cubicBezTo>
                <a:cubicBezTo>
                  <a:pt x="120" y="383"/>
                  <a:pt x="120" y="383"/>
                  <a:pt x="120" y="383"/>
                </a:cubicBezTo>
                <a:cubicBezTo>
                  <a:pt x="148" y="356"/>
                  <a:pt x="173" y="322"/>
                  <a:pt x="201" y="295"/>
                </a:cubicBezTo>
                <a:cubicBezTo>
                  <a:pt x="201" y="298"/>
                  <a:pt x="206" y="308"/>
                  <a:pt x="200" y="314"/>
                </a:cubicBezTo>
                <a:close/>
                <a:moveTo>
                  <a:pt x="178" y="250"/>
                </a:moveTo>
                <a:cubicBezTo>
                  <a:pt x="180" y="251"/>
                  <a:pt x="179" y="253"/>
                  <a:pt x="178" y="252"/>
                </a:cubicBezTo>
                <a:cubicBezTo>
                  <a:pt x="140" y="282"/>
                  <a:pt x="108" y="318"/>
                  <a:pt x="76" y="352"/>
                </a:cubicBezTo>
                <a:cubicBezTo>
                  <a:pt x="71" y="350"/>
                  <a:pt x="69" y="346"/>
                  <a:pt x="68" y="342"/>
                </a:cubicBezTo>
                <a:cubicBezTo>
                  <a:pt x="102" y="309"/>
                  <a:pt x="140" y="279"/>
                  <a:pt x="178" y="250"/>
                </a:cubicBezTo>
                <a:close/>
                <a:moveTo>
                  <a:pt x="114" y="394"/>
                </a:moveTo>
                <a:cubicBezTo>
                  <a:pt x="157" y="357"/>
                  <a:pt x="157" y="357"/>
                  <a:pt x="157" y="357"/>
                </a:cubicBezTo>
                <a:cubicBezTo>
                  <a:pt x="122" y="398"/>
                  <a:pt x="122" y="398"/>
                  <a:pt x="122" y="398"/>
                </a:cubicBezTo>
                <a:cubicBezTo>
                  <a:pt x="118" y="402"/>
                  <a:pt x="112" y="396"/>
                  <a:pt x="114" y="394"/>
                </a:cubicBezTo>
                <a:close/>
                <a:moveTo>
                  <a:pt x="137" y="388"/>
                </a:moveTo>
                <a:cubicBezTo>
                  <a:pt x="158" y="363"/>
                  <a:pt x="181" y="338"/>
                  <a:pt x="205" y="315"/>
                </a:cubicBezTo>
                <a:cubicBezTo>
                  <a:pt x="209" y="317"/>
                  <a:pt x="214" y="318"/>
                  <a:pt x="218" y="318"/>
                </a:cubicBezTo>
                <a:cubicBezTo>
                  <a:pt x="190" y="336"/>
                  <a:pt x="167" y="357"/>
                  <a:pt x="146" y="382"/>
                </a:cubicBezTo>
                <a:cubicBezTo>
                  <a:pt x="146" y="382"/>
                  <a:pt x="145" y="383"/>
                  <a:pt x="145" y="383"/>
                </a:cubicBezTo>
                <a:cubicBezTo>
                  <a:pt x="145" y="383"/>
                  <a:pt x="146" y="383"/>
                  <a:pt x="146" y="383"/>
                </a:cubicBezTo>
                <a:cubicBezTo>
                  <a:pt x="175" y="357"/>
                  <a:pt x="175" y="357"/>
                  <a:pt x="175" y="357"/>
                </a:cubicBezTo>
                <a:cubicBezTo>
                  <a:pt x="175" y="356"/>
                  <a:pt x="175" y="356"/>
                  <a:pt x="175" y="356"/>
                </a:cubicBezTo>
                <a:cubicBezTo>
                  <a:pt x="175" y="354"/>
                  <a:pt x="177" y="353"/>
                  <a:pt x="179" y="353"/>
                </a:cubicBezTo>
                <a:cubicBezTo>
                  <a:pt x="179" y="354"/>
                  <a:pt x="179" y="354"/>
                  <a:pt x="179" y="354"/>
                </a:cubicBezTo>
                <a:cubicBezTo>
                  <a:pt x="180" y="353"/>
                  <a:pt x="180" y="353"/>
                  <a:pt x="180" y="353"/>
                </a:cubicBezTo>
                <a:cubicBezTo>
                  <a:pt x="181" y="352"/>
                  <a:pt x="181" y="352"/>
                  <a:pt x="181" y="352"/>
                </a:cubicBezTo>
                <a:cubicBezTo>
                  <a:pt x="182" y="351"/>
                  <a:pt x="182" y="351"/>
                  <a:pt x="182" y="351"/>
                </a:cubicBezTo>
                <a:cubicBezTo>
                  <a:pt x="183" y="351"/>
                  <a:pt x="183" y="350"/>
                  <a:pt x="181" y="350"/>
                </a:cubicBezTo>
                <a:cubicBezTo>
                  <a:pt x="189" y="348"/>
                  <a:pt x="189" y="340"/>
                  <a:pt x="195" y="337"/>
                </a:cubicBezTo>
                <a:cubicBezTo>
                  <a:pt x="197" y="337"/>
                  <a:pt x="197" y="337"/>
                  <a:pt x="197" y="337"/>
                </a:cubicBezTo>
                <a:cubicBezTo>
                  <a:pt x="197" y="336"/>
                  <a:pt x="197" y="336"/>
                  <a:pt x="197" y="336"/>
                </a:cubicBezTo>
                <a:cubicBezTo>
                  <a:pt x="199" y="335"/>
                  <a:pt x="199" y="335"/>
                  <a:pt x="199" y="335"/>
                </a:cubicBezTo>
                <a:cubicBezTo>
                  <a:pt x="200" y="334"/>
                  <a:pt x="200" y="334"/>
                  <a:pt x="200" y="334"/>
                </a:cubicBezTo>
                <a:cubicBezTo>
                  <a:pt x="201" y="334"/>
                  <a:pt x="202" y="334"/>
                  <a:pt x="203" y="332"/>
                </a:cubicBezTo>
                <a:cubicBezTo>
                  <a:pt x="204" y="333"/>
                  <a:pt x="207" y="330"/>
                  <a:pt x="204" y="331"/>
                </a:cubicBezTo>
                <a:cubicBezTo>
                  <a:pt x="207" y="329"/>
                  <a:pt x="207" y="329"/>
                  <a:pt x="207" y="329"/>
                </a:cubicBezTo>
                <a:cubicBezTo>
                  <a:pt x="211" y="329"/>
                  <a:pt x="211" y="329"/>
                  <a:pt x="211" y="329"/>
                </a:cubicBezTo>
                <a:cubicBezTo>
                  <a:pt x="186" y="356"/>
                  <a:pt x="159" y="381"/>
                  <a:pt x="136" y="409"/>
                </a:cubicBezTo>
                <a:cubicBezTo>
                  <a:pt x="131" y="408"/>
                  <a:pt x="127" y="405"/>
                  <a:pt x="124" y="402"/>
                </a:cubicBezTo>
                <a:cubicBezTo>
                  <a:pt x="133" y="398"/>
                  <a:pt x="131" y="392"/>
                  <a:pt x="137" y="388"/>
                </a:cubicBezTo>
                <a:close/>
                <a:moveTo>
                  <a:pt x="141" y="410"/>
                </a:moveTo>
                <a:cubicBezTo>
                  <a:pt x="149" y="405"/>
                  <a:pt x="158" y="396"/>
                  <a:pt x="164" y="390"/>
                </a:cubicBezTo>
                <a:cubicBezTo>
                  <a:pt x="166" y="390"/>
                  <a:pt x="166" y="390"/>
                  <a:pt x="166" y="390"/>
                </a:cubicBezTo>
                <a:cubicBezTo>
                  <a:pt x="185" y="372"/>
                  <a:pt x="202" y="356"/>
                  <a:pt x="219" y="339"/>
                </a:cubicBezTo>
                <a:cubicBezTo>
                  <a:pt x="149" y="417"/>
                  <a:pt x="149" y="417"/>
                  <a:pt x="149" y="417"/>
                </a:cubicBezTo>
                <a:cubicBezTo>
                  <a:pt x="146" y="415"/>
                  <a:pt x="136" y="414"/>
                  <a:pt x="141" y="410"/>
                </a:cubicBezTo>
                <a:close/>
                <a:moveTo>
                  <a:pt x="154" y="417"/>
                </a:moveTo>
                <a:cubicBezTo>
                  <a:pt x="202" y="365"/>
                  <a:pt x="202" y="365"/>
                  <a:pt x="202" y="365"/>
                </a:cubicBezTo>
                <a:cubicBezTo>
                  <a:pt x="204" y="369"/>
                  <a:pt x="196" y="382"/>
                  <a:pt x="193" y="386"/>
                </a:cubicBezTo>
                <a:cubicBezTo>
                  <a:pt x="181" y="398"/>
                  <a:pt x="170" y="410"/>
                  <a:pt x="158" y="421"/>
                </a:cubicBezTo>
                <a:cubicBezTo>
                  <a:pt x="155" y="422"/>
                  <a:pt x="153" y="418"/>
                  <a:pt x="154" y="417"/>
                </a:cubicBezTo>
                <a:close/>
                <a:moveTo>
                  <a:pt x="157" y="430"/>
                </a:moveTo>
                <a:cubicBezTo>
                  <a:pt x="157" y="430"/>
                  <a:pt x="157" y="430"/>
                  <a:pt x="157" y="430"/>
                </a:cubicBezTo>
                <a:cubicBezTo>
                  <a:pt x="160" y="428"/>
                  <a:pt x="163" y="431"/>
                  <a:pt x="164" y="433"/>
                </a:cubicBezTo>
                <a:cubicBezTo>
                  <a:pt x="161" y="434"/>
                  <a:pt x="158" y="432"/>
                  <a:pt x="157" y="430"/>
                </a:cubicBezTo>
                <a:close/>
                <a:moveTo>
                  <a:pt x="164" y="425"/>
                </a:moveTo>
                <a:cubicBezTo>
                  <a:pt x="171" y="419"/>
                  <a:pt x="179" y="414"/>
                  <a:pt x="186" y="409"/>
                </a:cubicBezTo>
                <a:cubicBezTo>
                  <a:pt x="182" y="414"/>
                  <a:pt x="179" y="419"/>
                  <a:pt x="173" y="422"/>
                </a:cubicBezTo>
                <a:cubicBezTo>
                  <a:pt x="171" y="424"/>
                  <a:pt x="168" y="429"/>
                  <a:pt x="164" y="425"/>
                </a:cubicBezTo>
                <a:close/>
                <a:moveTo>
                  <a:pt x="175" y="429"/>
                </a:moveTo>
                <a:cubicBezTo>
                  <a:pt x="206" y="411"/>
                  <a:pt x="206" y="411"/>
                  <a:pt x="206" y="411"/>
                </a:cubicBezTo>
                <a:cubicBezTo>
                  <a:pt x="186" y="433"/>
                  <a:pt x="186" y="433"/>
                  <a:pt x="186" y="433"/>
                </a:cubicBezTo>
                <a:cubicBezTo>
                  <a:pt x="185" y="435"/>
                  <a:pt x="178" y="432"/>
                  <a:pt x="175" y="429"/>
                </a:cubicBezTo>
                <a:close/>
                <a:moveTo>
                  <a:pt x="219" y="406"/>
                </a:moveTo>
                <a:cubicBezTo>
                  <a:pt x="219" y="406"/>
                  <a:pt x="220" y="405"/>
                  <a:pt x="222" y="405"/>
                </a:cubicBezTo>
                <a:cubicBezTo>
                  <a:pt x="224" y="404"/>
                  <a:pt x="226" y="407"/>
                  <a:pt x="230" y="407"/>
                </a:cubicBezTo>
                <a:cubicBezTo>
                  <a:pt x="218" y="415"/>
                  <a:pt x="204" y="423"/>
                  <a:pt x="194" y="433"/>
                </a:cubicBezTo>
                <a:cubicBezTo>
                  <a:pt x="200" y="424"/>
                  <a:pt x="211" y="414"/>
                  <a:pt x="219" y="406"/>
                </a:cubicBezTo>
                <a:close/>
                <a:moveTo>
                  <a:pt x="213" y="440"/>
                </a:moveTo>
                <a:cubicBezTo>
                  <a:pt x="207" y="439"/>
                  <a:pt x="199" y="439"/>
                  <a:pt x="194" y="437"/>
                </a:cubicBezTo>
                <a:cubicBezTo>
                  <a:pt x="204" y="430"/>
                  <a:pt x="215" y="420"/>
                  <a:pt x="225" y="415"/>
                </a:cubicBezTo>
                <a:cubicBezTo>
                  <a:pt x="222" y="422"/>
                  <a:pt x="222" y="422"/>
                  <a:pt x="222" y="422"/>
                </a:cubicBezTo>
                <a:cubicBezTo>
                  <a:pt x="230" y="414"/>
                  <a:pt x="241" y="404"/>
                  <a:pt x="254" y="401"/>
                </a:cubicBezTo>
                <a:cubicBezTo>
                  <a:pt x="412" y="287"/>
                  <a:pt x="412" y="287"/>
                  <a:pt x="412" y="287"/>
                </a:cubicBezTo>
                <a:cubicBezTo>
                  <a:pt x="351" y="339"/>
                  <a:pt x="282" y="386"/>
                  <a:pt x="220" y="437"/>
                </a:cubicBezTo>
                <a:cubicBezTo>
                  <a:pt x="218" y="438"/>
                  <a:pt x="216" y="441"/>
                  <a:pt x="213" y="440"/>
                </a:cubicBezTo>
                <a:close/>
                <a:moveTo>
                  <a:pt x="445" y="240"/>
                </a:moveTo>
                <a:cubicBezTo>
                  <a:pt x="442" y="242"/>
                  <a:pt x="442" y="240"/>
                  <a:pt x="443" y="239"/>
                </a:cubicBezTo>
                <a:cubicBezTo>
                  <a:pt x="450" y="235"/>
                  <a:pt x="455" y="231"/>
                  <a:pt x="462" y="229"/>
                </a:cubicBezTo>
                <a:cubicBezTo>
                  <a:pt x="460" y="250"/>
                  <a:pt x="442" y="255"/>
                  <a:pt x="430" y="266"/>
                </a:cubicBezTo>
                <a:cubicBezTo>
                  <a:pt x="391" y="298"/>
                  <a:pt x="350" y="327"/>
                  <a:pt x="308" y="356"/>
                </a:cubicBezTo>
                <a:cubicBezTo>
                  <a:pt x="308" y="356"/>
                  <a:pt x="307" y="356"/>
                  <a:pt x="306" y="356"/>
                </a:cubicBezTo>
                <a:cubicBezTo>
                  <a:pt x="301" y="360"/>
                  <a:pt x="301" y="360"/>
                  <a:pt x="301" y="360"/>
                </a:cubicBezTo>
                <a:cubicBezTo>
                  <a:pt x="302" y="358"/>
                  <a:pt x="304" y="357"/>
                  <a:pt x="306" y="356"/>
                </a:cubicBezTo>
                <a:cubicBezTo>
                  <a:pt x="322" y="345"/>
                  <a:pt x="337" y="331"/>
                  <a:pt x="352" y="318"/>
                </a:cubicBezTo>
                <a:cubicBezTo>
                  <a:pt x="353" y="318"/>
                  <a:pt x="353" y="318"/>
                  <a:pt x="353" y="318"/>
                </a:cubicBezTo>
                <a:cubicBezTo>
                  <a:pt x="354" y="318"/>
                  <a:pt x="354" y="318"/>
                  <a:pt x="354" y="318"/>
                </a:cubicBezTo>
                <a:cubicBezTo>
                  <a:pt x="385" y="294"/>
                  <a:pt x="416" y="268"/>
                  <a:pt x="445" y="242"/>
                </a:cubicBezTo>
                <a:cubicBezTo>
                  <a:pt x="445" y="241"/>
                  <a:pt x="445" y="241"/>
                  <a:pt x="445" y="240"/>
                </a:cubicBezTo>
                <a:close/>
                <a:moveTo>
                  <a:pt x="416" y="314"/>
                </a:moveTo>
                <a:cubicBezTo>
                  <a:pt x="427" y="307"/>
                  <a:pt x="438" y="302"/>
                  <a:pt x="446" y="292"/>
                </a:cubicBezTo>
                <a:cubicBezTo>
                  <a:pt x="447" y="290"/>
                  <a:pt x="441" y="292"/>
                  <a:pt x="439" y="293"/>
                </a:cubicBezTo>
                <a:cubicBezTo>
                  <a:pt x="410" y="311"/>
                  <a:pt x="410" y="311"/>
                  <a:pt x="410" y="311"/>
                </a:cubicBezTo>
                <a:cubicBezTo>
                  <a:pt x="441" y="284"/>
                  <a:pt x="441" y="284"/>
                  <a:pt x="441" y="284"/>
                </a:cubicBezTo>
                <a:cubicBezTo>
                  <a:pt x="436" y="286"/>
                  <a:pt x="434" y="284"/>
                  <a:pt x="436" y="283"/>
                </a:cubicBezTo>
                <a:cubicBezTo>
                  <a:pt x="442" y="278"/>
                  <a:pt x="450" y="278"/>
                  <a:pt x="455" y="271"/>
                </a:cubicBezTo>
                <a:cubicBezTo>
                  <a:pt x="450" y="289"/>
                  <a:pt x="444" y="305"/>
                  <a:pt x="436" y="319"/>
                </a:cubicBezTo>
                <a:cubicBezTo>
                  <a:pt x="407" y="334"/>
                  <a:pt x="382" y="357"/>
                  <a:pt x="354" y="374"/>
                </a:cubicBezTo>
                <a:cubicBezTo>
                  <a:pt x="378" y="354"/>
                  <a:pt x="402" y="333"/>
                  <a:pt x="425" y="311"/>
                </a:cubicBezTo>
                <a:cubicBezTo>
                  <a:pt x="422" y="312"/>
                  <a:pt x="419" y="314"/>
                  <a:pt x="416" y="314"/>
                </a:cubicBezTo>
                <a:close/>
                <a:moveTo>
                  <a:pt x="454" y="265"/>
                </a:moveTo>
                <a:cubicBezTo>
                  <a:pt x="431" y="280"/>
                  <a:pt x="411" y="297"/>
                  <a:pt x="389" y="313"/>
                </a:cubicBezTo>
                <a:cubicBezTo>
                  <a:pt x="448" y="262"/>
                  <a:pt x="448" y="262"/>
                  <a:pt x="448" y="262"/>
                </a:cubicBezTo>
                <a:cubicBezTo>
                  <a:pt x="445" y="262"/>
                  <a:pt x="445" y="262"/>
                  <a:pt x="445" y="262"/>
                </a:cubicBezTo>
                <a:cubicBezTo>
                  <a:pt x="447" y="259"/>
                  <a:pt x="450" y="256"/>
                  <a:pt x="454" y="255"/>
                </a:cubicBezTo>
                <a:cubicBezTo>
                  <a:pt x="454" y="255"/>
                  <a:pt x="455" y="256"/>
                  <a:pt x="456" y="255"/>
                </a:cubicBezTo>
                <a:cubicBezTo>
                  <a:pt x="458" y="254"/>
                  <a:pt x="458" y="263"/>
                  <a:pt x="454" y="265"/>
                </a:cubicBezTo>
                <a:close/>
                <a:moveTo>
                  <a:pt x="427" y="251"/>
                </a:moveTo>
                <a:cubicBezTo>
                  <a:pt x="389" y="285"/>
                  <a:pt x="349" y="317"/>
                  <a:pt x="308" y="349"/>
                </a:cubicBezTo>
                <a:cubicBezTo>
                  <a:pt x="307" y="350"/>
                  <a:pt x="307" y="350"/>
                  <a:pt x="307" y="350"/>
                </a:cubicBezTo>
                <a:cubicBezTo>
                  <a:pt x="306" y="351"/>
                  <a:pt x="306" y="351"/>
                  <a:pt x="306" y="351"/>
                </a:cubicBezTo>
                <a:cubicBezTo>
                  <a:pt x="292" y="363"/>
                  <a:pt x="277" y="374"/>
                  <a:pt x="263" y="386"/>
                </a:cubicBezTo>
                <a:cubicBezTo>
                  <a:pt x="264" y="381"/>
                  <a:pt x="263" y="373"/>
                  <a:pt x="265" y="371"/>
                </a:cubicBezTo>
                <a:cubicBezTo>
                  <a:pt x="316" y="328"/>
                  <a:pt x="375" y="292"/>
                  <a:pt x="428" y="250"/>
                </a:cubicBezTo>
                <a:cubicBezTo>
                  <a:pt x="428" y="250"/>
                  <a:pt x="428" y="251"/>
                  <a:pt x="427" y="251"/>
                </a:cubicBezTo>
                <a:close/>
                <a:moveTo>
                  <a:pt x="300" y="361"/>
                </a:moveTo>
                <a:cubicBezTo>
                  <a:pt x="298" y="364"/>
                  <a:pt x="295" y="365"/>
                  <a:pt x="293" y="366"/>
                </a:cubicBezTo>
                <a:cubicBezTo>
                  <a:pt x="294" y="363"/>
                  <a:pt x="297" y="363"/>
                  <a:pt x="300" y="361"/>
                </a:cubicBezTo>
                <a:close/>
                <a:moveTo>
                  <a:pt x="266" y="361"/>
                </a:moveTo>
                <a:cubicBezTo>
                  <a:pt x="302" y="326"/>
                  <a:pt x="343" y="295"/>
                  <a:pt x="385" y="266"/>
                </a:cubicBezTo>
                <a:cubicBezTo>
                  <a:pt x="346" y="297"/>
                  <a:pt x="305" y="330"/>
                  <a:pt x="267" y="366"/>
                </a:cubicBezTo>
                <a:cubicBezTo>
                  <a:pt x="265" y="368"/>
                  <a:pt x="263" y="363"/>
                  <a:pt x="266" y="361"/>
                </a:cubicBezTo>
                <a:close/>
                <a:moveTo>
                  <a:pt x="261" y="357"/>
                </a:moveTo>
                <a:cubicBezTo>
                  <a:pt x="264" y="354"/>
                  <a:pt x="267" y="348"/>
                  <a:pt x="273" y="347"/>
                </a:cubicBezTo>
                <a:cubicBezTo>
                  <a:pt x="269" y="351"/>
                  <a:pt x="265" y="356"/>
                  <a:pt x="261" y="357"/>
                </a:cubicBezTo>
                <a:close/>
                <a:moveTo>
                  <a:pt x="235" y="442"/>
                </a:moveTo>
                <a:cubicBezTo>
                  <a:pt x="234" y="443"/>
                  <a:pt x="226" y="441"/>
                  <a:pt x="222" y="441"/>
                </a:cubicBezTo>
                <a:cubicBezTo>
                  <a:pt x="283" y="388"/>
                  <a:pt x="354" y="348"/>
                  <a:pt x="417" y="298"/>
                </a:cubicBezTo>
                <a:cubicBezTo>
                  <a:pt x="418" y="296"/>
                  <a:pt x="420" y="293"/>
                  <a:pt x="423" y="292"/>
                </a:cubicBezTo>
                <a:cubicBezTo>
                  <a:pt x="422" y="294"/>
                  <a:pt x="420" y="297"/>
                  <a:pt x="417" y="298"/>
                </a:cubicBezTo>
                <a:cubicBezTo>
                  <a:pt x="416" y="298"/>
                  <a:pt x="416" y="300"/>
                  <a:pt x="416" y="300"/>
                </a:cubicBezTo>
                <a:cubicBezTo>
                  <a:pt x="356" y="347"/>
                  <a:pt x="356" y="347"/>
                  <a:pt x="356" y="347"/>
                </a:cubicBezTo>
                <a:cubicBezTo>
                  <a:pt x="316" y="379"/>
                  <a:pt x="269" y="404"/>
                  <a:pt x="235" y="442"/>
                </a:cubicBezTo>
                <a:close/>
                <a:moveTo>
                  <a:pt x="242" y="444"/>
                </a:moveTo>
                <a:cubicBezTo>
                  <a:pt x="248" y="436"/>
                  <a:pt x="254" y="432"/>
                  <a:pt x="259" y="427"/>
                </a:cubicBezTo>
                <a:cubicBezTo>
                  <a:pt x="309" y="388"/>
                  <a:pt x="362" y="350"/>
                  <a:pt x="415" y="314"/>
                </a:cubicBezTo>
                <a:cubicBezTo>
                  <a:pt x="377" y="351"/>
                  <a:pt x="333" y="385"/>
                  <a:pt x="290" y="417"/>
                </a:cubicBezTo>
                <a:cubicBezTo>
                  <a:pt x="276" y="427"/>
                  <a:pt x="265" y="441"/>
                  <a:pt x="242" y="444"/>
                </a:cubicBezTo>
                <a:close/>
                <a:moveTo>
                  <a:pt x="411" y="345"/>
                </a:moveTo>
                <a:cubicBezTo>
                  <a:pt x="413" y="342"/>
                  <a:pt x="413" y="342"/>
                  <a:pt x="413" y="342"/>
                </a:cubicBezTo>
                <a:cubicBezTo>
                  <a:pt x="380" y="366"/>
                  <a:pt x="349" y="392"/>
                  <a:pt x="318" y="418"/>
                </a:cubicBezTo>
                <a:cubicBezTo>
                  <a:pt x="318" y="418"/>
                  <a:pt x="318" y="419"/>
                  <a:pt x="317" y="418"/>
                </a:cubicBezTo>
                <a:cubicBezTo>
                  <a:pt x="307" y="431"/>
                  <a:pt x="289" y="441"/>
                  <a:pt x="267" y="440"/>
                </a:cubicBezTo>
                <a:cubicBezTo>
                  <a:pt x="320" y="402"/>
                  <a:pt x="375" y="366"/>
                  <a:pt x="427" y="328"/>
                </a:cubicBezTo>
                <a:cubicBezTo>
                  <a:pt x="425" y="332"/>
                  <a:pt x="422" y="333"/>
                  <a:pt x="418" y="336"/>
                </a:cubicBezTo>
                <a:cubicBezTo>
                  <a:pt x="423" y="338"/>
                  <a:pt x="427" y="334"/>
                  <a:pt x="432" y="331"/>
                </a:cubicBezTo>
                <a:cubicBezTo>
                  <a:pt x="411" y="370"/>
                  <a:pt x="371" y="387"/>
                  <a:pt x="339" y="411"/>
                </a:cubicBezTo>
                <a:cubicBezTo>
                  <a:pt x="331" y="417"/>
                  <a:pt x="322" y="423"/>
                  <a:pt x="313" y="427"/>
                </a:cubicBezTo>
                <a:cubicBezTo>
                  <a:pt x="418" y="342"/>
                  <a:pt x="418" y="342"/>
                  <a:pt x="418" y="342"/>
                </a:cubicBezTo>
                <a:cubicBezTo>
                  <a:pt x="415" y="342"/>
                  <a:pt x="414" y="345"/>
                  <a:pt x="411" y="345"/>
                </a:cubicBezTo>
                <a:close/>
                <a:moveTo>
                  <a:pt x="384" y="386"/>
                </a:moveTo>
                <a:cubicBezTo>
                  <a:pt x="371" y="401"/>
                  <a:pt x="349" y="416"/>
                  <a:pt x="329" y="424"/>
                </a:cubicBezTo>
                <a:cubicBezTo>
                  <a:pt x="346" y="410"/>
                  <a:pt x="365" y="398"/>
                  <a:pt x="384" y="386"/>
                </a:cubicBezTo>
                <a:close/>
                <a:moveTo>
                  <a:pt x="469" y="213"/>
                </a:moveTo>
                <a:cubicBezTo>
                  <a:pt x="469" y="211"/>
                  <a:pt x="469" y="205"/>
                  <a:pt x="469" y="201"/>
                </a:cubicBezTo>
                <a:cubicBezTo>
                  <a:pt x="485" y="257"/>
                  <a:pt x="468" y="322"/>
                  <a:pt x="441" y="355"/>
                </a:cubicBezTo>
                <a:cubicBezTo>
                  <a:pt x="410" y="394"/>
                  <a:pt x="373" y="426"/>
                  <a:pt x="314" y="436"/>
                </a:cubicBezTo>
                <a:cubicBezTo>
                  <a:pt x="401" y="402"/>
                  <a:pt x="459" y="334"/>
                  <a:pt x="467" y="224"/>
                </a:cubicBezTo>
                <a:cubicBezTo>
                  <a:pt x="468" y="220"/>
                  <a:pt x="471" y="217"/>
                  <a:pt x="469" y="213"/>
                </a:cubicBezTo>
                <a:close/>
                <a:moveTo>
                  <a:pt x="437" y="238"/>
                </a:moveTo>
                <a:cubicBezTo>
                  <a:pt x="405" y="259"/>
                  <a:pt x="377" y="285"/>
                  <a:pt x="345" y="306"/>
                </a:cubicBezTo>
                <a:cubicBezTo>
                  <a:pt x="345" y="306"/>
                  <a:pt x="343" y="306"/>
                  <a:pt x="343" y="306"/>
                </a:cubicBezTo>
                <a:cubicBezTo>
                  <a:pt x="442" y="223"/>
                  <a:pt x="442" y="223"/>
                  <a:pt x="442" y="223"/>
                </a:cubicBezTo>
                <a:cubicBezTo>
                  <a:pt x="439" y="223"/>
                  <a:pt x="438" y="225"/>
                  <a:pt x="436" y="224"/>
                </a:cubicBezTo>
                <a:cubicBezTo>
                  <a:pt x="445" y="218"/>
                  <a:pt x="456" y="212"/>
                  <a:pt x="464" y="203"/>
                </a:cubicBezTo>
                <a:cubicBezTo>
                  <a:pt x="466" y="225"/>
                  <a:pt x="449" y="230"/>
                  <a:pt x="437" y="238"/>
                </a:cubicBezTo>
                <a:close/>
                <a:moveTo>
                  <a:pt x="419" y="236"/>
                </a:moveTo>
                <a:cubicBezTo>
                  <a:pt x="429" y="225"/>
                  <a:pt x="442" y="214"/>
                  <a:pt x="455" y="206"/>
                </a:cubicBezTo>
                <a:cubicBezTo>
                  <a:pt x="449" y="214"/>
                  <a:pt x="440" y="218"/>
                  <a:pt x="434" y="225"/>
                </a:cubicBezTo>
                <a:lnTo>
                  <a:pt x="419" y="236"/>
                </a:lnTo>
                <a:close/>
                <a:moveTo>
                  <a:pt x="458" y="198"/>
                </a:moveTo>
                <a:cubicBezTo>
                  <a:pt x="348" y="288"/>
                  <a:pt x="348" y="288"/>
                  <a:pt x="348" y="288"/>
                </a:cubicBezTo>
                <a:cubicBezTo>
                  <a:pt x="347" y="289"/>
                  <a:pt x="345" y="288"/>
                  <a:pt x="344" y="288"/>
                </a:cubicBezTo>
                <a:cubicBezTo>
                  <a:pt x="344" y="291"/>
                  <a:pt x="341" y="293"/>
                  <a:pt x="338" y="294"/>
                </a:cubicBezTo>
                <a:cubicBezTo>
                  <a:pt x="340" y="292"/>
                  <a:pt x="342" y="289"/>
                  <a:pt x="344" y="288"/>
                </a:cubicBezTo>
                <a:cubicBezTo>
                  <a:pt x="382" y="252"/>
                  <a:pt x="423" y="220"/>
                  <a:pt x="461" y="185"/>
                </a:cubicBezTo>
                <a:cubicBezTo>
                  <a:pt x="464" y="189"/>
                  <a:pt x="462" y="194"/>
                  <a:pt x="458" y="198"/>
                </a:cubicBezTo>
                <a:close/>
                <a:moveTo>
                  <a:pt x="330" y="295"/>
                </a:moveTo>
                <a:cubicBezTo>
                  <a:pt x="339" y="285"/>
                  <a:pt x="349" y="275"/>
                  <a:pt x="360" y="267"/>
                </a:cubicBezTo>
                <a:cubicBezTo>
                  <a:pt x="360" y="268"/>
                  <a:pt x="360" y="268"/>
                  <a:pt x="359" y="268"/>
                </a:cubicBezTo>
                <a:cubicBezTo>
                  <a:pt x="350" y="278"/>
                  <a:pt x="340" y="287"/>
                  <a:pt x="330" y="295"/>
                </a:cubicBezTo>
                <a:close/>
                <a:moveTo>
                  <a:pt x="457" y="159"/>
                </a:moveTo>
                <a:cubicBezTo>
                  <a:pt x="455" y="167"/>
                  <a:pt x="439" y="164"/>
                  <a:pt x="450" y="166"/>
                </a:cubicBezTo>
                <a:cubicBezTo>
                  <a:pt x="416" y="194"/>
                  <a:pt x="382" y="221"/>
                  <a:pt x="352" y="252"/>
                </a:cubicBezTo>
                <a:cubicBezTo>
                  <a:pt x="353" y="255"/>
                  <a:pt x="343" y="254"/>
                  <a:pt x="350" y="257"/>
                </a:cubicBezTo>
                <a:cubicBezTo>
                  <a:pt x="351" y="256"/>
                  <a:pt x="351" y="256"/>
                  <a:pt x="351" y="256"/>
                </a:cubicBezTo>
                <a:cubicBezTo>
                  <a:pt x="352" y="255"/>
                  <a:pt x="352" y="255"/>
                  <a:pt x="352" y="255"/>
                </a:cubicBezTo>
                <a:cubicBezTo>
                  <a:pt x="353" y="254"/>
                  <a:pt x="353" y="254"/>
                  <a:pt x="353" y="254"/>
                </a:cubicBezTo>
                <a:cubicBezTo>
                  <a:pt x="356" y="249"/>
                  <a:pt x="360" y="248"/>
                  <a:pt x="364" y="244"/>
                </a:cubicBezTo>
                <a:cubicBezTo>
                  <a:pt x="387" y="221"/>
                  <a:pt x="416" y="201"/>
                  <a:pt x="439" y="179"/>
                </a:cubicBezTo>
                <a:cubicBezTo>
                  <a:pt x="414" y="205"/>
                  <a:pt x="382" y="230"/>
                  <a:pt x="356" y="254"/>
                </a:cubicBezTo>
                <a:cubicBezTo>
                  <a:pt x="355" y="256"/>
                  <a:pt x="355" y="256"/>
                  <a:pt x="355" y="256"/>
                </a:cubicBezTo>
                <a:cubicBezTo>
                  <a:pt x="354" y="258"/>
                  <a:pt x="352" y="260"/>
                  <a:pt x="349" y="261"/>
                </a:cubicBezTo>
                <a:cubicBezTo>
                  <a:pt x="349" y="262"/>
                  <a:pt x="349" y="262"/>
                  <a:pt x="349" y="262"/>
                </a:cubicBezTo>
                <a:cubicBezTo>
                  <a:pt x="348" y="263"/>
                  <a:pt x="348" y="263"/>
                  <a:pt x="348" y="263"/>
                </a:cubicBezTo>
                <a:cubicBezTo>
                  <a:pt x="346" y="262"/>
                  <a:pt x="344" y="264"/>
                  <a:pt x="344" y="266"/>
                </a:cubicBezTo>
                <a:cubicBezTo>
                  <a:pt x="343" y="267"/>
                  <a:pt x="343" y="267"/>
                  <a:pt x="343" y="267"/>
                </a:cubicBezTo>
                <a:cubicBezTo>
                  <a:pt x="341" y="269"/>
                  <a:pt x="341" y="269"/>
                  <a:pt x="341" y="269"/>
                </a:cubicBezTo>
                <a:cubicBezTo>
                  <a:pt x="340" y="269"/>
                  <a:pt x="338" y="270"/>
                  <a:pt x="338" y="271"/>
                </a:cubicBezTo>
                <a:cubicBezTo>
                  <a:pt x="338" y="274"/>
                  <a:pt x="336" y="276"/>
                  <a:pt x="333" y="276"/>
                </a:cubicBezTo>
                <a:cubicBezTo>
                  <a:pt x="332" y="277"/>
                  <a:pt x="332" y="277"/>
                  <a:pt x="332" y="277"/>
                </a:cubicBezTo>
                <a:cubicBezTo>
                  <a:pt x="330" y="277"/>
                  <a:pt x="329" y="279"/>
                  <a:pt x="327" y="281"/>
                </a:cubicBezTo>
                <a:cubicBezTo>
                  <a:pt x="325" y="283"/>
                  <a:pt x="323" y="286"/>
                  <a:pt x="320" y="288"/>
                </a:cubicBezTo>
                <a:cubicBezTo>
                  <a:pt x="319" y="290"/>
                  <a:pt x="317" y="292"/>
                  <a:pt x="315" y="293"/>
                </a:cubicBezTo>
                <a:cubicBezTo>
                  <a:pt x="314" y="294"/>
                  <a:pt x="314" y="294"/>
                  <a:pt x="314" y="294"/>
                </a:cubicBezTo>
                <a:cubicBezTo>
                  <a:pt x="313" y="295"/>
                  <a:pt x="313" y="295"/>
                  <a:pt x="313" y="295"/>
                </a:cubicBezTo>
                <a:cubicBezTo>
                  <a:pt x="311" y="297"/>
                  <a:pt x="311" y="297"/>
                  <a:pt x="311" y="297"/>
                </a:cubicBezTo>
                <a:cubicBezTo>
                  <a:pt x="313" y="297"/>
                  <a:pt x="313" y="297"/>
                  <a:pt x="313" y="297"/>
                </a:cubicBezTo>
                <a:cubicBezTo>
                  <a:pt x="360" y="252"/>
                  <a:pt x="414" y="215"/>
                  <a:pt x="457" y="166"/>
                </a:cubicBezTo>
                <a:cubicBezTo>
                  <a:pt x="458" y="170"/>
                  <a:pt x="462" y="175"/>
                  <a:pt x="460" y="178"/>
                </a:cubicBezTo>
                <a:cubicBezTo>
                  <a:pt x="427" y="210"/>
                  <a:pt x="393" y="239"/>
                  <a:pt x="355" y="265"/>
                </a:cubicBezTo>
                <a:cubicBezTo>
                  <a:pt x="322" y="295"/>
                  <a:pt x="293" y="327"/>
                  <a:pt x="259" y="351"/>
                </a:cubicBezTo>
                <a:cubicBezTo>
                  <a:pt x="255" y="354"/>
                  <a:pt x="252" y="347"/>
                  <a:pt x="257" y="347"/>
                </a:cubicBezTo>
                <a:cubicBezTo>
                  <a:pt x="257" y="345"/>
                  <a:pt x="257" y="345"/>
                  <a:pt x="257" y="345"/>
                </a:cubicBezTo>
                <a:cubicBezTo>
                  <a:pt x="257" y="342"/>
                  <a:pt x="257" y="342"/>
                  <a:pt x="257" y="342"/>
                </a:cubicBezTo>
                <a:cubicBezTo>
                  <a:pt x="254" y="343"/>
                  <a:pt x="253" y="349"/>
                  <a:pt x="251" y="349"/>
                </a:cubicBezTo>
                <a:cubicBezTo>
                  <a:pt x="247" y="350"/>
                  <a:pt x="242" y="347"/>
                  <a:pt x="237" y="347"/>
                </a:cubicBezTo>
                <a:cubicBezTo>
                  <a:pt x="307" y="289"/>
                  <a:pt x="374" y="227"/>
                  <a:pt x="440" y="166"/>
                </a:cubicBezTo>
                <a:cubicBezTo>
                  <a:pt x="441" y="166"/>
                  <a:pt x="441" y="166"/>
                  <a:pt x="441" y="166"/>
                </a:cubicBezTo>
                <a:cubicBezTo>
                  <a:pt x="445" y="163"/>
                  <a:pt x="445" y="159"/>
                  <a:pt x="452" y="159"/>
                </a:cubicBezTo>
                <a:cubicBezTo>
                  <a:pt x="454" y="155"/>
                  <a:pt x="457" y="158"/>
                  <a:pt x="457" y="159"/>
                </a:cubicBezTo>
                <a:close/>
                <a:moveTo>
                  <a:pt x="455" y="147"/>
                </a:moveTo>
                <a:cubicBezTo>
                  <a:pt x="454" y="146"/>
                  <a:pt x="455" y="151"/>
                  <a:pt x="454" y="152"/>
                </a:cubicBezTo>
                <a:cubicBezTo>
                  <a:pt x="449" y="156"/>
                  <a:pt x="443" y="159"/>
                  <a:pt x="439" y="164"/>
                </a:cubicBezTo>
                <a:cubicBezTo>
                  <a:pt x="436" y="166"/>
                  <a:pt x="434" y="162"/>
                  <a:pt x="437" y="162"/>
                </a:cubicBezTo>
                <a:cubicBezTo>
                  <a:pt x="440" y="155"/>
                  <a:pt x="448" y="155"/>
                  <a:pt x="452" y="148"/>
                </a:cubicBezTo>
                <a:cubicBezTo>
                  <a:pt x="445" y="151"/>
                  <a:pt x="451" y="144"/>
                  <a:pt x="455" y="147"/>
                </a:cubicBezTo>
                <a:close/>
                <a:moveTo>
                  <a:pt x="446" y="126"/>
                </a:moveTo>
                <a:cubicBezTo>
                  <a:pt x="449" y="130"/>
                  <a:pt x="452" y="139"/>
                  <a:pt x="450" y="141"/>
                </a:cubicBezTo>
                <a:cubicBezTo>
                  <a:pt x="342" y="224"/>
                  <a:pt x="342" y="224"/>
                  <a:pt x="342" y="224"/>
                </a:cubicBezTo>
                <a:lnTo>
                  <a:pt x="446" y="126"/>
                </a:lnTo>
                <a:close/>
                <a:moveTo>
                  <a:pt x="441" y="125"/>
                </a:moveTo>
                <a:cubicBezTo>
                  <a:pt x="419" y="147"/>
                  <a:pt x="394" y="166"/>
                  <a:pt x="369" y="185"/>
                </a:cubicBezTo>
                <a:cubicBezTo>
                  <a:pt x="363" y="190"/>
                  <a:pt x="357" y="196"/>
                  <a:pt x="350" y="199"/>
                </a:cubicBezTo>
                <a:cubicBezTo>
                  <a:pt x="438" y="113"/>
                  <a:pt x="438" y="113"/>
                  <a:pt x="438" y="113"/>
                </a:cubicBezTo>
                <a:cubicBezTo>
                  <a:pt x="440" y="114"/>
                  <a:pt x="447" y="119"/>
                  <a:pt x="441" y="125"/>
                </a:cubicBezTo>
                <a:close/>
                <a:moveTo>
                  <a:pt x="413" y="129"/>
                </a:moveTo>
                <a:cubicBezTo>
                  <a:pt x="415" y="130"/>
                  <a:pt x="419" y="126"/>
                  <a:pt x="417" y="130"/>
                </a:cubicBezTo>
                <a:cubicBezTo>
                  <a:pt x="416" y="131"/>
                  <a:pt x="411" y="133"/>
                  <a:pt x="413" y="129"/>
                </a:cubicBezTo>
                <a:close/>
                <a:moveTo>
                  <a:pt x="433" y="110"/>
                </a:moveTo>
                <a:cubicBezTo>
                  <a:pt x="398" y="136"/>
                  <a:pt x="365" y="163"/>
                  <a:pt x="333" y="192"/>
                </a:cubicBezTo>
                <a:cubicBezTo>
                  <a:pt x="331" y="193"/>
                  <a:pt x="329" y="195"/>
                  <a:pt x="326" y="195"/>
                </a:cubicBezTo>
                <a:cubicBezTo>
                  <a:pt x="429" y="100"/>
                  <a:pt x="429" y="100"/>
                  <a:pt x="429" y="100"/>
                </a:cubicBezTo>
                <a:cubicBezTo>
                  <a:pt x="432" y="101"/>
                  <a:pt x="439" y="107"/>
                  <a:pt x="433" y="110"/>
                </a:cubicBezTo>
                <a:close/>
                <a:moveTo>
                  <a:pt x="428" y="96"/>
                </a:moveTo>
                <a:cubicBezTo>
                  <a:pt x="373" y="137"/>
                  <a:pt x="373" y="137"/>
                  <a:pt x="373" y="137"/>
                </a:cubicBezTo>
                <a:cubicBezTo>
                  <a:pt x="382" y="127"/>
                  <a:pt x="394" y="118"/>
                  <a:pt x="404" y="109"/>
                </a:cubicBezTo>
                <a:cubicBezTo>
                  <a:pt x="400" y="109"/>
                  <a:pt x="400" y="109"/>
                  <a:pt x="400" y="109"/>
                </a:cubicBezTo>
                <a:cubicBezTo>
                  <a:pt x="409" y="106"/>
                  <a:pt x="416" y="98"/>
                  <a:pt x="420" y="90"/>
                </a:cubicBezTo>
                <a:cubicBezTo>
                  <a:pt x="398" y="99"/>
                  <a:pt x="378" y="117"/>
                  <a:pt x="359" y="129"/>
                </a:cubicBezTo>
                <a:cubicBezTo>
                  <a:pt x="354" y="133"/>
                  <a:pt x="348" y="136"/>
                  <a:pt x="343" y="141"/>
                </a:cubicBezTo>
                <a:cubicBezTo>
                  <a:pt x="343" y="141"/>
                  <a:pt x="343" y="142"/>
                  <a:pt x="343" y="143"/>
                </a:cubicBezTo>
                <a:cubicBezTo>
                  <a:pt x="343" y="142"/>
                  <a:pt x="345" y="143"/>
                  <a:pt x="347" y="141"/>
                </a:cubicBezTo>
                <a:cubicBezTo>
                  <a:pt x="367" y="129"/>
                  <a:pt x="386" y="113"/>
                  <a:pt x="408" y="99"/>
                </a:cubicBezTo>
                <a:cubicBezTo>
                  <a:pt x="375" y="128"/>
                  <a:pt x="345" y="159"/>
                  <a:pt x="311" y="186"/>
                </a:cubicBezTo>
                <a:cubicBezTo>
                  <a:pt x="311" y="188"/>
                  <a:pt x="314" y="190"/>
                  <a:pt x="315" y="189"/>
                </a:cubicBezTo>
                <a:cubicBezTo>
                  <a:pt x="339" y="169"/>
                  <a:pt x="362" y="149"/>
                  <a:pt x="387" y="131"/>
                </a:cubicBezTo>
                <a:cubicBezTo>
                  <a:pt x="262" y="251"/>
                  <a:pt x="262" y="251"/>
                  <a:pt x="262" y="251"/>
                </a:cubicBezTo>
                <a:cubicBezTo>
                  <a:pt x="263" y="244"/>
                  <a:pt x="262" y="236"/>
                  <a:pt x="264" y="235"/>
                </a:cubicBezTo>
                <a:cubicBezTo>
                  <a:pt x="283" y="221"/>
                  <a:pt x="299" y="205"/>
                  <a:pt x="311" y="186"/>
                </a:cubicBezTo>
                <a:cubicBezTo>
                  <a:pt x="311" y="185"/>
                  <a:pt x="311" y="183"/>
                  <a:pt x="311" y="183"/>
                </a:cubicBezTo>
                <a:cubicBezTo>
                  <a:pt x="315" y="172"/>
                  <a:pt x="316" y="160"/>
                  <a:pt x="314" y="148"/>
                </a:cubicBezTo>
                <a:cubicBezTo>
                  <a:pt x="335" y="121"/>
                  <a:pt x="365" y="100"/>
                  <a:pt x="396" y="83"/>
                </a:cubicBezTo>
                <a:cubicBezTo>
                  <a:pt x="370" y="107"/>
                  <a:pt x="342" y="129"/>
                  <a:pt x="320" y="156"/>
                </a:cubicBezTo>
                <a:cubicBezTo>
                  <a:pt x="319" y="157"/>
                  <a:pt x="317" y="165"/>
                  <a:pt x="322" y="161"/>
                </a:cubicBezTo>
                <a:cubicBezTo>
                  <a:pt x="328" y="156"/>
                  <a:pt x="338" y="150"/>
                  <a:pt x="343" y="143"/>
                </a:cubicBezTo>
                <a:cubicBezTo>
                  <a:pt x="339" y="143"/>
                  <a:pt x="337" y="147"/>
                  <a:pt x="333" y="148"/>
                </a:cubicBezTo>
                <a:cubicBezTo>
                  <a:pt x="357" y="123"/>
                  <a:pt x="385" y="100"/>
                  <a:pt x="410" y="77"/>
                </a:cubicBezTo>
                <a:cubicBezTo>
                  <a:pt x="418" y="81"/>
                  <a:pt x="424" y="89"/>
                  <a:pt x="428" y="96"/>
                </a:cubicBezTo>
                <a:close/>
                <a:moveTo>
                  <a:pt x="408" y="73"/>
                </a:moveTo>
                <a:cubicBezTo>
                  <a:pt x="386" y="82"/>
                  <a:pt x="366" y="96"/>
                  <a:pt x="348" y="110"/>
                </a:cubicBezTo>
                <a:cubicBezTo>
                  <a:pt x="394" y="62"/>
                  <a:pt x="394" y="62"/>
                  <a:pt x="394" y="62"/>
                </a:cubicBezTo>
                <a:cubicBezTo>
                  <a:pt x="395" y="61"/>
                  <a:pt x="404" y="68"/>
                  <a:pt x="408" y="73"/>
                </a:cubicBezTo>
                <a:close/>
                <a:moveTo>
                  <a:pt x="384" y="54"/>
                </a:moveTo>
                <a:cubicBezTo>
                  <a:pt x="372" y="61"/>
                  <a:pt x="360" y="69"/>
                  <a:pt x="347" y="76"/>
                </a:cubicBezTo>
                <a:cubicBezTo>
                  <a:pt x="355" y="67"/>
                  <a:pt x="355" y="67"/>
                  <a:pt x="355" y="67"/>
                </a:cubicBezTo>
                <a:cubicBezTo>
                  <a:pt x="334" y="79"/>
                  <a:pt x="318" y="97"/>
                  <a:pt x="301" y="114"/>
                </a:cubicBezTo>
                <a:cubicBezTo>
                  <a:pt x="298" y="116"/>
                  <a:pt x="303" y="118"/>
                  <a:pt x="304" y="116"/>
                </a:cubicBezTo>
                <a:cubicBezTo>
                  <a:pt x="325" y="97"/>
                  <a:pt x="347" y="79"/>
                  <a:pt x="373" y="64"/>
                </a:cubicBezTo>
                <a:cubicBezTo>
                  <a:pt x="373" y="68"/>
                  <a:pt x="369" y="70"/>
                  <a:pt x="368" y="71"/>
                </a:cubicBezTo>
                <a:cubicBezTo>
                  <a:pt x="376" y="65"/>
                  <a:pt x="381" y="69"/>
                  <a:pt x="387" y="60"/>
                </a:cubicBezTo>
                <a:cubicBezTo>
                  <a:pt x="388" y="59"/>
                  <a:pt x="394" y="57"/>
                  <a:pt x="392" y="60"/>
                </a:cubicBezTo>
                <a:cubicBezTo>
                  <a:pt x="365" y="87"/>
                  <a:pt x="337" y="113"/>
                  <a:pt x="313" y="141"/>
                </a:cubicBezTo>
                <a:cubicBezTo>
                  <a:pt x="311" y="136"/>
                  <a:pt x="303" y="133"/>
                  <a:pt x="311" y="126"/>
                </a:cubicBezTo>
                <a:cubicBezTo>
                  <a:pt x="373" y="71"/>
                  <a:pt x="373" y="71"/>
                  <a:pt x="373" y="71"/>
                </a:cubicBezTo>
                <a:cubicBezTo>
                  <a:pt x="353" y="83"/>
                  <a:pt x="336" y="99"/>
                  <a:pt x="319" y="115"/>
                </a:cubicBezTo>
                <a:cubicBezTo>
                  <a:pt x="318" y="115"/>
                  <a:pt x="318" y="115"/>
                  <a:pt x="318" y="115"/>
                </a:cubicBezTo>
                <a:cubicBezTo>
                  <a:pt x="313" y="119"/>
                  <a:pt x="308" y="124"/>
                  <a:pt x="303" y="126"/>
                </a:cubicBezTo>
                <a:cubicBezTo>
                  <a:pt x="297" y="117"/>
                  <a:pt x="291" y="109"/>
                  <a:pt x="283" y="103"/>
                </a:cubicBezTo>
                <a:cubicBezTo>
                  <a:pt x="308" y="85"/>
                  <a:pt x="337" y="69"/>
                  <a:pt x="364" y="53"/>
                </a:cubicBezTo>
                <a:cubicBezTo>
                  <a:pt x="365" y="52"/>
                  <a:pt x="361" y="58"/>
                  <a:pt x="361" y="62"/>
                </a:cubicBezTo>
                <a:cubicBezTo>
                  <a:pt x="375" y="48"/>
                  <a:pt x="375" y="48"/>
                  <a:pt x="375" y="48"/>
                </a:cubicBezTo>
                <a:cubicBezTo>
                  <a:pt x="378" y="49"/>
                  <a:pt x="382" y="51"/>
                  <a:pt x="384" y="54"/>
                </a:cubicBezTo>
                <a:close/>
                <a:moveTo>
                  <a:pt x="352" y="34"/>
                </a:moveTo>
                <a:cubicBezTo>
                  <a:pt x="358" y="35"/>
                  <a:pt x="365" y="39"/>
                  <a:pt x="371" y="45"/>
                </a:cubicBezTo>
                <a:cubicBezTo>
                  <a:pt x="343" y="60"/>
                  <a:pt x="316" y="76"/>
                  <a:pt x="291" y="93"/>
                </a:cubicBezTo>
                <a:cubicBezTo>
                  <a:pt x="305" y="78"/>
                  <a:pt x="322" y="63"/>
                  <a:pt x="336" y="49"/>
                </a:cubicBezTo>
                <a:cubicBezTo>
                  <a:pt x="338" y="47"/>
                  <a:pt x="332" y="51"/>
                  <a:pt x="329" y="52"/>
                </a:cubicBezTo>
                <a:cubicBezTo>
                  <a:pt x="310" y="66"/>
                  <a:pt x="294" y="83"/>
                  <a:pt x="278" y="101"/>
                </a:cubicBezTo>
                <a:cubicBezTo>
                  <a:pt x="274" y="98"/>
                  <a:pt x="268" y="95"/>
                  <a:pt x="261" y="94"/>
                </a:cubicBezTo>
                <a:cubicBezTo>
                  <a:pt x="285" y="71"/>
                  <a:pt x="314" y="53"/>
                  <a:pt x="343" y="37"/>
                </a:cubicBezTo>
                <a:cubicBezTo>
                  <a:pt x="340" y="38"/>
                  <a:pt x="336" y="47"/>
                  <a:pt x="340" y="45"/>
                </a:cubicBezTo>
                <a:cubicBezTo>
                  <a:pt x="346" y="41"/>
                  <a:pt x="347" y="34"/>
                  <a:pt x="352" y="34"/>
                </a:cubicBezTo>
                <a:close/>
                <a:moveTo>
                  <a:pt x="346" y="30"/>
                </a:moveTo>
                <a:cubicBezTo>
                  <a:pt x="327" y="40"/>
                  <a:pt x="310" y="51"/>
                  <a:pt x="293" y="64"/>
                </a:cubicBezTo>
                <a:cubicBezTo>
                  <a:pt x="294" y="61"/>
                  <a:pt x="304" y="52"/>
                  <a:pt x="309" y="48"/>
                </a:cubicBezTo>
                <a:cubicBezTo>
                  <a:pt x="300" y="50"/>
                  <a:pt x="310" y="44"/>
                  <a:pt x="310" y="43"/>
                </a:cubicBezTo>
                <a:cubicBezTo>
                  <a:pt x="312" y="41"/>
                  <a:pt x="314" y="39"/>
                  <a:pt x="317" y="37"/>
                </a:cubicBezTo>
                <a:cubicBezTo>
                  <a:pt x="318" y="36"/>
                  <a:pt x="316" y="44"/>
                  <a:pt x="320" y="38"/>
                </a:cubicBezTo>
                <a:cubicBezTo>
                  <a:pt x="322" y="34"/>
                  <a:pt x="329" y="32"/>
                  <a:pt x="330" y="24"/>
                </a:cubicBezTo>
                <a:cubicBezTo>
                  <a:pt x="278" y="56"/>
                  <a:pt x="278" y="56"/>
                  <a:pt x="278" y="56"/>
                </a:cubicBezTo>
                <a:cubicBezTo>
                  <a:pt x="288" y="47"/>
                  <a:pt x="301" y="41"/>
                  <a:pt x="305" y="27"/>
                </a:cubicBezTo>
                <a:cubicBezTo>
                  <a:pt x="305" y="30"/>
                  <a:pt x="309" y="29"/>
                  <a:pt x="310" y="28"/>
                </a:cubicBezTo>
                <a:cubicBezTo>
                  <a:pt x="314" y="24"/>
                  <a:pt x="317" y="19"/>
                  <a:pt x="320" y="20"/>
                </a:cubicBezTo>
                <a:cubicBezTo>
                  <a:pt x="329" y="21"/>
                  <a:pt x="338" y="26"/>
                  <a:pt x="346" y="30"/>
                </a:cubicBezTo>
                <a:close/>
                <a:moveTo>
                  <a:pt x="299" y="16"/>
                </a:moveTo>
                <a:cubicBezTo>
                  <a:pt x="299" y="16"/>
                  <a:pt x="299" y="15"/>
                  <a:pt x="300" y="15"/>
                </a:cubicBezTo>
                <a:cubicBezTo>
                  <a:pt x="304" y="14"/>
                  <a:pt x="308" y="16"/>
                  <a:pt x="315" y="17"/>
                </a:cubicBezTo>
                <a:cubicBezTo>
                  <a:pt x="275" y="38"/>
                  <a:pt x="242" y="67"/>
                  <a:pt x="210" y="94"/>
                </a:cubicBezTo>
                <a:cubicBezTo>
                  <a:pt x="235" y="64"/>
                  <a:pt x="268" y="41"/>
                  <a:pt x="299" y="16"/>
                </a:cubicBezTo>
                <a:close/>
                <a:moveTo>
                  <a:pt x="207" y="91"/>
                </a:moveTo>
                <a:cubicBezTo>
                  <a:pt x="199" y="101"/>
                  <a:pt x="185" y="101"/>
                  <a:pt x="175" y="109"/>
                </a:cubicBezTo>
                <a:cubicBezTo>
                  <a:pt x="208" y="74"/>
                  <a:pt x="253" y="44"/>
                  <a:pt x="293" y="14"/>
                </a:cubicBezTo>
                <a:cubicBezTo>
                  <a:pt x="265" y="39"/>
                  <a:pt x="229" y="61"/>
                  <a:pt x="207" y="91"/>
                </a:cubicBezTo>
                <a:close/>
                <a:moveTo>
                  <a:pt x="286" y="13"/>
                </a:moveTo>
                <a:cubicBezTo>
                  <a:pt x="239" y="49"/>
                  <a:pt x="188" y="81"/>
                  <a:pt x="144" y="121"/>
                </a:cubicBezTo>
                <a:cubicBezTo>
                  <a:pt x="130" y="134"/>
                  <a:pt x="116" y="149"/>
                  <a:pt x="100" y="161"/>
                </a:cubicBezTo>
                <a:cubicBezTo>
                  <a:pt x="101" y="158"/>
                  <a:pt x="101" y="158"/>
                  <a:pt x="101" y="158"/>
                </a:cubicBezTo>
                <a:cubicBezTo>
                  <a:pt x="100" y="158"/>
                  <a:pt x="99" y="158"/>
                  <a:pt x="99" y="158"/>
                </a:cubicBezTo>
                <a:cubicBezTo>
                  <a:pt x="88" y="164"/>
                  <a:pt x="76" y="174"/>
                  <a:pt x="69" y="182"/>
                </a:cubicBezTo>
                <a:cubicBezTo>
                  <a:pt x="69" y="185"/>
                  <a:pt x="67" y="185"/>
                  <a:pt x="65" y="187"/>
                </a:cubicBezTo>
                <a:cubicBezTo>
                  <a:pt x="64" y="185"/>
                  <a:pt x="62" y="187"/>
                  <a:pt x="62" y="188"/>
                </a:cubicBezTo>
                <a:cubicBezTo>
                  <a:pt x="63" y="189"/>
                  <a:pt x="63" y="189"/>
                  <a:pt x="63" y="189"/>
                </a:cubicBezTo>
                <a:cubicBezTo>
                  <a:pt x="63" y="189"/>
                  <a:pt x="63" y="190"/>
                  <a:pt x="63" y="190"/>
                </a:cubicBezTo>
                <a:cubicBezTo>
                  <a:pt x="54" y="194"/>
                  <a:pt x="39" y="210"/>
                  <a:pt x="38" y="215"/>
                </a:cubicBezTo>
                <a:cubicBezTo>
                  <a:pt x="40" y="215"/>
                  <a:pt x="41" y="215"/>
                  <a:pt x="41" y="215"/>
                </a:cubicBezTo>
                <a:cubicBezTo>
                  <a:pt x="54" y="204"/>
                  <a:pt x="66" y="193"/>
                  <a:pt x="79" y="183"/>
                </a:cubicBezTo>
                <a:cubicBezTo>
                  <a:pt x="177" y="99"/>
                  <a:pt x="177" y="99"/>
                  <a:pt x="177" y="99"/>
                </a:cubicBezTo>
                <a:cubicBezTo>
                  <a:pt x="32" y="237"/>
                  <a:pt x="32" y="237"/>
                  <a:pt x="32" y="237"/>
                </a:cubicBezTo>
                <a:cubicBezTo>
                  <a:pt x="31" y="225"/>
                  <a:pt x="30" y="211"/>
                  <a:pt x="34" y="201"/>
                </a:cubicBezTo>
                <a:cubicBezTo>
                  <a:pt x="47" y="192"/>
                  <a:pt x="57" y="181"/>
                  <a:pt x="68" y="171"/>
                </a:cubicBezTo>
                <a:cubicBezTo>
                  <a:pt x="69" y="171"/>
                  <a:pt x="69" y="171"/>
                  <a:pt x="69" y="171"/>
                </a:cubicBezTo>
                <a:cubicBezTo>
                  <a:pt x="71" y="171"/>
                  <a:pt x="71" y="171"/>
                  <a:pt x="71" y="171"/>
                </a:cubicBezTo>
                <a:cubicBezTo>
                  <a:pt x="70" y="169"/>
                  <a:pt x="70" y="169"/>
                  <a:pt x="70" y="169"/>
                </a:cubicBezTo>
                <a:cubicBezTo>
                  <a:pt x="72" y="167"/>
                  <a:pt x="72" y="167"/>
                  <a:pt x="72" y="167"/>
                </a:cubicBezTo>
                <a:cubicBezTo>
                  <a:pt x="73" y="167"/>
                  <a:pt x="73" y="167"/>
                  <a:pt x="73" y="167"/>
                </a:cubicBezTo>
                <a:cubicBezTo>
                  <a:pt x="73" y="162"/>
                  <a:pt x="70" y="167"/>
                  <a:pt x="70" y="167"/>
                </a:cubicBezTo>
                <a:cubicBezTo>
                  <a:pt x="69" y="168"/>
                  <a:pt x="68" y="169"/>
                  <a:pt x="66" y="169"/>
                </a:cubicBezTo>
                <a:cubicBezTo>
                  <a:pt x="115" y="112"/>
                  <a:pt x="173" y="65"/>
                  <a:pt x="232" y="19"/>
                </a:cubicBezTo>
                <a:cubicBezTo>
                  <a:pt x="240" y="7"/>
                  <a:pt x="268" y="10"/>
                  <a:pt x="286" y="13"/>
                </a:cubicBezTo>
                <a:close/>
                <a:moveTo>
                  <a:pt x="161" y="45"/>
                </a:moveTo>
                <a:cubicBezTo>
                  <a:pt x="119" y="81"/>
                  <a:pt x="77" y="117"/>
                  <a:pt x="41" y="163"/>
                </a:cubicBezTo>
                <a:cubicBezTo>
                  <a:pt x="43" y="150"/>
                  <a:pt x="50" y="140"/>
                  <a:pt x="55" y="130"/>
                </a:cubicBezTo>
                <a:cubicBezTo>
                  <a:pt x="88" y="100"/>
                  <a:pt x="123" y="70"/>
                  <a:pt x="161" y="45"/>
                </a:cubicBezTo>
                <a:close/>
                <a:moveTo>
                  <a:pt x="65" y="116"/>
                </a:moveTo>
                <a:cubicBezTo>
                  <a:pt x="94" y="83"/>
                  <a:pt x="122" y="49"/>
                  <a:pt x="167" y="32"/>
                </a:cubicBezTo>
                <a:cubicBezTo>
                  <a:pt x="170" y="31"/>
                  <a:pt x="178" y="28"/>
                  <a:pt x="181" y="28"/>
                </a:cubicBezTo>
                <a:cubicBezTo>
                  <a:pt x="138" y="52"/>
                  <a:pt x="101" y="85"/>
                  <a:pt x="65" y="116"/>
                </a:cubicBezTo>
                <a:close/>
                <a:moveTo>
                  <a:pt x="122" y="94"/>
                </a:moveTo>
                <a:cubicBezTo>
                  <a:pt x="143" y="78"/>
                  <a:pt x="164" y="64"/>
                  <a:pt x="186" y="50"/>
                </a:cubicBezTo>
                <a:cubicBezTo>
                  <a:pt x="137" y="91"/>
                  <a:pt x="88" y="134"/>
                  <a:pt x="47" y="184"/>
                </a:cubicBezTo>
                <a:cubicBezTo>
                  <a:pt x="44" y="188"/>
                  <a:pt x="41" y="192"/>
                  <a:pt x="35" y="195"/>
                </a:cubicBezTo>
                <a:cubicBezTo>
                  <a:pt x="34" y="189"/>
                  <a:pt x="34" y="176"/>
                  <a:pt x="38" y="172"/>
                </a:cubicBezTo>
                <a:cubicBezTo>
                  <a:pt x="65" y="145"/>
                  <a:pt x="92" y="118"/>
                  <a:pt x="122" y="94"/>
                </a:cubicBezTo>
                <a:close/>
                <a:moveTo>
                  <a:pt x="224" y="16"/>
                </a:moveTo>
                <a:cubicBezTo>
                  <a:pt x="174" y="53"/>
                  <a:pt x="124" y="87"/>
                  <a:pt x="78" y="127"/>
                </a:cubicBezTo>
                <a:cubicBezTo>
                  <a:pt x="116" y="90"/>
                  <a:pt x="154" y="55"/>
                  <a:pt x="195" y="24"/>
                </a:cubicBezTo>
                <a:cubicBezTo>
                  <a:pt x="199" y="21"/>
                  <a:pt x="213" y="18"/>
                  <a:pt x="217" y="17"/>
                </a:cubicBezTo>
                <a:cubicBezTo>
                  <a:pt x="219" y="16"/>
                  <a:pt x="221" y="16"/>
                  <a:pt x="224" y="16"/>
                </a:cubicBezTo>
                <a:close/>
                <a:moveTo>
                  <a:pt x="17" y="182"/>
                </a:moveTo>
                <a:cubicBezTo>
                  <a:pt x="38" y="114"/>
                  <a:pt x="75" y="64"/>
                  <a:pt x="133" y="34"/>
                </a:cubicBezTo>
                <a:cubicBezTo>
                  <a:pt x="152" y="25"/>
                  <a:pt x="172" y="17"/>
                  <a:pt x="197" y="15"/>
                </a:cubicBezTo>
                <a:cubicBezTo>
                  <a:pt x="198" y="15"/>
                  <a:pt x="201" y="14"/>
                  <a:pt x="202" y="13"/>
                </a:cubicBezTo>
                <a:cubicBezTo>
                  <a:pt x="204" y="13"/>
                  <a:pt x="210" y="12"/>
                  <a:pt x="212" y="12"/>
                </a:cubicBezTo>
                <a:cubicBezTo>
                  <a:pt x="145" y="27"/>
                  <a:pt x="95" y="59"/>
                  <a:pt x="61" y="108"/>
                </a:cubicBezTo>
                <a:cubicBezTo>
                  <a:pt x="44" y="133"/>
                  <a:pt x="30" y="165"/>
                  <a:pt x="27" y="204"/>
                </a:cubicBezTo>
                <a:cubicBezTo>
                  <a:pt x="23" y="206"/>
                  <a:pt x="19" y="205"/>
                  <a:pt x="17" y="206"/>
                </a:cubicBezTo>
                <a:cubicBezTo>
                  <a:pt x="16" y="212"/>
                  <a:pt x="23" y="209"/>
                  <a:pt x="25" y="209"/>
                </a:cubicBezTo>
                <a:cubicBezTo>
                  <a:pt x="24" y="235"/>
                  <a:pt x="29" y="258"/>
                  <a:pt x="33" y="279"/>
                </a:cubicBezTo>
                <a:cubicBezTo>
                  <a:pt x="34" y="284"/>
                  <a:pt x="29" y="287"/>
                  <a:pt x="28" y="292"/>
                </a:cubicBezTo>
                <a:cubicBezTo>
                  <a:pt x="31" y="290"/>
                  <a:pt x="34" y="288"/>
                  <a:pt x="35" y="292"/>
                </a:cubicBezTo>
                <a:cubicBezTo>
                  <a:pt x="36" y="299"/>
                  <a:pt x="41" y="307"/>
                  <a:pt x="42" y="314"/>
                </a:cubicBezTo>
                <a:cubicBezTo>
                  <a:pt x="42" y="318"/>
                  <a:pt x="34" y="322"/>
                  <a:pt x="35" y="328"/>
                </a:cubicBezTo>
                <a:cubicBezTo>
                  <a:pt x="40" y="328"/>
                  <a:pt x="42" y="324"/>
                  <a:pt x="45" y="321"/>
                </a:cubicBezTo>
                <a:cubicBezTo>
                  <a:pt x="51" y="326"/>
                  <a:pt x="54" y="336"/>
                  <a:pt x="58" y="343"/>
                </a:cubicBezTo>
                <a:cubicBezTo>
                  <a:pt x="55" y="345"/>
                  <a:pt x="53" y="349"/>
                  <a:pt x="55" y="351"/>
                </a:cubicBezTo>
                <a:cubicBezTo>
                  <a:pt x="58" y="355"/>
                  <a:pt x="63" y="342"/>
                  <a:pt x="66" y="353"/>
                </a:cubicBezTo>
                <a:cubicBezTo>
                  <a:pt x="67" y="355"/>
                  <a:pt x="71" y="357"/>
                  <a:pt x="68" y="360"/>
                </a:cubicBezTo>
                <a:cubicBezTo>
                  <a:pt x="65" y="361"/>
                  <a:pt x="67" y="367"/>
                  <a:pt x="71" y="365"/>
                </a:cubicBezTo>
                <a:cubicBezTo>
                  <a:pt x="71" y="363"/>
                  <a:pt x="75" y="361"/>
                  <a:pt x="75" y="365"/>
                </a:cubicBezTo>
                <a:cubicBezTo>
                  <a:pt x="84" y="367"/>
                  <a:pt x="74" y="375"/>
                  <a:pt x="80" y="376"/>
                </a:cubicBezTo>
                <a:cubicBezTo>
                  <a:pt x="84" y="372"/>
                  <a:pt x="87" y="378"/>
                  <a:pt x="87" y="380"/>
                </a:cubicBezTo>
                <a:cubicBezTo>
                  <a:pt x="86" y="382"/>
                  <a:pt x="84" y="384"/>
                  <a:pt x="87" y="387"/>
                </a:cubicBezTo>
                <a:cubicBezTo>
                  <a:pt x="89" y="385"/>
                  <a:pt x="93" y="383"/>
                  <a:pt x="96" y="387"/>
                </a:cubicBezTo>
                <a:cubicBezTo>
                  <a:pt x="108" y="402"/>
                  <a:pt x="126" y="413"/>
                  <a:pt x="143" y="424"/>
                </a:cubicBezTo>
                <a:cubicBezTo>
                  <a:pt x="121" y="417"/>
                  <a:pt x="100" y="404"/>
                  <a:pt x="84" y="389"/>
                </a:cubicBezTo>
                <a:cubicBezTo>
                  <a:pt x="48" y="358"/>
                  <a:pt x="15" y="321"/>
                  <a:pt x="11" y="260"/>
                </a:cubicBezTo>
                <a:cubicBezTo>
                  <a:pt x="10" y="236"/>
                  <a:pt x="11" y="203"/>
                  <a:pt x="17" y="182"/>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grpSp>
        <p:nvGrpSpPr>
          <p:cNvPr id="19" name="组合 18"/>
          <p:cNvGrpSpPr/>
          <p:nvPr/>
        </p:nvGrpSpPr>
        <p:grpSpPr>
          <a:xfrm>
            <a:off x="6183313" y="1962150"/>
            <a:ext cx="1431925" cy="1168401"/>
            <a:chOff x="6183313" y="1962150"/>
            <a:chExt cx="1431925" cy="1168401"/>
          </a:xfrm>
          <a:gradFill>
            <a:gsLst>
              <a:gs pos="0">
                <a:srgbClr val="254E6B"/>
              </a:gs>
              <a:gs pos="100000">
                <a:srgbClr val="1F3F57"/>
              </a:gs>
            </a:gsLst>
            <a:lin ang="2700000" scaled="1"/>
          </a:gradFill>
        </p:grpSpPr>
        <p:sp>
          <p:nvSpPr>
            <p:cNvPr id="20" name="Freeform 5"/>
            <p:cNvSpPr>
              <a:spLocks noEditPoints="1"/>
            </p:cNvSpPr>
            <p:nvPr/>
          </p:nvSpPr>
          <p:spPr bwMode="auto">
            <a:xfrm>
              <a:off x="6183313" y="1962150"/>
              <a:ext cx="1431925" cy="1168401"/>
            </a:xfrm>
            <a:custGeom>
              <a:avLst/>
              <a:gdLst>
                <a:gd name="T0" fmla="*/ 43 w 710"/>
                <a:gd name="T1" fmla="*/ 578 h 578"/>
                <a:gd name="T2" fmla="*/ 448 w 710"/>
                <a:gd name="T3" fmla="*/ 6 h 578"/>
                <a:gd name="T4" fmla="*/ 382 w 710"/>
                <a:gd name="T5" fmla="*/ 84 h 578"/>
                <a:gd name="T6" fmla="*/ 367 w 710"/>
                <a:gd name="T7" fmla="*/ 55 h 578"/>
                <a:gd name="T8" fmla="*/ 367 w 710"/>
                <a:gd name="T9" fmla="*/ 57 h 578"/>
                <a:gd name="T10" fmla="*/ 325 w 710"/>
                <a:gd name="T11" fmla="*/ 171 h 578"/>
                <a:gd name="T12" fmla="*/ 497 w 710"/>
                <a:gd name="T13" fmla="*/ 69 h 578"/>
                <a:gd name="T14" fmla="*/ 570 w 710"/>
                <a:gd name="T15" fmla="*/ 280 h 578"/>
                <a:gd name="T16" fmla="*/ 484 w 710"/>
                <a:gd name="T17" fmla="*/ 62 h 578"/>
                <a:gd name="T18" fmla="*/ 484 w 710"/>
                <a:gd name="T19" fmla="*/ 49 h 578"/>
                <a:gd name="T20" fmla="*/ 560 w 710"/>
                <a:gd name="T21" fmla="*/ 53 h 578"/>
                <a:gd name="T22" fmla="*/ 501 w 710"/>
                <a:gd name="T23" fmla="*/ 49 h 578"/>
                <a:gd name="T24" fmla="*/ 592 w 710"/>
                <a:gd name="T25" fmla="*/ 108 h 578"/>
                <a:gd name="T26" fmla="*/ 423 w 710"/>
                <a:gd name="T27" fmla="*/ 308 h 578"/>
                <a:gd name="T28" fmla="*/ 373 w 710"/>
                <a:gd name="T29" fmla="*/ 262 h 578"/>
                <a:gd name="T30" fmla="*/ 357 w 710"/>
                <a:gd name="T31" fmla="*/ 247 h 578"/>
                <a:gd name="T32" fmla="*/ 329 w 710"/>
                <a:gd name="T33" fmla="*/ 259 h 578"/>
                <a:gd name="T34" fmla="*/ 352 w 710"/>
                <a:gd name="T35" fmla="*/ 199 h 578"/>
                <a:gd name="T36" fmla="*/ 201 w 710"/>
                <a:gd name="T37" fmla="*/ 352 h 578"/>
                <a:gd name="T38" fmla="*/ 206 w 710"/>
                <a:gd name="T39" fmla="*/ 359 h 578"/>
                <a:gd name="T40" fmla="*/ 151 w 710"/>
                <a:gd name="T41" fmla="*/ 392 h 578"/>
                <a:gd name="T42" fmla="*/ 50 w 710"/>
                <a:gd name="T43" fmla="*/ 471 h 578"/>
                <a:gd name="T44" fmla="*/ 12 w 710"/>
                <a:gd name="T45" fmla="*/ 507 h 578"/>
                <a:gd name="T46" fmla="*/ 37 w 710"/>
                <a:gd name="T47" fmla="*/ 549 h 578"/>
                <a:gd name="T48" fmla="*/ 46 w 710"/>
                <a:gd name="T49" fmla="*/ 554 h 578"/>
                <a:gd name="T50" fmla="*/ 54 w 710"/>
                <a:gd name="T51" fmla="*/ 545 h 578"/>
                <a:gd name="T52" fmla="*/ 120 w 710"/>
                <a:gd name="T53" fmla="*/ 505 h 578"/>
                <a:gd name="T54" fmla="*/ 177 w 710"/>
                <a:gd name="T55" fmla="*/ 461 h 578"/>
                <a:gd name="T56" fmla="*/ 155 w 710"/>
                <a:gd name="T57" fmla="*/ 474 h 578"/>
                <a:gd name="T58" fmla="*/ 202 w 710"/>
                <a:gd name="T59" fmla="*/ 443 h 578"/>
                <a:gd name="T60" fmla="*/ 211 w 710"/>
                <a:gd name="T61" fmla="*/ 411 h 578"/>
                <a:gd name="T62" fmla="*/ 225 w 710"/>
                <a:gd name="T63" fmla="*/ 404 h 578"/>
                <a:gd name="T64" fmla="*/ 264 w 710"/>
                <a:gd name="T65" fmla="*/ 410 h 578"/>
                <a:gd name="T66" fmla="*/ 376 w 710"/>
                <a:gd name="T67" fmla="*/ 267 h 578"/>
                <a:gd name="T68" fmla="*/ 399 w 710"/>
                <a:gd name="T69" fmla="*/ 295 h 578"/>
                <a:gd name="T70" fmla="*/ 414 w 710"/>
                <a:gd name="T71" fmla="*/ 303 h 578"/>
                <a:gd name="T72" fmla="*/ 448 w 710"/>
                <a:gd name="T73" fmla="*/ 318 h 578"/>
                <a:gd name="T74" fmla="*/ 451 w 710"/>
                <a:gd name="T75" fmla="*/ 356 h 578"/>
                <a:gd name="T76" fmla="*/ 498 w 710"/>
                <a:gd name="T77" fmla="*/ 358 h 578"/>
                <a:gd name="T78" fmla="*/ 556 w 710"/>
                <a:gd name="T79" fmla="*/ 310 h 578"/>
                <a:gd name="T80" fmla="*/ 551 w 710"/>
                <a:gd name="T81" fmla="*/ 354 h 578"/>
                <a:gd name="T82" fmla="*/ 657 w 710"/>
                <a:gd name="T83" fmla="*/ 247 h 578"/>
                <a:gd name="T84" fmla="*/ 601 w 710"/>
                <a:gd name="T85" fmla="*/ 319 h 578"/>
                <a:gd name="T86" fmla="*/ 643 w 710"/>
                <a:gd name="T87" fmla="*/ 287 h 578"/>
                <a:gd name="T88" fmla="*/ 645 w 710"/>
                <a:gd name="T89" fmla="*/ 169 h 578"/>
                <a:gd name="T90" fmla="*/ 620 w 710"/>
                <a:gd name="T91" fmla="*/ 124 h 578"/>
                <a:gd name="T92" fmla="*/ 643 w 710"/>
                <a:gd name="T93" fmla="*/ 107 h 578"/>
                <a:gd name="T94" fmla="*/ 633 w 710"/>
                <a:gd name="T95" fmla="*/ 94 h 578"/>
                <a:gd name="T96" fmla="*/ 610 w 710"/>
                <a:gd name="T97" fmla="*/ 76 h 578"/>
                <a:gd name="T98" fmla="*/ 593 w 710"/>
                <a:gd name="T99" fmla="*/ 56 h 578"/>
                <a:gd name="T100" fmla="*/ 550 w 710"/>
                <a:gd name="T101" fmla="*/ 33 h 578"/>
                <a:gd name="T102" fmla="*/ 516 w 710"/>
                <a:gd name="T103" fmla="*/ 24 h 578"/>
                <a:gd name="T104" fmla="*/ 465 w 710"/>
                <a:gd name="T105" fmla="*/ 22 h 578"/>
                <a:gd name="T106" fmla="*/ 433 w 710"/>
                <a:gd name="T107" fmla="*/ 56 h 578"/>
                <a:gd name="T108" fmla="*/ 418 w 710"/>
                <a:gd name="T109" fmla="*/ 58 h 578"/>
                <a:gd name="T110" fmla="*/ 445 w 710"/>
                <a:gd name="T111" fmla="*/ 22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0" h="578">
                  <a:moveTo>
                    <a:pt x="442" y="8"/>
                  </a:moveTo>
                  <a:cubicBezTo>
                    <a:pt x="404" y="15"/>
                    <a:pt x="374" y="34"/>
                    <a:pt x="348" y="54"/>
                  </a:cubicBezTo>
                  <a:cubicBezTo>
                    <a:pt x="304" y="88"/>
                    <a:pt x="282" y="177"/>
                    <a:pt x="309" y="247"/>
                  </a:cubicBezTo>
                  <a:cubicBezTo>
                    <a:pt x="302" y="249"/>
                    <a:pt x="297" y="255"/>
                    <a:pt x="291" y="260"/>
                  </a:cubicBezTo>
                  <a:cubicBezTo>
                    <a:pt x="250" y="294"/>
                    <a:pt x="205" y="326"/>
                    <a:pt x="174" y="366"/>
                  </a:cubicBezTo>
                  <a:cubicBezTo>
                    <a:pt x="110" y="407"/>
                    <a:pt x="56" y="454"/>
                    <a:pt x="5" y="504"/>
                  </a:cubicBezTo>
                  <a:cubicBezTo>
                    <a:pt x="2" y="507"/>
                    <a:pt x="0" y="513"/>
                    <a:pt x="2" y="518"/>
                  </a:cubicBezTo>
                  <a:cubicBezTo>
                    <a:pt x="11" y="542"/>
                    <a:pt x="25" y="563"/>
                    <a:pt x="43" y="578"/>
                  </a:cubicBezTo>
                  <a:cubicBezTo>
                    <a:pt x="82" y="545"/>
                    <a:pt x="82" y="545"/>
                    <a:pt x="82" y="545"/>
                  </a:cubicBezTo>
                  <a:cubicBezTo>
                    <a:pt x="136" y="501"/>
                    <a:pt x="193" y="462"/>
                    <a:pt x="247" y="415"/>
                  </a:cubicBezTo>
                  <a:cubicBezTo>
                    <a:pt x="255" y="420"/>
                    <a:pt x="269" y="422"/>
                    <a:pt x="277" y="416"/>
                  </a:cubicBezTo>
                  <a:cubicBezTo>
                    <a:pt x="309" y="390"/>
                    <a:pt x="344" y="363"/>
                    <a:pt x="374" y="332"/>
                  </a:cubicBezTo>
                  <a:cubicBezTo>
                    <a:pt x="397" y="350"/>
                    <a:pt x="425" y="361"/>
                    <a:pt x="458" y="366"/>
                  </a:cubicBezTo>
                  <a:cubicBezTo>
                    <a:pt x="547" y="378"/>
                    <a:pt x="619" y="350"/>
                    <a:pt x="649" y="293"/>
                  </a:cubicBezTo>
                  <a:cubicBezTo>
                    <a:pt x="710" y="209"/>
                    <a:pt x="660" y="74"/>
                    <a:pt x="594" y="31"/>
                  </a:cubicBezTo>
                  <a:cubicBezTo>
                    <a:pt x="559" y="8"/>
                    <a:pt x="502" y="0"/>
                    <a:pt x="448" y="6"/>
                  </a:cubicBezTo>
                  <a:cubicBezTo>
                    <a:pt x="447" y="6"/>
                    <a:pt x="443" y="7"/>
                    <a:pt x="442" y="8"/>
                  </a:cubicBezTo>
                  <a:close/>
                  <a:moveTo>
                    <a:pt x="436" y="23"/>
                  </a:moveTo>
                  <a:cubicBezTo>
                    <a:pt x="422" y="34"/>
                    <a:pt x="411" y="50"/>
                    <a:pt x="399" y="67"/>
                  </a:cubicBezTo>
                  <a:cubicBezTo>
                    <a:pt x="403" y="54"/>
                    <a:pt x="412" y="45"/>
                    <a:pt x="414" y="35"/>
                  </a:cubicBezTo>
                  <a:cubicBezTo>
                    <a:pt x="415" y="31"/>
                    <a:pt x="414" y="27"/>
                    <a:pt x="409" y="29"/>
                  </a:cubicBezTo>
                  <a:cubicBezTo>
                    <a:pt x="415" y="22"/>
                    <a:pt x="426" y="23"/>
                    <a:pt x="436" y="23"/>
                  </a:cubicBezTo>
                  <a:close/>
                  <a:moveTo>
                    <a:pt x="408" y="38"/>
                  </a:moveTo>
                  <a:cubicBezTo>
                    <a:pt x="382" y="84"/>
                    <a:pt x="382" y="84"/>
                    <a:pt x="382" y="84"/>
                  </a:cubicBezTo>
                  <a:cubicBezTo>
                    <a:pt x="386" y="64"/>
                    <a:pt x="395" y="46"/>
                    <a:pt x="408" y="32"/>
                  </a:cubicBezTo>
                  <a:cubicBezTo>
                    <a:pt x="408" y="32"/>
                    <a:pt x="409" y="36"/>
                    <a:pt x="408" y="38"/>
                  </a:cubicBezTo>
                  <a:close/>
                  <a:moveTo>
                    <a:pt x="397" y="31"/>
                  </a:moveTo>
                  <a:cubicBezTo>
                    <a:pt x="382" y="56"/>
                    <a:pt x="363" y="86"/>
                    <a:pt x="348" y="113"/>
                  </a:cubicBezTo>
                  <a:cubicBezTo>
                    <a:pt x="361" y="88"/>
                    <a:pt x="371" y="59"/>
                    <a:pt x="385" y="39"/>
                  </a:cubicBezTo>
                  <a:cubicBezTo>
                    <a:pt x="387" y="35"/>
                    <a:pt x="393" y="33"/>
                    <a:pt x="397" y="31"/>
                  </a:cubicBezTo>
                  <a:close/>
                  <a:moveTo>
                    <a:pt x="376" y="43"/>
                  </a:moveTo>
                  <a:cubicBezTo>
                    <a:pt x="382" y="42"/>
                    <a:pt x="370" y="53"/>
                    <a:pt x="367" y="55"/>
                  </a:cubicBezTo>
                  <a:cubicBezTo>
                    <a:pt x="372" y="52"/>
                    <a:pt x="370" y="45"/>
                    <a:pt x="376" y="43"/>
                  </a:cubicBezTo>
                  <a:close/>
                  <a:moveTo>
                    <a:pt x="348" y="65"/>
                  </a:moveTo>
                  <a:cubicBezTo>
                    <a:pt x="337" y="89"/>
                    <a:pt x="328" y="111"/>
                    <a:pt x="314" y="135"/>
                  </a:cubicBezTo>
                  <a:cubicBezTo>
                    <a:pt x="314" y="131"/>
                    <a:pt x="310" y="135"/>
                    <a:pt x="313" y="136"/>
                  </a:cubicBezTo>
                  <a:cubicBezTo>
                    <a:pt x="309" y="143"/>
                    <a:pt x="308" y="153"/>
                    <a:pt x="308" y="162"/>
                  </a:cubicBezTo>
                  <a:cubicBezTo>
                    <a:pt x="308" y="166"/>
                    <a:pt x="314" y="163"/>
                    <a:pt x="313" y="160"/>
                  </a:cubicBezTo>
                  <a:cubicBezTo>
                    <a:pt x="318" y="137"/>
                    <a:pt x="328" y="121"/>
                    <a:pt x="337" y="103"/>
                  </a:cubicBezTo>
                  <a:cubicBezTo>
                    <a:pt x="345" y="86"/>
                    <a:pt x="357" y="72"/>
                    <a:pt x="367" y="57"/>
                  </a:cubicBezTo>
                  <a:cubicBezTo>
                    <a:pt x="320" y="157"/>
                    <a:pt x="320" y="157"/>
                    <a:pt x="320" y="157"/>
                  </a:cubicBezTo>
                  <a:cubicBezTo>
                    <a:pt x="316" y="152"/>
                    <a:pt x="315" y="158"/>
                    <a:pt x="313" y="160"/>
                  </a:cubicBezTo>
                  <a:cubicBezTo>
                    <a:pt x="318" y="164"/>
                    <a:pt x="318" y="164"/>
                    <a:pt x="318" y="164"/>
                  </a:cubicBezTo>
                  <a:cubicBezTo>
                    <a:pt x="313" y="173"/>
                    <a:pt x="308" y="185"/>
                    <a:pt x="306" y="195"/>
                  </a:cubicBezTo>
                  <a:cubicBezTo>
                    <a:pt x="297" y="137"/>
                    <a:pt x="321" y="91"/>
                    <a:pt x="348" y="65"/>
                  </a:cubicBezTo>
                  <a:close/>
                  <a:moveTo>
                    <a:pt x="306" y="200"/>
                  </a:moveTo>
                  <a:cubicBezTo>
                    <a:pt x="313" y="206"/>
                    <a:pt x="313" y="193"/>
                    <a:pt x="320" y="196"/>
                  </a:cubicBezTo>
                  <a:cubicBezTo>
                    <a:pt x="317" y="184"/>
                    <a:pt x="320" y="180"/>
                    <a:pt x="325" y="171"/>
                  </a:cubicBezTo>
                  <a:cubicBezTo>
                    <a:pt x="340" y="141"/>
                    <a:pt x="355" y="112"/>
                    <a:pt x="372" y="84"/>
                  </a:cubicBezTo>
                  <a:cubicBezTo>
                    <a:pt x="352" y="132"/>
                    <a:pt x="331" y="183"/>
                    <a:pt x="310" y="228"/>
                  </a:cubicBezTo>
                  <a:lnTo>
                    <a:pt x="306" y="200"/>
                  </a:lnTo>
                  <a:close/>
                  <a:moveTo>
                    <a:pt x="365" y="167"/>
                  </a:moveTo>
                  <a:cubicBezTo>
                    <a:pt x="365" y="167"/>
                    <a:pt x="366" y="168"/>
                    <a:pt x="366" y="168"/>
                  </a:cubicBezTo>
                  <a:cubicBezTo>
                    <a:pt x="372" y="157"/>
                    <a:pt x="373" y="141"/>
                    <a:pt x="378" y="132"/>
                  </a:cubicBezTo>
                  <a:cubicBezTo>
                    <a:pt x="378" y="132"/>
                    <a:pt x="379" y="131"/>
                    <a:pt x="380" y="131"/>
                  </a:cubicBezTo>
                  <a:cubicBezTo>
                    <a:pt x="402" y="95"/>
                    <a:pt x="440" y="68"/>
                    <a:pt x="497" y="69"/>
                  </a:cubicBezTo>
                  <a:cubicBezTo>
                    <a:pt x="495" y="61"/>
                    <a:pt x="498" y="69"/>
                    <a:pt x="500" y="68"/>
                  </a:cubicBezTo>
                  <a:cubicBezTo>
                    <a:pt x="553" y="72"/>
                    <a:pt x="593" y="105"/>
                    <a:pt x="601" y="160"/>
                  </a:cubicBezTo>
                  <a:cubicBezTo>
                    <a:pt x="606" y="198"/>
                    <a:pt x="599" y="237"/>
                    <a:pt x="586" y="264"/>
                  </a:cubicBezTo>
                  <a:cubicBezTo>
                    <a:pt x="585" y="264"/>
                    <a:pt x="584" y="265"/>
                    <a:pt x="584" y="265"/>
                  </a:cubicBezTo>
                  <a:cubicBezTo>
                    <a:pt x="584" y="262"/>
                    <a:pt x="583" y="262"/>
                    <a:pt x="583" y="265"/>
                  </a:cubicBezTo>
                  <a:cubicBezTo>
                    <a:pt x="581" y="267"/>
                    <a:pt x="581" y="267"/>
                    <a:pt x="581" y="267"/>
                  </a:cubicBezTo>
                  <a:cubicBezTo>
                    <a:pt x="580" y="268"/>
                    <a:pt x="580" y="268"/>
                    <a:pt x="580" y="268"/>
                  </a:cubicBezTo>
                  <a:cubicBezTo>
                    <a:pt x="570" y="280"/>
                    <a:pt x="570" y="280"/>
                    <a:pt x="570" y="280"/>
                  </a:cubicBezTo>
                  <a:cubicBezTo>
                    <a:pt x="571" y="279"/>
                    <a:pt x="571" y="279"/>
                    <a:pt x="571" y="279"/>
                  </a:cubicBezTo>
                  <a:cubicBezTo>
                    <a:pt x="557" y="303"/>
                    <a:pt x="518" y="317"/>
                    <a:pt x="479" y="309"/>
                  </a:cubicBezTo>
                  <a:cubicBezTo>
                    <a:pt x="419" y="309"/>
                    <a:pt x="391" y="275"/>
                    <a:pt x="373" y="231"/>
                  </a:cubicBezTo>
                  <a:cubicBezTo>
                    <a:pt x="368" y="219"/>
                    <a:pt x="359" y="193"/>
                    <a:pt x="366" y="183"/>
                  </a:cubicBezTo>
                  <a:cubicBezTo>
                    <a:pt x="362" y="179"/>
                    <a:pt x="363" y="174"/>
                    <a:pt x="364" y="171"/>
                  </a:cubicBezTo>
                  <a:cubicBezTo>
                    <a:pt x="365" y="170"/>
                    <a:pt x="365" y="169"/>
                    <a:pt x="366" y="169"/>
                  </a:cubicBezTo>
                  <a:cubicBezTo>
                    <a:pt x="366" y="168"/>
                    <a:pt x="365" y="167"/>
                    <a:pt x="365" y="167"/>
                  </a:cubicBezTo>
                  <a:close/>
                  <a:moveTo>
                    <a:pt x="484" y="62"/>
                  </a:moveTo>
                  <a:cubicBezTo>
                    <a:pt x="467" y="62"/>
                    <a:pt x="467" y="62"/>
                    <a:pt x="467" y="62"/>
                  </a:cubicBezTo>
                  <a:cubicBezTo>
                    <a:pt x="447" y="65"/>
                    <a:pt x="430" y="73"/>
                    <a:pt x="415" y="81"/>
                  </a:cubicBezTo>
                  <a:cubicBezTo>
                    <a:pt x="418" y="72"/>
                    <a:pt x="430" y="65"/>
                    <a:pt x="442" y="64"/>
                  </a:cubicBezTo>
                  <a:cubicBezTo>
                    <a:pt x="450" y="63"/>
                    <a:pt x="459" y="61"/>
                    <a:pt x="467" y="62"/>
                  </a:cubicBezTo>
                  <a:cubicBezTo>
                    <a:pt x="472" y="60"/>
                    <a:pt x="479" y="59"/>
                    <a:pt x="484" y="62"/>
                  </a:cubicBezTo>
                  <a:close/>
                  <a:moveTo>
                    <a:pt x="469" y="48"/>
                  </a:moveTo>
                  <a:cubicBezTo>
                    <a:pt x="478" y="40"/>
                    <a:pt x="486" y="30"/>
                    <a:pt x="497" y="23"/>
                  </a:cubicBezTo>
                  <a:cubicBezTo>
                    <a:pt x="499" y="30"/>
                    <a:pt x="490" y="40"/>
                    <a:pt x="484" y="49"/>
                  </a:cubicBezTo>
                  <a:lnTo>
                    <a:pt x="469" y="48"/>
                  </a:lnTo>
                  <a:close/>
                  <a:moveTo>
                    <a:pt x="579" y="42"/>
                  </a:moveTo>
                  <a:cubicBezTo>
                    <a:pt x="580" y="54"/>
                    <a:pt x="572" y="69"/>
                    <a:pt x="571" y="78"/>
                  </a:cubicBezTo>
                  <a:cubicBezTo>
                    <a:pt x="562" y="69"/>
                    <a:pt x="550" y="64"/>
                    <a:pt x="536" y="58"/>
                  </a:cubicBezTo>
                  <a:cubicBezTo>
                    <a:pt x="557" y="36"/>
                    <a:pt x="557" y="36"/>
                    <a:pt x="557" y="36"/>
                  </a:cubicBezTo>
                  <a:cubicBezTo>
                    <a:pt x="560" y="41"/>
                    <a:pt x="552" y="52"/>
                    <a:pt x="552" y="62"/>
                  </a:cubicBezTo>
                  <a:cubicBezTo>
                    <a:pt x="563" y="63"/>
                    <a:pt x="570" y="48"/>
                    <a:pt x="579" y="42"/>
                  </a:cubicBezTo>
                  <a:close/>
                  <a:moveTo>
                    <a:pt x="560" y="53"/>
                  </a:moveTo>
                  <a:cubicBezTo>
                    <a:pt x="560" y="48"/>
                    <a:pt x="563" y="44"/>
                    <a:pt x="565" y="40"/>
                  </a:cubicBezTo>
                  <a:cubicBezTo>
                    <a:pt x="567" y="38"/>
                    <a:pt x="571" y="40"/>
                    <a:pt x="572" y="43"/>
                  </a:cubicBezTo>
                  <a:lnTo>
                    <a:pt x="560" y="53"/>
                  </a:lnTo>
                  <a:close/>
                  <a:moveTo>
                    <a:pt x="545" y="71"/>
                  </a:moveTo>
                  <a:cubicBezTo>
                    <a:pt x="536" y="70"/>
                    <a:pt x="526" y="67"/>
                    <a:pt x="518" y="62"/>
                  </a:cubicBezTo>
                  <a:cubicBezTo>
                    <a:pt x="527" y="62"/>
                    <a:pt x="537" y="66"/>
                    <a:pt x="545" y="71"/>
                  </a:cubicBezTo>
                  <a:close/>
                  <a:moveTo>
                    <a:pt x="526" y="55"/>
                  </a:moveTo>
                  <a:cubicBezTo>
                    <a:pt x="501" y="49"/>
                    <a:pt x="501" y="49"/>
                    <a:pt x="501" y="49"/>
                  </a:cubicBezTo>
                  <a:cubicBezTo>
                    <a:pt x="508" y="39"/>
                    <a:pt x="516" y="30"/>
                    <a:pt x="527" y="26"/>
                  </a:cubicBezTo>
                  <a:cubicBezTo>
                    <a:pt x="530" y="25"/>
                    <a:pt x="531" y="29"/>
                    <a:pt x="531" y="31"/>
                  </a:cubicBezTo>
                  <a:cubicBezTo>
                    <a:pt x="531" y="40"/>
                    <a:pt x="523" y="45"/>
                    <a:pt x="526" y="55"/>
                  </a:cubicBezTo>
                  <a:close/>
                  <a:moveTo>
                    <a:pt x="592" y="108"/>
                  </a:moveTo>
                  <a:cubicBezTo>
                    <a:pt x="633" y="149"/>
                    <a:pt x="620" y="253"/>
                    <a:pt x="579" y="286"/>
                  </a:cubicBezTo>
                  <a:cubicBezTo>
                    <a:pt x="578" y="286"/>
                    <a:pt x="572" y="290"/>
                    <a:pt x="570" y="291"/>
                  </a:cubicBezTo>
                  <a:cubicBezTo>
                    <a:pt x="614" y="260"/>
                    <a:pt x="621" y="163"/>
                    <a:pt x="592" y="111"/>
                  </a:cubicBezTo>
                  <a:cubicBezTo>
                    <a:pt x="591" y="111"/>
                    <a:pt x="591" y="109"/>
                    <a:pt x="592" y="108"/>
                  </a:cubicBezTo>
                  <a:close/>
                  <a:moveTo>
                    <a:pt x="480" y="320"/>
                  </a:moveTo>
                  <a:cubicBezTo>
                    <a:pt x="493" y="321"/>
                    <a:pt x="493" y="321"/>
                    <a:pt x="493" y="321"/>
                  </a:cubicBezTo>
                  <a:cubicBezTo>
                    <a:pt x="491" y="327"/>
                    <a:pt x="482" y="336"/>
                    <a:pt x="477" y="344"/>
                  </a:cubicBezTo>
                  <a:cubicBezTo>
                    <a:pt x="477" y="336"/>
                    <a:pt x="482" y="330"/>
                    <a:pt x="482" y="325"/>
                  </a:cubicBezTo>
                  <a:cubicBezTo>
                    <a:pt x="482" y="323"/>
                    <a:pt x="481" y="321"/>
                    <a:pt x="480" y="320"/>
                  </a:cubicBezTo>
                  <a:close/>
                  <a:moveTo>
                    <a:pt x="430" y="316"/>
                  </a:moveTo>
                  <a:cubicBezTo>
                    <a:pt x="427" y="320"/>
                    <a:pt x="425" y="325"/>
                    <a:pt x="422" y="328"/>
                  </a:cubicBezTo>
                  <a:cubicBezTo>
                    <a:pt x="423" y="308"/>
                    <a:pt x="423" y="308"/>
                    <a:pt x="423" y="308"/>
                  </a:cubicBezTo>
                  <a:cubicBezTo>
                    <a:pt x="425" y="310"/>
                    <a:pt x="434" y="310"/>
                    <a:pt x="430" y="316"/>
                  </a:cubicBezTo>
                  <a:close/>
                  <a:moveTo>
                    <a:pt x="387" y="286"/>
                  </a:moveTo>
                  <a:cubicBezTo>
                    <a:pt x="387" y="290"/>
                    <a:pt x="387" y="290"/>
                    <a:pt x="387" y="290"/>
                  </a:cubicBezTo>
                  <a:cubicBezTo>
                    <a:pt x="386" y="290"/>
                    <a:pt x="386" y="290"/>
                    <a:pt x="386" y="290"/>
                  </a:cubicBezTo>
                  <a:cubicBezTo>
                    <a:pt x="376" y="307"/>
                    <a:pt x="376" y="307"/>
                    <a:pt x="376" y="307"/>
                  </a:cubicBezTo>
                  <a:cubicBezTo>
                    <a:pt x="378" y="296"/>
                    <a:pt x="381" y="285"/>
                    <a:pt x="384" y="278"/>
                  </a:cubicBezTo>
                  <a:cubicBezTo>
                    <a:pt x="387" y="278"/>
                    <a:pt x="393" y="285"/>
                    <a:pt x="387" y="286"/>
                  </a:cubicBezTo>
                  <a:close/>
                  <a:moveTo>
                    <a:pt x="373" y="262"/>
                  </a:moveTo>
                  <a:cubicBezTo>
                    <a:pt x="371" y="272"/>
                    <a:pt x="366" y="281"/>
                    <a:pt x="359" y="288"/>
                  </a:cubicBezTo>
                  <a:cubicBezTo>
                    <a:pt x="361" y="276"/>
                    <a:pt x="365" y="264"/>
                    <a:pt x="369" y="254"/>
                  </a:cubicBezTo>
                  <a:cubicBezTo>
                    <a:pt x="370" y="257"/>
                    <a:pt x="374" y="260"/>
                    <a:pt x="373" y="262"/>
                  </a:cubicBezTo>
                  <a:close/>
                  <a:moveTo>
                    <a:pt x="356" y="276"/>
                  </a:moveTo>
                  <a:cubicBezTo>
                    <a:pt x="355" y="277"/>
                    <a:pt x="358" y="281"/>
                    <a:pt x="356" y="283"/>
                  </a:cubicBezTo>
                  <a:cubicBezTo>
                    <a:pt x="353" y="279"/>
                    <a:pt x="354" y="293"/>
                    <a:pt x="352" y="297"/>
                  </a:cubicBezTo>
                  <a:cubicBezTo>
                    <a:pt x="346" y="291"/>
                    <a:pt x="338" y="286"/>
                    <a:pt x="342" y="276"/>
                  </a:cubicBezTo>
                  <a:cubicBezTo>
                    <a:pt x="345" y="267"/>
                    <a:pt x="352" y="252"/>
                    <a:pt x="357" y="247"/>
                  </a:cubicBezTo>
                  <a:cubicBezTo>
                    <a:pt x="358" y="246"/>
                    <a:pt x="361" y="243"/>
                    <a:pt x="363" y="240"/>
                  </a:cubicBezTo>
                  <a:cubicBezTo>
                    <a:pt x="365" y="253"/>
                    <a:pt x="362" y="265"/>
                    <a:pt x="356" y="276"/>
                  </a:cubicBezTo>
                  <a:close/>
                  <a:moveTo>
                    <a:pt x="341" y="267"/>
                  </a:moveTo>
                  <a:cubicBezTo>
                    <a:pt x="352" y="224"/>
                    <a:pt x="352" y="224"/>
                    <a:pt x="352" y="224"/>
                  </a:cubicBezTo>
                  <a:cubicBezTo>
                    <a:pt x="343" y="226"/>
                    <a:pt x="344" y="235"/>
                    <a:pt x="342" y="241"/>
                  </a:cubicBezTo>
                  <a:cubicBezTo>
                    <a:pt x="341" y="243"/>
                    <a:pt x="342" y="244"/>
                    <a:pt x="343" y="242"/>
                  </a:cubicBezTo>
                  <a:cubicBezTo>
                    <a:pt x="339" y="248"/>
                    <a:pt x="334" y="265"/>
                    <a:pt x="332" y="272"/>
                  </a:cubicBezTo>
                  <a:cubicBezTo>
                    <a:pt x="330" y="270"/>
                    <a:pt x="318" y="259"/>
                    <a:pt x="329" y="259"/>
                  </a:cubicBezTo>
                  <a:cubicBezTo>
                    <a:pt x="334" y="243"/>
                    <a:pt x="340" y="226"/>
                    <a:pt x="349" y="213"/>
                  </a:cubicBezTo>
                  <a:cubicBezTo>
                    <a:pt x="352" y="216"/>
                    <a:pt x="349" y="221"/>
                    <a:pt x="353" y="223"/>
                  </a:cubicBezTo>
                  <a:cubicBezTo>
                    <a:pt x="355" y="215"/>
                    <a:pt x="355" y="215"/>
                    <a:pt x="355" y="215"/>
                  </a:cubicBezTo>
                  <a:cubicBezTo>
                    <a:pt x="361" y="234"/>
                    <a:pt x="361" y="234"/>
                    <a:pt x="361" y="234"/>
                  </a:cubicBezTo>
                  <a:cubicBezTo>
                    <a:pt x="353" y="242"/>
                    <a:pt x="345" y="257"/>
                    <a:pt x="341" y="267"/>
                  </a:cubicBezTo>
                  <a:close/>
                  <a:moveTo>
                    <a:pt x="340" y="222"/>
                  </a:moveTo>
                  <a:cubicBezTo>
                    <a:pt x="341" y="210"/>
                    <a:pt x="348" y="197"/>
                    <a:pt x="351" y="184"/>
                  </a:cubicBezTo>
                  <a:cubicBezTo>
                    <a:pt x="352" y="185"/>
                    <a:pt x="355" y="196"/>
                    <a:pt x="352" y="199"/>
                  </a:cubicBezTo>
                  <a:cubicBezTo>
                    <a:pt x="346" y="206"/>
                    <a:pt x="343" y="215"/>
                    <a:pt x="340" y="222"/>
                  </a:cubicBezTo>
                  <a:close/>
                  <a:moveTo>
                    <a:pt x="347" y="179"/>
                  </a:moveTo>
                  <a:cubicBezTo>
                    <a:pt x="338" y="204"/>
                    <a:pt x="329" y="225"/>
                    <a:pt x="323" y="249"/>
                  </a:cubicBezTo>
                  <a:cubicBezTo>
                    <a:pt x="321" y="244"/>
                    <a:pt x="315" y="241"/>
                    <a:pt x="317" y="236"/>
                  </a:cubicBezTo>
                  <a:cubicBezTo>
                    <a:pt x="327" y="211"/>
                    <a:pt x="339" y="186"/>
                    <a:pt x="353" y="165"/>
                  </a:cubicBezTo>
                  <a:cubicBezTo>
                    <a:pt x="356" y="171"/>
                    <a:pt x="348" y="188"/>
                    <a:pt x="347" y="179"/>
                  </a:cubicBezTo>
                  <a:close/>
                  <a:moveTo>
                    <a:pt x="198" y="350"/>
                  </a:moveTo>
                  <a:cubicBezTo>
                    <a:pt x="199" y="349"/>
                    <a:pt x="203" y="349"/>
                    <a:pt x="201" y="352"/>
                  </a:cubicBezTo>
                  <a:cubicBezTo>
                    <a:pt x="193" y="353"/>
                    <a:pt x="193" y="353"/>
                    <a:pt x="193" y="353"/>
                  </a:cubicBezTo>
                  <a:cubicBezTo>
                    <a:pt x="194" y="351"/>
                    <a:pt x="196" y="351"/>
                    <a:pt x="198" y="350"/>
                  </a:cubicBezTo>
                  <a:close/>
                  <a:moveTo>
                    <a:pt x="206" y="359"/>
                  </a:moveTo>
                  <a:cubicBezTo>
                    <a:pt x="198" y="384"/>
                    <a:pt x="191" y="408"/>
                    <a:pt x="188" y="440"/>
                  </a:cubicBezTo>
                  <a:cubicBezTo>
                    <a:pt x="185" y="435"/>
                    <a:pt x="187" y="432"/>
                    <a:pt x="187" y="428"/>
                  </a:cubicBezTo>
                  <a:cubicBezTo>
                    <a:pt x="185" y="416"/>
                    <a:pt x="189" y="388"/>
                    <a:pt x="188" y="371"/>
                  </a:cubicBezTo>
                  <a:cubicBezTo>
                    <a:pt x="182" y="371"/>
                    <a:pt x="182" y="371"/>
                    <a:pt x="182" y="371"/>
                  </a:cubicBezTo>
                  <a:cubicBezTo>
                    <a:pt x="189" y="366"/>
                    <a:pt x="197" y="361"/>
                    <a:pt x="206" y="359"/>
                  </a:cubicBezTo>
                  <a:close/>
                  <a:moveTo>
                    <a:pt x="160" y="393"/>
                  </a:moveTo>
                  <a:cubicBezTo>
                    <a:pt x="161" y="382"/>
                    <a:pt x="173" y="377"/>
                    <a:pt x="182" y="372"/>
                  </a:cubicBezTo>
                  <a:cubicBezTo>
                    <a:pt x="172" y="397"/>
                    <a:pt x="163" y="423"/>
                    <a:pt x="159" y="453"/>
                  </a:cubicBezTo>
                  <a:lnTo>
                    <a:pt x="160" y="393"/>
                  </a:lnTo>
                  <a:close/>
                  <a:moveTo>
                    <a:pt x="151" y="392"/>
                  </a:moveTo>
                  <a:cubicBezTo>
                    <a:pt x="143" y="412"/>
                    <a:pt x="137" y="435"/>
                    <a:pt x="130" y="456"/>
                  </a:cubicBezTo>
                  <a:cubicBezTo>
                    <a:pt x="136" y="405"/>
                    <a:pt x="136" y="405"/>
                    <a:pt x="136" y="405"/>
                  </a:cubicBezTo>
                  <a:cubicBezTo>
                    <a:pt x="137" y="399"/>
                    <a:pt x="146" y="396"/>
                    <a:pt x="151" y="392"/>
                  </a:cubicBezTo>
                  <a:close/>
                  <a:moveTo>
                    <a:pt x="121" y="412"/>
                  </a:moveTo>
                  <a:cubicBezTo>
                    <a:pt x="105" y="464"/>
                    <a:pt x="105" y="464"/>
                    <a:pt x="105" y="464"/>
                  </a:cubicBezTo>
                  <a:cubicBezTo>
                    <a:pt x="105" y="453"/>
                    <a:pt x="107" y="446"/>
                    <a:pt x="105" y="440"/>
                  </a:cubicBezTo>
                  <a:cubicBezTo>
                    <a:pt x="100" y="425"/>
                    <a:pt x="113" y="418"/>
                    <a:pt x="121" y="412"/>
                  </a:cubicBezTo>
                  <a:close/>
                  <a:moveTo>
                    <a:pt x="50" y="471"/>
                  </a:moveTo>
                  <a:cubicBezTo>
                    <a:pt x="50" y="471"/>
                    <a:pt x="50" y="473"/>
                    <a:pt x="49" y="473"/>
                  </a:cubicBezTo>
                  <a:cubicBezTo>
                    <a:pt x="43" y="480"/>
                    <a:pt x="35" y="487"/>
                    <a:pt x="26" y="492"/>
                  </a:cubicBezTo>
                  <a:cubicBezTo>
                    <a:pt x="33" y="484"/>
                    <a:pt x="40" y="475"/>
                    <a:pt x="50" y="471"/>
                  </a:cubicBezTo>
                  <a:close/>
                  <a:moveTo>
                    <a:pt x="46" y="485"/>
                  </a:moveTo>
                  <a:cubicBezTo>
                    <a:pt x="46" y="491"/>
                    <a:pt x="38" y="516"/>
                    <a:pt x="36" y="525"/>
                  </a:cubicBezTo>
                  <a:cubicBezTo>
                    <a:pt x="35" y="529"/>
                    <a:pt x="32" y="527"/>
                    <a:pt x="33" y="524"/>
                  </a:cubicBezTo>
                  <a:cubicBezTo>
                    <a:pt x="36" y="513"/>
                    <a:pt x="34" y="501"/>
                    <a:pt x="39" y="491"/>
                  </a:cubicBezTo>
                  <a:cubicBezTo>
                    <a:pt x="39" y="490"/>
                    <a:pt x="43" y="488"/>
                    <a:pt x="46" y="485"/>
                  </a:cubicBezTo>
                  <a:close/>
                  <a:moveTo>
                    <a:pt x="24" y="494"/>
                  </a:moveTo>
                  <a:cubicBezTo>
                    <a:pt x="24" y="495"/>
                    <a:pt x="23" y="496"/>
                    <a:pt x="23" y="496"/>
                  </a:cubicBezTo>
                  <a:cubicBezTo>
                    <a:pt x="20" y="500"/>
                    <a:pt x="15" y="505"/>
                    <a:pt x="12" y="507"/>
                  </a:cubicBezTo>
                  <a:lnTo>
                    <a:pt x="24" y="494"/>
                  </a:lnTo>
                  <a:close/>
                  <a:moveTo>
                    <a:pt x="37" y="549"/>
                  </a:moveTo>
                  <a:cubicBezTo>
                    <a:pt x="22" y="544"/>
                    <a:pt x="9" y="525"/>
                    <a:pt x="21" y="509"/>
                  </a:cubicBezTo>
                  <a:cubicBezTo>
                    <a:pt x="22" y="507"/>
                    <a:pt x="29" y="501"/>
                    <a:pt x="32" y="498"/>
                  </a:cubicBezTo>
                  <a:cubicBezTo>
                    <a:pt x="30" y="511"/>
                    <a:pt x="27" y="526"/>
                    <a:pt x="28" y="540"/>
                  </a:cubicBezTo>
                  <a:cubicBezTo>
                    <a:pt x="34" y="543"/>
                    <a:pt x="36" y="533"/>
                    <a:pt x="38" y="529"/>
                  </a:cubicBezTo>
                  <a:cubicBezTo>
                    <a:pt x="39" y="528"/>
                    <a:pt x="40" y="525"/>
                    <a:pt x="41" y="524"/>
                  </a:cubicBezTo>
                  <a:cubicBezTo>
                    <a:pt x="39" y="533"/>
                    <a:pt x="40" y="543"/>
                    <a:pt x="37" y="549"/>
                  </a:cubicBezTo>
                  <a:close/>
                  <a:moveTo>
                    <a:pt x="46" y="567"/>
                  </a:moveTo>
                  <a:cubicBezTo>
                    <a:pt x="44" y="569"/>
                    <a:pt x="43" y="567"/>
                    <a:pt x="42" y="566"/>
                  </a:cubicBezTo>
                  <a:cubicBezTo>
                    <a:pt x="41" y="564"/>
                    <a:pt x="49" y="562"/>
                    <a:pt x="46" y="567"/>
                  </a:cubicBezTo>
                  <a:close/>
                  <a:moveTo>
                    <a:pt x="54" y="545"/>
                  </a:moveTo>
                  <a:cubicBezTo>
                    <a:pt x="62" y="521"/>
                    <a:pt x="69" y="491"/>
                    <a:pt x="79" y="467"/>
                  </a:cubicBezTo>
                  <a:cubicBezTo>
                    <a:pt x="81" y="470"/>
                    <a:pt x="79" y="476"/>
                    <a:pt x="81" y="477"/>
                  </a:cubicBezTo>
                  <a:cubicBezTo>
                    <a:pt x="82" y="470"/>
                    <a:pt x="85" y="459"/>
                    <a:pt x="79" y="453"/>
                  </a:cubicBezTo>
                  <a:cubicBezTo>
                    <a:pt x="68" y="488"/>
                    <a:pt x="60" y="522"/>
                    <a:pt x="46" y="554"/>
                  </a:cubicBezTo>
                  <a:cubicBezTo>
                    <a:pt x="44" y="529"/>
                    <a:pt x="51" y="503"/>
                    <a:pt x="54" y="479"/>
                  </a:cubicBezTo>
                  <a:cubicBezTo>
                    <a:pt x="96" y="433"/>
                    <a:pt x="96" y="433"/>
                    <a:pt x="96" y="433"/>
                  </a:cubicBezTo>
                  <a:cubicBezTo>
                    <a:pt x="89" y="456"/>
                    <a:pt x="82" y="486"/>
                    <a:pt x="78" y="512"/>
                  </a:cubicBezTo>
                  <a:cubicBezTo>
                    <a:pt x="75" y="503"/>
                    <a:pt x="79" y="494"/>
                    <a:pt x="79" y="485"/>
                  </a:cubicBezTo>
                  <a:cubicBezTo>
                    <a:pt x="76" y="491"/>
                    <a:pt x="76" y="491"/>
                    <a:pt x="76" y="491"/>
                  </a:cubicBezTo>
                  <a:cubicBezTo>
                    <a:pt x="76" y="488"/>
                    <a:pt x="78" y="483"/>
                    <a:pt x="74" y="484"/>
                  </a:cubicBezTo>
                  <a:cubicBezTo>
                    <a:pt x="63" y="544"/>
                    <a:pt x="63" y="544"/>
                    <a:pt x="63" y="544"/>
                  </a:cubicBezTo>
                  <a:cubicBezTo>
                    <a:pt x="63" y="545"/>
                    <a:pt x="50" y="558"/>
                    <a:pt x="54" y="545"/>
                  </a:cubicBezTo>
                  <a:close/>
                  <a:moveTo>
                    <a:pt x="91" y="526"/>
                  </a:moveTo>
                  <a:cubicBezTo>
                    <a:pt x="90" y="531"/>
                    <a:pt x="73" y="541"/>
                    <a:pt x="72" y="535"/>
                  </a:cubicBezTo>
                  <a:cubicBezTo>
                    <a:pt x="69" y="547"/>
                    <a:pt x="71" y="524"/>
                    <a:pt x="77" y="531"/>
                  </a:cubicBezTo>
                  <a:cubicBezTo>
                    <a:pt x="82" y="501"/>
                    <a:pt x="91" y="473"/>
                    <a:pt x="98" y="442"/>
                  </a:cubicBezTo>
                  <a:cubicBezTo>
                    <a:pt x="98" y="443"/>
                    <a:pt x="100" y="439"/>
                    <a:pt x="101" y="441"/>
                  </a:cubicBezTo>
                  <a:cubicBezTo>
                    <a:pt x="104" y="455"/>
                    <a:pt x="101" y="470"/>
                    <a:pt x="97" y="482"/>
                  </a:cubicBezTo>
                  <a:cubicBezTo>
                    <a:pt x="93" y="496"/>
                    <a:pt x="92" y="512"/>
                    <a:pt x="91" y="526"/>
                  </a:cubicBezTo>
                  <a:close/>
                  <a:moveTo>
                    <a:pt x="120" y="505"/>
                  </a:moveTo>
                  <a:cubicBezTo>
                    <a:pt x="120" y="509"/>
                    <a:pt x="107" y="515"/>
                    <a:pt x="99" y="520"/>
                  </a:cubicBezTo>
                  <a:cubicBezTo>
                    <a:pt x="102" y="507"/>
                    <a:pt x="102" y="493"/>
                    <a:pt x="102" y="479"/>
                  </a:cubicBezTo>
                  <a:cubicBezTo>
                    <a:pt x="105" y="483"/>
                    <a:pt x="101" y="491"/>
                    <a:pt x="103" y="500"/>
                  </a:cubicBezTo>
                  <a:cubicBezTo>
                    <a:pt x="108" y="467"/>
                    <a:pt x="117" y="437"/>
                    <a:pt x="127" y="414"/>
                  </a:cubicBezTo>
                  <a:cubicBezTo>
                    <a:pt x="128" y="413"/>
                    <a:pt x="130" y="412"/>
                    <a:pt x="131" y="410"/>
                  </a:cubicBezTo>
                  <a:cubicBezTo>
                    <a:pt x="133" y="425"/>
                    <a:pt x="128" y="444"/>
                    <a:pt x="123" y="457"/>
                  </a:cubicBezTo>
                  <a:lnTo>
                    <a:pt x="120" y="505"/>
                  </a:lnTo>
                  <a:close/>
                  <a:moveTo>
                    <a:pt x="177" y="461"/>
                  </a:moveTo>
                  <a:cubicBezTo>
                    <a:pt x="161" y="474"/>
                    <a:pt x="145" y="487"/>
                    <a:pt x="128" y="498"/>
                  </a:cubicBezTo>
                  <a:cubicBezTo>
                    <a:pt x="129" y="485"/>
                    <a:pt x="129" y="471"/>
                    <a:pt x="131" y="457"/>
                  </a:cubicBezTo>
                  <a:cubicBezTo>
                    <a:pt x="134" y="462"/>
                    <a:pt x="131" y="469"/>
                    <a:pt x="131" y="474"/>
                  </a:cubicBezTo>
                  <a:cubicBezTo>
                    <a:pt x="138" y="449"/>
                    <a:pt x="145" y="421"/>
                    <a:pt x="154" y="400"/>
                  </a:cubicBezTo>
                  <a:cubicBezTo>
                    <a:pt x="156" y="405"/>
                    <a:pt x="158" y="412"/>
                    <a:pt x="157" y="418"/>
                  </a:cubicBezTo>
                  <a:cubicBezTo>
                    <a:pt x="151" y="408"/>
                    <a:pt x="154" y="425"/>
                    <a:pt x="156" y="425"/>
                  </a:cubicBezTo>
                  <a:cubicBezTo>
                    <a:pt x="154" y="437"/>
                    <a:pt x="148" y="459"/>
                    <a:pt x="149" y="475"/>
                  </a:cubicBezTo>
                  <a:cubicBezTo>
                    <a:pt x="149" y="478"/>
                    <a:pt x="155" y="478"/>
                    <a:pt x="155" y="474"/>
                  </a:cubicBezTo>
                  <a:cubicBezTo>
                    <a:pt x="156" y="470"/>
                    <a:pt x="158" y="465"/>
                    <a:pt x="159" y="460"/>
                  </a:cubicBezTo>
                  <a:cubicBezTo>
                    <a:pt x="160" y="460"/>
                    <a:pt x="160" y="454"/>
                    <a:pt x="159" y="457"/>
                  </a:cubicBezTo>
                  <a:cubicBezTo>
                    <a:pt x="159" y="457"/>
                    <a:pt x="158" y="457"/>
                    <a:pt x="158" y="457"/>
                  </a:cubicBezTo>
                  <a:cubicBezTo>
                    <a:pt x="158" y="458"/>
                    <a:pt x="158" y="458"/>
                    <a:pt x="158" y="458"/>
                  </a:cubicBezTo>
                  <a:cubicBezTo>
                    <a:pt x="158" y="458"/>
                    <a:pt x="158" y="458"/>
                    <a:pt x="158" y="457"/>
                  </a:cubicBezTo>
                  <a:cubicBezTo>
                    <a:pt x="184" y="383"/>
                    <a:pt x="184" y="383"/>
                    <a:pt x="184" y="383"/>
                  </a:cubicBezTo>
                  <a:lnTo>
                    <a:pt x="177" y="461"/>
                  </a:lnTo>
                  <a:close/>
                  <a:moveTo>
                    <a:pt x="202" y="443"/>
                  </a:moveTo>
                  <a:cubicBezTo>
                    <a:pt x="196" y="447"/>
                    <a:pt x="192" y="452"/>
                    <a:pt x="185" y="453"/>
                  </a:cubicBezTo>
                  <a:cubicBezTo>
                    <a:pt x="191" y="427"/>
                    <a:pt x="198" y="403"/>
                    <a:pt x="205" y="378"/>
                  </a:cubicBezTo>
                  <a:cubicBezTo>
                    <a:pt x="205" y="377"/>
                    <a:pt x="207" y="374"/>
                    <a:pt x="208" y="373"/>
                  </a:cubicBezTo>
                  <a:cubicBezTo>
                    <a:pt x="204" y="393"/>
                    <a:pt x="200" y="422"/>
                    <a:pt x="202" y="443"/>
                  </a:cubicBezTo>
                  <a:close/>
                  <a:moveTo>
                    <a:pt x="218" y="428"/>
                  </a:moveTo>
                  <a:cubicBezTo>
                    <a:pt x="218" y="432"/>
                    <a:pt x="213" y="435"/>
                    <a:pt x="209" y="438"/>
                  </a:cubicBezTo>
                  <a:cubicBezTo>
                    <a:pt x="209" y="425"/>
                    <a:pt x="209" y="412"/>
                    <a:pt x="210" y="398"/>
                  </a:cubicBezTo>
                  <a:cubicBezTo>
                    <a:pt x="214" y="401"/>
                    <a:pt x="210" y="408"/>
                    <a:pt x="211" y="411"/>
                  </a:cubicBezTo>
                  <a:cubicBezTo>
                    <a:pt x="214" y="406"/>
                    <a:pt x="217" y="400"/>
                    <a:pt x="217" y="394"/>
                  </a:cubicBezTo>
                  <a:cubicBezTo>
                    <a:pt x="216" y="384"/>
                    <a:pt x="222" y="394"/>
                    <a:pt x="222" y="395"/>
                  </a:cubicBezTo>
                  <a:cubicBezTo>
                    <a:pt x="219" y="407"/>
                    <a:pt x="220" y="418"/>
                    <a:pt x="218" y="428"/>
                  </a:cubicBezTo>
                  <a:close/>
                  <a:moveTo>
                    <a:pt x="211" y="393"/>
                  </a:moveTo>
                  <a:cubicBezTo>
                    <a:pt x="211" y="380"/>
                    <a:pt x="211" y="380"/>
                    <a:pt x="211" y="380"/>
                  </a:cubicBezTo>
                  <a:cubicBezTo>
                    <a:pt x="218" y="382"/>
                    <a:pt x="213" y="390"/>
                    <a:pt x="211" y="393"/>
                  </a:cubicBezTo>
                  <a:close/>
                  <a:moveTo>
                    <a:pt x="225" y="423"/>
                  </a:moveTo>
                  <a:cubicBezTo>
                    <a:pt x="225" y="419"/>
                    <a:pt x="224" y="407"/>
                    <a:pt x="225" y="404"/>
                  </a:cubicBezTo>
                  <a:cubicBezTo>
                    <a:pt x="225" y="403"/>
                    <a:pt x="226" y="400"/>
                    <a:pt x="227" y="399"/>
                  </a:cubicBezTo>
                  <a:cubicBezTo>
                    <a:pt x="239" y="410"/>
                    <a:pt x="239" y="410"/>
                    <a:pt x="239" y="410"/>
                  </a:cubicBezTo>
                  <a:cubicBezTo>
                    <a:pt x="232" y="417"/>
                    <a:pt x="228" y="412"/>
                    <a:pt x="225" y="423"/>
                  </a:cubicBezTo>
                  <a:close/>
                  <a:moveTo>
                    <a:pt x="282" y="404"/>
                  </a:moveTo>
                  <a:cubicBezTo>
                    <a:pt x="286" y="401"/>
                    <a:pt x="289" y="396"/>
                    <a:pt x="293" y="395"/>
                  </a:cubicBezTo>
                  <a:cubicBezTo>
                    <a:pt x="290" y="399"/>
                    <a:pt x="287" y="403"/>
                    <a:pt x="282" y="404"/>
                  </a:cubicBezTo>
                  <a:close/>
                  <a:moveTo>
                    <a:pt x="289" y="389"/>
                  </a:moveTo>
                  <a:cubicBezTo>
                    <a:pt x="281" y="395"/>
                    <a:pt x="273" y="402"/>
                    <a:pt x="264" y="410"/>
                  </a:cubicBezTo>
                  <a:cubicBezTo>
                    <a:pt x="239" y="399"/>
                    <a:pt x="214" y="378"/>
                    <a:pt x="212" y="343"/>
                  </a:cubicBezTo>
                  <a:cubicBezTo>
                    <a:pt x="212" y="349"/>
                    <a:pt x="206" y="341"/>
                    <a:pt x="210" y="338"/>
                  </a:cubicBezTo>
                  <a:cubicBezTo>
                    <a:pt x="243" y="306"/>
                    <a:pt x="278" y="284"/>
                    <a:pt x="311" y="255"/>
                  </a:cubicBezTo>
                  <a:cubicBezTo>
                    <a:pt x="324" y="282"/>
                    <a:pt x="344" y="307"/>
                    <a:pt x="368" y="327"/>
                  </a:cubicBezTo>
                  <a:cubicBezTo>
                    <a:pt x="345" y="350"/>
                    <a:pt x="316" y="369"/>
                    <a:pt x="289" y="389"/>
                  </a:cubicBezTo>
                  <a:close/>
                  <a:moveTo>
                    <a:pt x="371" y="316"/>
                  </a:moveTo>
                  <a:cubicBezTo>
                    <a:pt x="367" y="311"/>
                    <a:pt x="356" y="310"/>
                    <a:pt x="358" y="305"/>
                  </a:cubicBezTo>
                  <a:cubicBezTo>
                    <a:pt x="362" y="292"/>
                    <a:pt x="370" y="281"/>
                    <a:pt x="376" y="267"/>
                  </a:cubicBezTo>
                  <a:cubicBezTo>
                    <a:pt x="376" y="269"/>
                    <a:pt x="383" y="274"/>
                    <a:pt x="379" y="279"/>
                  </a:cubicBezTo>
                  <a:cubicBezTo>
                    <a:pt x="373" y="288"/>
                    <a:pt x="371" y="302"/>
                    <a:pt x="371" y="316"/>
                  </a:cubicBezTo>
                  <a:close/>
                  <a:moveTo>
                    <a:pt x="376" y="321"/>
                  </a:moveTo>
                  <a:cubicBezTo>
                    <a:pt x="380" y="310"/>
                    <a:pt x="386" y="299"/>
                    <a:pt x="391" y="290"/>
                  </a:cubicBezTo>
                  <a:cubicBezTo>
                    <a:pt x="394" y="284"/>
                    <a:pt x="397" y="290"/>
                    <a:pt x="396" y="292"/>
                  </a:cubicBezTo>
                  <a:cubicBezTo>
                    <a:pt x="393" y="305"/>
                    <a:pt x="389" y="317"/>
                    <a:pt x="389" y="331"/>
                  </a:cubicBezTo>
                  <a:cubicBezTo>
                    <a:pt x="383" y="330"/>
                    <a:pt x="380" y="325"/>
                    <a:pt x="376" y="321"/>
                  </a:cubicBezTo>
                  <a:close/>
                  <a:moveTo>
                    <a:pt x="399" y="295"/>
                  </a:moveTo>
                  <a:cubicBezTo>
                    <a:pt x="400" y="290"/>
                    <a:pt x="403" y="295"/>
                    <a:pt x="407" y="296"/>
                  </a:cubicBezTo>
                  <a:cubicBezTo>
                    <a:pt x="409" y="297"/>
                    <a:pt x="413" y="300"/>
                    <a:pt x="409" y="304"/>
                  </a:cubicBezTo>
                  <a:cubicBezTo>
                    <a:pt x="407" y="308"/>
                    <a:pt x="400" y="320"/>
                    <a:pt x="395" y="327"/>
                  </a:cubicBezTo>
                  <a:cubicBezTo>
                    <a:pt x="395" y="317"/>
                    <a:pt x="398" y="306"/>
                    <a:pt x="399" y="295"/>
                  </a:cubicBezTo>
                  <a:close/>
                  <a:moveTo>
                    <a:pt x="440" y="347"/>
                  </a:moveTo>
                  <a:cubicBezTo>
                    <a:pt x="439" y="356"/>
                    <a:pt x="434" y="352"/>
                    <a:pt x="432" y="352"/>
                  </a:cubicBezTo>
                  <a:cubicBezTo>
                    <a:pt x="420" y="347"/>
                    <a:pt x="406" y="344"/>
                    <a:pt x="397" y="336"/>
                  </a:cubicBezTo>
                  <a:cubicBezTo>
                    <a:pt x="414" y="303"/>
                    <a:pt x="414" y="303"/>
                    <a:pt x="414" y="303"/>
                  </a:cubicBezTo>
                  <a:cubicBezTo>
                    <a:pt x="420" y="309"/>
                    <a:pt x="414" y="327"/>
                    <a:pt x="415" y="336"/>
                  </a:cubicBezTo>
                  <a:cubicBezTo>
                    <a:pt x="416" y="342"/>
                    <a:pt x="422" y="339"/>
                    <a:pt x="423" y="337"/>
                  </a:cubicBezTo>
                  <a:cubicBezTo>
                    <a:pt x="428" y="328"/>
                    <a:pt x="432" y="319"/>
                    <a:pt x="438" y="311"/>
                  </a:cubicBezTo>
                  <a:cubicBezTo>
                    <a:pt x="446" y="322"/>
                    <a:pt x="442" y="340"/>
                    <a:pt x="440" y="347"/>
                  </a:cubicBezTo>
                  <a:close/>
                  <a:moveTo>
                    <a:pt x="448" y="318"/>
                  </a:moveTo>
                  <a:cubicBezTo>
                    <a:pt x="449" y="317"/>
                    <a:pt x="457" y="317"/>
                    <a:pt x="455" y="322"/>
                  </a:cubicBezTo>
                  <a:cubicBezTo>
                    <a:pt x="452" y="331"/>
                    <a:pt x="450" y="341"/>
                    <a:pt x="445" y="351"/>
                  </a:cubicBezTo>
                  <a:cubicBezTo>
                    <a:pt x="447" y="339"/>
                    <a:pt x="445" y="328"/>
                    <a:pt x="448" y="318"/>
                  </a:cubicBezTo>
                  <a:close/>
                  <a:moveTo>
                    <a:pt x="468" y="351"/>
                  </a:moveTo>
                  <a:cubicBezTo>
                    <a:pt x="470" y="361"/>
                    <a:pt x="461" y="356"/>
                    <a:pt x="457" y="356"/>
                  </a:cubicBezTo>
                  <a:cubicBezTo>
                    <a:pt x="473" y="332"/>
                    <a:pt x="473" y="332"/>
                    <a:pt x="473" y="332"/>
                  </a:cubicBezTo>
                  <a:cubicBezTo>
                    <a:pt x="473" y="335"/>
                    <a:pt x="476" y="346"/>
                    <a:pt x="468" y="351"/>
                  </a:cubicBezTo>
                  <a:close/>
                  <a:moveTo>
                    <a:pt x="451" y="356"/>
                  </a:moveTo>
                  <a:cubicBezTo>
                    <a:pt x="461" y="320"/>
                    <a:pt x="461" y="320"/>
                    <a:pt x="461" y="320"/>
                  </a:cubicBezTo>
                  <a:cubicBezTo>
                    <a:pt x="462" y="317"/>
                    <a:pt x="474" y="320"/>
                    <a:pt x="477" y="321"/>
                  </a:cubicBezTo>
                  <a:cubicBezTo>
                    <a:pt x="467" y="329"/>
                    <a:pt x="462" y="343"/>
                    <a:pt x="451" y="356"/>
                  </a:cubicBezTo>
                  <a:close/>
                  <a:moveTo>
                    <a:pt x="491" y="360"/>
                  </a:moveTo>
                  <a:cubicBezTo>
                    <a:pt x="489" y="361"/>
                    <a:pt x="478" y="360"/>
                    <a:pt x="474" y="360"/>
                  </a:cubicBezTo>
                  <a:cubicBezTo>
                    <a:pt x="480" y="345"/>
                    <a:pt x="490" y="332"/>
                    <a:pt x="501" y="322"/>
                  </a:cubicBezTo>
                  <a:cubicBezTo>
                    <a:pt x="503" y="330"/>
                    <a:pt x="499" y="335"/>
                    <a:pt x="495" y="346"/>
                  </a:cubicBezTo>
                  <a:cubicBezTo>
                    <a:pt x="493" y="351"/>
                    <a:pt x="494" y="357"/>
                    <a:pt x="491" y="360"/>
                  </a:cubicBezTo>
                  <a:close/>
                  <a:moveTo>
                    <a:pt x="510" y="321"/>
                  </a:moveTo>
                  <a:cubicBezTo>
                    <a:pt x="515" y="321"/>
                    <a:pt x="521" y="319"/>
                    <a:pt x="526" y="320"/>
                  </a:cubicBezTo>
                  <a:cubicBezTo>
                    <a:pt x="516" y="330"/>
                    <a:pt x="508" y="344"/>
                    <a:pt x="498" y="358"/>
                  </a:cubicBezTo>
                  <a:cubicBezTo>
                    <a:pt x="501" y="343"/>
                    <a:pt x="506" y="332"/>
                    <a:pt x="510" y="321"/>
                  </a:cubicBezTo>
                  <a:close/>
                  <a:moveTo>
                    <a:pt x="502" y="360"/>
                  </a:moveTo>
                  <a:cubicBezTo>
                    <a:pt x="511" y="346"/>
                    <a:pt x="521" y="333"/>
                    <a:pt x="532" y="322"/>
                  </a:cubicBezTo>
                  <a:cubicBezTo>
                    <a:pt x="527" y="332"/>
                    <a:pt x="522" y="347"/>
                    <a:pt x="519" y="361"/>
                  </a:cubicBezTo>
                  <a:lnTo>
                    <a:pt x="502" y="360"/>
                  </a:lnTo>
                  <a:close/>
                  <a:moveTo>
                    <a:pt x="527" y="343"/>
                  </a:moveTo>
                  <a:cubicBezTo>
                    <a:pt x="526" y="342"/>
                    <a:pt x="531" y="329"/>
                    <a:pt x="531" y="338"/>
                  </a:cubicBezTo>
                  <a:cubicBezTo>
                    <a:pt x="532" y="326"/>
                    <a:pt x="541" y="310"/>
                    <a:pt x="556" y="310"/>
                  </a:cubicBezTo>
                  <a:cubicBezTo>
                    <a:pt x="527" y="356"/>
                    <a:pt x="527" y="356"/>
                    <a:pt x="527" y="356"/>
                  </a:cubicBezTo>
                  <a:cubicBezTo>
                    <a:pt x="531" y="338"/>
                    <a:pt x="531" y="338"/>
                    <a:pt x="531" y="338"/>
                  </a:cubicBezTo>
                  <a:lnTo>
                    <a:pt x="527" y="343"/>
                  </a:lnTo>
                  <a:close/>
                  <a:moveTo>
                    <a:pt x="531" y="359"/>
                  </a:moveTo>
                  <a:cubicBezTo>
                    <a:pt x="541" y="342"/>
                    <a:pt x="550" y="325"/>
                    <a:pt x="564" y="309"/>
                  </a:cubicBezTo>
                  <a:cubicBezTo>
                    <a:pt x="562" y="315"/>
                    <a:pt x="562" y="320"/>
                    <a:pt x="562" y="324"/>
                  </a:cubicBezTo>
                  <a:cubicBezTo>
                    <a:pt x="567" y="313"/>
                    <a:pt x="569" y="301"/>
                    <a:pt x="580" y="294"/>
                  </a:cubicBezTo>
                  <a:cubicBezTo>
                    <a:pt x="572" y="316"/>
                    <a:pt x="561" y="336"/>
                    <a:pt x="551" y="354"/>
                  </a:cubicBezTo>
                  <a:cubicBezTo>
                    <a:pt x="549" y="358"/>
                    <a:pt x="538" y="357"/>
                    <a:pt x="531" y="359"/>
                  </a:cubicBezTo>
                  <a:close/>
                  <a:moveTo>
                    <a:pt x="559" y="351"/>
                  </a:moveTo>
                  <a:cubicBezTo>
                    <a:pt x="573" y="321"/>
                    <a:pt x="585" y="288"/>
                    <a:pt x="606" y="266"/>
                  </a:cubicBezTo>
                  <a:cubicBezTo>
                    <a:pt x="606" y="267"/>
                    <a:pt x="605" y="271"/>
                    <a:pt x="604" y="272"/>
                  </a:cubicBezTo>
                  <a:cubicBezTo>
                    <a:pt x="594" y="294"/>
                    <a:pt x="584" y="318"/>
                    <a:pt x="573" y="339"/>
                  </a:cubicBezTo>
                  <a:cubicBezTo>
                    <a:pt x="570" y="345"/>
                    <a:pt x="567" y="352"/>
                    <a:pt x="559" y="351"/>
                  </a:cubicBezTo>
                  <a:close/>
                  <a:moveTo>
                    <a:pt x="643" y="287"/>
                  </a:moveTo>
                  <a:cubicBezTo>
                    <a:pt x="648" y="273"/>
                    <a:pt x="652" y="260"/>
                    <a:pt x="657" y="247"/>
                  </a:cubicBezTo>
                  <a:cubicBezTo>
                    <a:pt x="650" y="247"/>
                    <a:pt x="649" y="254"/>
                    <a:pt x="647" y="260"/>
                  </a:cubicBezTo>
                  <a:cubicBezTo>
                    <a:pt x="650" y="258"/>
                    <a:pt x="650" y="258"/>
                    <a:pt x="650" y="258"/>
                  </a:cubicBezTo>
                  <a:cubicBezTo>
                    <a:pt x="651" y="261"/>
                    <a:pt x="650" y="266"/>
                    <a:pt x="646" y="267"/>
                  </a:cubicBezTo>
                  <a:cubicBezTo>
                    <a:pt x="647" y="260"/>
                    <a:pt x="647" y="260"/>
                    <a:pt x="647" y="260"/>
                  </a:cubicBezTo>
                  <a:cubicBezTo>
                    <a:pt x="646" y="262"/>
                    <a:pt x="644" y="264"/>
                    <a:pt x="643" y="266"/>
                  </a:cubicBezTo>
                  <a:cubicBezTo>
                    <a:pt x="635" y="305"/>
                    <a:pt x="611" y="334"/>
                    <a:pt x="575" y="347"/>
                  </a:cubicBezTo>
                  <a:cubicBezTo>
                    <a:pt x="647" y="224"/>
                    <a:pt x="647" y="224"/>
                    <a:pt x="647" y="224"/>
                  </a:cubicBezTo>
                  <a:cubicBezTo>
                    <a:pt x="633" y="257"/>
                    <a:pt x="618" y="288"/>
                    <a:pt x="601" y="319"/>
                  </a:cubicBezTo>
                  <a:cubicBezTo>
                    <a:pt x="600" y="321"/>
                    <a:pt x="601" y="333"/>
                    <a:pt x="604" y="327"/>
                  </a:cubicBezTo>
                  <a:cubicBezTo>
                    <a:pt x="620" y="294"/>
                    <a:pt x="637" y="264"/>
                    <a:pt x="657" y="234"/>
                  </a:cubicBezTo>
                  <a:cubicBezTo>
                    <a:pt x="657" y="246"/>
                    <a:pt x="657" y="246"/>
                    <a:pt x="657" y="246"/>
                  </a:cubicBezTo>
                  <a:cubicBezTo>
                    <a:pt x="659" y="241"/>
                    <a:pt x="661" y="236"/>
                    <a:pt x="663" y="232"/>
                  </a:cubicBezTo>
                  <a:cubicBezTo>
                    <a:pt x="665" y="230"/>
                    <a:pt x="665" y="223"/>
                    <a:pt x="660" y="224"/>
                  </a:cubicBezTo>
                  <a:cubicBezTo>
                    <a:pt x="656" y="226"/>
                    <a:pt x="655" y="232"/>
                    <a:pt x="651" y="234"/>
                  </a:cubicBezTo>
                  <a:cubicBezTo>
                    <a:pt x="654" y="221"/>
                    <a:pt x="661" y="210"/>
                    <a:pt x="667" y="199"/>
                  </a:cubicBezTo>
                  <a:cubicBezTo>
                    <a:pt x="670" y="227"/>
                    <a:pt x="658" y="267"/>
                    <a:pt x="643" y="287"/>
                  </a:cubicBezTo>
                  <a:close/>
                  <a:moveTo>
                    <a:pt x="656" y="137"/>
                  </a:moveTo>
                  <a:cubicBezTo>
                    <a:pt x="675" y="161"/>
                    <a:pt x="662" y="196"/>
                    <a:pt x="648" y="215"/>
                  </a:cubicBezTo>
                  <a:cubicBezTo>
                    <a:pt x="632" y="237"/>
                    <a:pt x="619" y="263"/>
                    <a:pt x="605" y="286"/>
                  </a:cubicBezTo>
                  <a:cubicBezTo>
                    <a:pt x="648" y="171"/>
                    <a:pt x="648" y="171"/>
                    <a:pt x="648" y="171"/>
                  </a:cubicBezTo>
                  <a:cubicBezTo>
                    <a:pt x="647" y="171"/>
                    <a:pt x="647" y="170"/>
                    <a:pt x="645" y="169"/>
                  </a:cubicBezTo>
                  <a:cubicBezTo>
                    <a:pt x="636" y="190"/>
                    <a:pt x="627" y="212"/>
                    <a:pt x="619" y="235"/>
                  </a:cubicBezTo>
                  <a:cubicBezTo>
                    <a:pt x="619" y="233"/>
                    <a:pt x="621" y="226"/>
                    <a:pt x="621" y="224"/>
                  </a:cubicBezTo>
                  <a:cubicBezTo>
                    <a:pt x="621" y="198"/>
                    <a:pt x="635" y="185"/>
                    <a:pt x="645" y="169"/>
                  </a:cubicBezTo>
                  <a:cubicBezTo>
                    <a:pt x="646" y="165"/>
                    <a:pt x="649" y="161"/>
                    <a:pt x="651" y="160"/>
                  </a:cubicBezTo>
                  <a:cubicBezTo>
                    <a:pt x="651" y="160"/>
                    <a:pt x="651" y="161"/>
                    <a:pt x="651" y="163"/>
                  </a:cubicBezTo>
                  <a:cubicBezTo>
                    <a:pt x="657" y="145"/>
                    <a:pt x="657" y="145"/>
                    <a:pt x="657" y="145"/>
                  </a:cubicBezTo>
                  <a:cubicBezTo>
                    <a:pt x="648" y="155"/>
                    <a:pt x="642" y="168"/>
                    <a:pt x="634" y="178"/>
                  </a:cubicBezTo>
                  <a:cubicBezTo>
                    <a:pt x="638" y="160"/>
                    <a:pt x="645" y="145"/>
                    <a:pt x="650" y="128"/>
                  </a:cubicBezTo>
                  <a:cubicBezTo>
                    <a:pt x="653" y="120"/>
                    <a:pt x="654" y="134"/>
                    <a:pt x="656" y="137"/>
                  </a:cubicBezTo>
                  <a:close/>
                  <a:moveTo>
                    <a:pt x="619" y="136"/>
                  </a:moveTo>
                  <a:cubicBezTo>
                    <a:pt x="618" y="133"/>
                    <a:pt x="615" y="128"/>
                    <a:pt x="620" y="124"/>
                  </a:cubicBezTo>
                  <a:cubicBezTo>
                    <a:pt x="624" y="120"/>
                    <a:pt x="627" y="114"/>
                    <a:pt x="631" y="109"/>
                  </a:cubicBezTo>
                  <a:cubicBezTo>
                    <a:pt x="634" y="111"/>
                    <a:pt x="623" y="131"/>
                    <a:pt x="619" y="136"/>
                  </a:cubicBezTo>
                  <a:close/>
                  <a:moveTo>
                    <a:pt x="623" y="151"/>
                  </a:moveTo>
                  <a:cubicBezTo>
                    <a:pt x="643" y="122"/>
                    <a:pt x="643" y="122"/>
                    <a:pt x="643" y="122"/>
                  </a:cubicBezTo>
                  <a:cubicBezTo>
                    <a:pt x="649" y="128"/>
                    <a:pt x="640" y="144"/>
                    <a:pt x="637" y="150"/>
                  </a:cubicBezTo>
                  <a:cubicBezTo>
                    <a:pt x="631" y="159"/>
                    <a:pt x="630" y="171"/>
                    <a:pt x="626" y="180"/>
                  </a:cubicBezTo>
                  <a:cubicBezTo>
                    <a:pt x="626" y="169"/>
                    <a:pt x="619" y="157"/>
                    <a:pt x="623" y="151"/>
                  </a:cubicBezTo>
                  <a:close/>
                  <a:moveTo>
                    <a:pt x="643" y="107"/>
                  </a:moveTo>
                  <a:cubicBezTo>
                    <a:pt x="646" y="110"/>
                    <a:pt x="649" y="115"/>
                    <a:pt x="645" y="117"/>
                  </a:cubicBezTo>
                  <a:cubicBezTo>
                    <a:pt x="636" y="122"/>
                    <a:pt x="631" y="132"/>
                    <a:pt x="626" y="140"/>
                  </a:cubicBezTo>
                  <a:cubicBezTo>
                    <a:pt x="638" y="104"/>
                    <a:pt x="638" y="104"/>
                    <a:pt x="638" y="104"/>
                  </a:cubicBezTo>
                  <a:cubicBezTo>
                    <a:pt x="641" y="95"/>
                    <a:pt x="644" y="106"/>
                    <a:pt x="643" y="107"/>
                  </a:cubicBezTo>
                  <a:close/>
                  <a:moveTo>
                    <a:pt x="633" y="94"/>
                  </a:moveTo>
                  <a:cubicBezTo>
                    <a:pt x="632" y="98"/>
                    <a:pt x="630" y="106"/>
                    <a:pt x="625" y="111"/>
                  </a:cubicBezTo>
                  <a:cubicBezTo>
                    <a:pt x="624" y="105"/>
                    <a:pt x="629" y="99"/>
                    <a:pt x="629" y="92"/>
                  </a:cubicBezTo>
                  <a:cubicBezTo>
                    <a:pt x="628" y="87"/>
                    <a:pt x="635" y="90"/>
                    <a:pt x="633" y="94"/>
                  </a:cubicBezTo>
                  <a:close/>
                  <a:moveTo>
                    <a:pt x="610" y="76"/>
                  </a:moveTo>
                  <a:cubicBezTo>
                    <a:pt x="610" y="76"/>
                    <a:pt x="612" y="73"/>
                    <a:pt x="612" y="72"/>
                  </a:cubicBezTo>
                  <a:cubicBezTo>
                    <a:pt x="610" y="67"/>
                    <a:pt x="614" y="68"/>
                    <a:pt x="616" y="70"/>
                  </a:cubicBezTo>
                  <a:cubicBezTo>
                    <a:pt x="621" y="75"/>
                    <a:pt x="628" y="81"/>
                    <a:pt x="625" y="90"/>
                  </a:cubicBezTo>
                  <a:cubicBezTo>
                    <a:pt x="622" y="101"/>
                    <a:pt x="619" y="114"/>
                    <a:pt x="613" y="121"/>
                  </a:cubicBezTo>
                  <a:cubicBezTo>
                    <a:pt x="607" y="112"/>
                    <a:pt x="592" y="103"/>
                    <a:pt x="600" y="89"/>
                  </a:cubicBezTo>
                  <a:cubicBezTo>
                    <a:pt x="604" y="89"/>
                    <a:pt x="601" y="99"/>
                    <a:pt x="606" y="99"/>
                  </a:cubicBezTo>
                  <a:cubicBezTo>
                    <a:pt x="605" y="91"/>
                    <a:pt x="608" y="83"/>
                    <a:pt x="610" y="76"/>
                  </a:cubicBezTo>
                  <a:close/>
                  <a:moveTo>
                    <a:pt x="598" y="58"/>
                  </a:moveTo>
                  <a:cubicBezTo>
                    <a:pt x="600" y="55"/>
                    <a:pt x="605" y="61"/>
                    <a:pt x="605" y="64"/>
                  </a:cubicBezTo>
                  <a:cubicBezTo>
                    <a:pt x="605" y="68"/>
                    <a:pt x="599" y="81"/>
                    <a:pt x="597" y="86"/>
                  </a:cubicBezTo>
                  <a:cubicBezTo>
                    <a:pt x="595" y="81"/>
                    <a:pt x="599" y="74"/>
                    <a:pt x="600" y="67"/>
                  </a:cubicBezTo>
                  <a:cubicBezTo>
                    <a:pt x="595" y="73"/>
                    <a:pt x="590" y="85"/>
                    <a:pt x="590" y="94"/>
                  </a:cubicBezTo>
                  <a:cubicBezTo>
                    <a:pt x="585" y="89"/>
                    <a:pt x="579" y="86"/>
                    <a:pt x="576" y="81"/>
                  </a:cubicBezTo>
                  <a:cubicBezTo>
                    <a:pt x="583" y="74"/>
                    <a:pt x="589" y="65"/>
                    <a:pt x="598" y="58"/>
                  </a:cubicBezTo>
                  <a:close/>
                  <a:moveTo>
                    <a:pt x="593" y="56"/>
                  </a:moveTo>
                  <a:cubicBezTo>
                    <a:pt x="589" y="62"/>
                    <a:pt x="583" y="66"/>
                    <a:pt x="579" y="71"/>
                  </a:cubicBezTo>
                  <a:cubicBezTo>
                    <a:pt x="579" y="62"/>
                    <a:pt x="584" y="56"/>
                    <a:pt x="585" y="48"/>
                  </a:cubicBezTo>
                  <a:cubicBezTo>
                    <a:pt x="588" y="49"/>
                    <a:pt x="595" y="52"/>
                    <a:pt x="593" y="56"/>
                  </a:cubicBezTo>
                  <a:close/>
                  <a:moveTo>
                    <a:pt x="583" y="37"/>
                  </a:moveTo>
                  <a:cubicBezTo>
                    <a:pt x="571" y="32"/>
                    <a:pt x="557" y="24"/>
                    <a:pt x="541" y="22"/>
                  </a:cubicBezTo>
                  <a:cubicBezTo>
                    <a:pt x="540" y="22"/>
                    <a:pt x="538" y="19"/>
                    <a:pt x="537" y="18"/>
                  </a:cubicBezTo>
                  <a:cubicBezTo>
                    <a:pt x="556" y="20"/>
                    <a:pt x="570" y="28"/>
                    <a:pt x="583" y="37"/>
                  </a:cubicBezTo>
                  <a:close/>
                  <a:moveTo>
                    <a:pt x="550" y="33"/>
                  </a:moveTo>
                  <a:cubicBezTo>
                    <a:pt x="550" y="40"/>
                    <a:pt x="539" y="46"/>
                    <a:pt x="532" y="53"/>
                  </a:cubicBezTo>
                  <a:cubicBezTo>
                    <a:pt x="532" y="47"/>
                    <a:pt x="535" y="41"/>
                    <a:pt x="535" y="36"/>
                  </a:cubicBezTo>
                  <a:cubicBezTo>
                    <a:pt x="533" y="23"/>
                    <a:pt x="546" y="31"/>
                    <a:pt x="550" y="33"/>
                  </a:cubicBezTo>
                  <a:close/>
                  <a:moveTo>
                    <a:pt x="506" y="14"/>
                  </a:moveTo>
                  <a:cubicBezTo>
                    <a:pt x="536" y="16"/>
                    <a:pt x="536" y="16"/>
                    <a:pt x="536" y="16"/>
                  </a:cubicBezTo>
                  <a:cubicBezTo>
                    <a:pt x="527" y="20"/>
                    <a:pt x="516" y="17"/>
                    <a:pt x="506" y="15"/>
                  </a:cubicBezTo>
                  <a:lnTo>
                    <a:pt x="506" y="14"/>
                  </a:lnTo>
                  <a:close/>
                  <a:moveTo>
                    <a:pt x="516" y="24"/>
                  </a:moveTo>
                  <a:cubicBezTo>
                    <a:pt x="511" y="33"/>
                    <a:pt x="502" y="41"/>
                    <a:pt x="494" y="47"/>
                  </a:cubicBezTo>
                  <a:cubicBezTo>
                    <a:pt x="494" y="34"/>
                    <a:pt x="500" y="37"/>
                    <a:pt x="506" y="24"/>
                  </a:cubicBezTo>
                  <a:lnTo>
                    <a:pt x="516" y="24"/>
                  </a:lnTo>
                  <a:close/>
                  <a:moveTo>
                    <a:pt x="501" y="14"/>
                  </a:moveTo>
                  <a:cubicBezTo>
                    <a:pt x="495" y="15"/>
                    <a:pt x="488" y="15"/>
                    <a:pt x="483" y="13"/>
                  </a:cubicBezTo>
                  <a:cubicBezTo>
                    <a:pt x="482" y="12"/>
                    <a:pt x="482" y="11"/>
                    <a:pt x="481" y="11"/>
                  </a:cubicBezTo>
                  <a:lnTo>
                    <a:pt x="501" y="14"/>
                  </a:lnTo>
                  <a:close/>
                  <a:moveTo>
                    <a:pt x="465" y="22"/>
                  </a:moveTo>
                  <a:cubicBezTo>
                    <a:pt x="471" y="17"/>
                    <a:pt x="471" y="25"/>
                    <a:pt x="470" y="26"/>
                  </a:cubicBezTo>
                  <a:cubicBezTo>
                    <a:pt x="468" y="33"/>
                    <a:pt x="474" y="32"/>
                    <a:pt x="475" y="28"/>
                  </a:cubicBezTo>
                  <a:cubicBezTo>
                    <a:pt x="477" y="25"/>
                    <a:pt x="477" y="19"/>
                    <a:pt x="486" y="21"/>
                  </a:cubicBezTo>
                  <a:cubicBezTo>
                    <a:pt x="492" y="22"/>
                    <a:pt x="475" y="35"/>
                    <a:pt x="470" y="41"/>
                  </a:cubicBezTo>
                  <a:cubicBezTo>
                    <a:pt x="465" y="47"/>
                    <a:pt x="466" y="36"/>
                    <a:pt x="470" y="38"/>
                  </a:cubicBezTo>
                  <a:cubicBezTo>
                    <a:pt x="469" y="26"/>
                    <a:pt x="464" y="37"/>
                    <a:pt x="463" y="39"/>
                  </a:cubicBezTo>
                  <a:cubicBezTo>
                    <a:pt x="458" y="48"/>
                    <a:pt x="465" y="47"/>
                    <a:pt x="461" y="49"/>
                  </a:cubicBezTo>
                  <a:cubicBezTo>
                    <a:pt x="453" y="54"/>
                    <a:pt x="443" y="54"/>
                    <a:pt x="433" y="56"/>
                  </a:cubicBezTo>
                  <a:cubicBezTo>
                    <a:pt x="441" y="44"/>
                    <a:pt x="450" y="34"/>
                    <a:pt x="460" y="26"/>
                  </a:cubicBezTo>
                  <a:cubicBezTo>
                    <a:pt x="461" y="25"/>
                    <a:pt x="464" y="23"/>
                    <a:pt x="465" y="22"/>
                  </a:cubicBezTo>
                  <a:close/>
                  <a:moveTo>
                    <a:pt x="457" y="22"/>
                  </a:moveTo>
                  <a:cubicBezTo>
                    <a:pt x="445" y="32"/>
                    <a:pt x="434" y="44"/>
                    <a:pt x="427" y="58"/>
                  </a:cubicBezTo>
                  <a:cubicBezTo>
                    <a:pt x="426" y="59"/>
                    <a:pt x="425" y="59"/>
                    <a:pt x="424" y="59"/>
                  </a:cubicBezTo>
                  <a:cubicBezTo>
                    <a:pt x="429" y="55"/>
                    <a:pt x="421" y="54"/>
                    <a:pt x="421" y="57"/>
                  </a:cubicBezTo>
                  <a:cubicBezTo>
                    <a:pt x="419" y="58"/>
                    <a:pt x="419" y="58"/>
                    <a:pt x="419" y="58"/>
                  </a:cubicBezTo>
                  <a:cubicBezTo>
                    <a:pt x="419" y="55"/>
                    <a:pt x="418" y="55"/>
                    <a:pt x="418" y="58"/>
                  </a:cubicBezTo>
                  <a:cubicBezTo>
                    <a:pt x="418" y="62"/>
                    <a:pt x="418" y="62"/>
                    <a:pt x="418" y="62"/>
                  </a:cubicBezTo>
                  <a:cubicBezTo>
                    <a:pt x="387" y="95"/>
                    <a:pt x="357" y="135"/>
                    <a:pt x="338" y="180"/>
                  </a:cubicBezTo>
                  <a:cubicBezTo>
                    <a:pt x="352" y="149"/>
                    <a:pt x="366" y="117"/>
                    <a:pt x="379" y="83"/>
                  </a:cubicBezTo>
                  <a:cubicBezTo>
                    <a:pt x="384" y="89"/>
                    <a:pt x="379" y="94"/>
                    <a:pt x="380" y="99"/>
                  </a:cubicBezTo>
                  <a:cubicBezTo>
                    <a:pt x="392" y="89"/>
                    <a:pt x="402" y="69"/>
                    <a:pt x="412" y="56"/>
                  </a:cubicBezTo>
                  <a:cubicBezTo>
                    <a:pt x="418" y="49"/>
                    <a:pt x="424" y="42"/>
                    <a:pt x="431" y="34"/>
                  </a:cubicBezTo>
                  <a:cubicBezTo>
                    <a:pt x="431" y="45"/>
                    <a:pt x="431" y="45"/>
                    <a:pt x="431" y="45"/>
                  </a:cubicBezTo>
                  <a:cubicBezTo>
                    <a:pt x="434" y="37"/>
                    <a:pt x="440" y="28"/>
                    <a:pt x="445" y="22"/>
                  </a:cubicBezTo>
                  <a:cubicBezTo>
                    <a:pt x="446" y="21"/>
                    <a:pt x="453" y="22"/>
                    <a:pt x="45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
            <p:cNvSpPr/>
            <p:nvPr/>
          </p:nvSpPr>
          <p:spPr bwMode="auto">
            <a:xfrm>
              <a:off x="7281863" y="2617788"/>
              <a:ext cx="26988" cy="61913"/>
            </a:xfrm>
            <a:custGeom>
              <a:avLst/>
              <a:gdLst>
                <a:gd name="T0" fmla="*/ 1 w 13"/>
                <a:gd name="T1" fmla="*/ 21 h 31"/>
                <a:gd name="T2" fmla="*/ 4 w 13"/>
                <a:gd name="T3" fmla="*/ 28 h 31"/>
                <a:gd name="T4" fmla="*/ 13 w 13"/>
                <a:gd name="T5" fmla="*/ 8 h 31"/>
                <a:gd name="T6" fmla="*/ 13 w 13"/>
                <a:gd name="T7" fmla="*/ 0 h 31"/>
                <a:gd name="T8" fmla="*/ 1 w 13"/>
                <a:gd name="T9" fmla="*/ 21 h 31"/>
              </a:gdLst>
              <a:ahLst/>
              <a:cxnLst>
                <a:cxn ang="0">
                  <a:pos x="T0" y="T1"/>
                </a:cxn>
                <a:cxn ang="0">
                  <a:pos x="T2" y="T3"/>
                </a:cxn>
                <a:cxn ang="0">
                  <a:pos x="T4" y="T5"/>
                </a:cxn>
                <a:cxn ang="0">
                  <a:pos x="T6" y="T7"/>
                </a:cxn>
                <a:cxn ang="0">
                  <a:pos x="T8" y="T9"/>
                </a:cxn>
              </a:cxnLst>
              <a:rect l="0" t="0" r="r" b="b"/>
              <a:pathLst>
                <a:path w="13" h="31">
                  <a:moveTo>
                    <a:pt x="1" y="21"/>
                  </a:moveTo>
                  <a:cubicBezTo>
                    <a:pt x="0" y="23"/>
                    <a:pt x="1" y="31"/>
                    <a:pt x="4" y="28"/>
                  </a:cubicBezTo>
                  <a:cubicBezTo>
                    <a:pt x="9" y="24"/>
                    <a:pt x="10" y="15"/>
                    <a:pt x="13" y="8"/>
                  </a:cubicBezTo>
                  <a:cubicBezTo>
                    <a:pt x="10" y="6"/>
                    <a:pt x="13" y="3"/>
                    <a:pt x="13" y="0"/>
                  </a:cubicBezTo>
                  <a:cubicBezTo>
                    <a:pt x="8" y="6"/>
                    <a:pt x="6" y="14"/>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7"/>
            <p:cNvSpPr/>
            <p:nvPr/>
          </p:nvSpPr>
          <p:spPr bwMode="auto">
            <a:xfrm>
              <a:off x="6383338" y="2874963"/>
              <a:ext cx="4763" cy="28575"/>
            </a:xfrm>
            <a:custGeom>
              <a:avLst/>
              <a:gdLst>
                <a:gd name="T0" fmla="*/ 0 w 3"/>
                <a:gd name="T1" fmla="*/ 0 h 14"/>
                <a:gd name="T2" fmla="*/ 0 w 3"/>
                <a:gd name="T3" fmla="*/ 14 h 14"/>
                <a:gd name="T4" fmla="*/ 0 w 3"/>
                <a:gd name="T5" fmla="*/ 0 h 14"/>
              </a:gdLst>
              <a:ahLst/>
              <a:cxnLst>
                <a:cxn ang="0">
                  <a:pos x="T0" y="T1"/>
                </a:cxn>
                <a:cxn ang="0">
                  <a:pos x="T2" y="T3"/>
                </a:cxn>
                <a:cxn ang="0">
                  <a:pos x="T4" y="T5"/>
                </a:cxn>
              </a:cxnLst>
              <a:rect l="0" t="0" r="r" b="b"/>
              <a:pathLst>
                <a:path w="3" h="14">
                  <a:moveTo>
                    <a:pt x="0" y="0"/>
                  </a:moveTo>
                  <a:cubicBezTo>
                    <a:pt x="0" y="14"/>
                    <a:pt x="0" y="14"/>
                    <a:pt x="0" y="14"/>
                  </a:cubicBezTo>
                  <a:cubicBezTo>
                    <a:pt x="2" y="11"/>
                    <a:pt x="3"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8"/>
            <p:cNvSpPr/>
            <p:nvPr/>
          </p:nvSpPr>
          <p:spPr bwMode="auto">
            <a:xfrm>
              <a:off x="6919913" y="2300288"/>
              <a:ext cx="1588" cy="3175"/>
            </a:xfrm>
            <a:custGeom>
              <a:avLst/>
              <a:gdLst>
                <a:gd name="T0" fmla="*/ 0 w 1"/>
                <a:gd name="T1" fmla="*/ 0 h 2"/>
                <a:gd name="T2" fmla="*/ 1 w 1"/>
                <a:gd name="T3" fmla="*/ 2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1" y="1"/>
                    <a:pt x="1" y="2"/>
                  </a:cubicBez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9"/>
            <p:cNvSpPr/>
            <p:nvPr/>
          </p:nvSpPr>
          <p:spPr bwMode="auto">
            <a:xfrm>
              <a:off x="6916738" y="2301875"/>
              <a:ext cx="11113" cy="20638"/>
            </a:xfrm>
            <a:custGeom>
              <a:avLst/>
              <a:gdLst>
                <a:gd name="T0" fmla="*/ 0 w 5"/>
                <a:gd name="T1" fmla="*/ 3 h 10"/>
                <a:gd name="T2" fmla="*/ 2 w 5"/>
                <a:gd name="T3" fmla="*/ 0 h 10"/>
                <a:gd name="T4" fmla="*/ 2 w 5"/>
                <a:gd name="T5" fmla="*/ 1 h 10"/>
                <a:gd name="T6" fmla="*/ 0 w 5"/>
                <a:gd name="T7" fmla="*/ 3 h 10"/>
              </a:gdLst>
              <a:ahLst/>
              <a:cxnLst>
                <a:cxn ang="0">
                  <a:pos x="T0" y="T1"/>
                </a:cxn>
                <a:cxn ang="0">
                  <a:pos x="T2" y="T3"/>
                </a:cxn>
                <a:cxn ang="0">
                  <a:pos x="T4" y="T5"/>
                </a:cxn>
                <a:cxn ang="0">
                  <a:pos x="T6" y="T7"/>
                </a:cxn>
              </a:cxnLst>
              <a:rect l="0" t="0" r="r" b="b"/>
              <a:pathLst>
                <a:path w="5" h="10">
                  <a:moveTo>
                    <a:pt x="0" y="3"/>
                  </a:moveTo>
                  <a:cubicBezTo>
                    <a:pt x="1" y="10"/>
                    <a:pt x="5" y="4"/>
                    <a:pt x="2" y="0"/>
                  </a:cubicBezTo>
                  <a:cubicBezTo>
                    <a:pt x="2" y="0"/>
                    <a:pt x="2" y="0"/>
                    <a:pt x="2" y="1"/>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5" name="组合 24"/>
          <p:cNvGrpSpPr/>
          <p:nvPr/>
        </p:nvGrpSpPr>
        <p:grpSpPr>
          <a:xfrm>
            <a:off x="6183312" y="3592514"/>
            <a:ext cx="1431925" cy="1168401"/>
            <a:chOff x="6183313" y="1962150"/>
            <a:chExt cx="1431925" cy="1168401"/>
          </a:xfrm>
          <a:gradFill>
            <a:gsLst>
              <a:gs pos="0">
                <a:srgbClr val="254E6B"/>
              </a:gs>
              <a:gs pos="100000">
                <a:srgbClr val="1F3F57"/>
              </a:gs>
            </a:gsLst>
            <a:lin ang="2700000" scaled="1"/>
          </a:gradFill>
        </p:grpSpPr>
        <p:sp>
          <p:nvSpPr>
            <p:cNvPr id="26" name="Freeform 5"/>
            <p:cNvSpPr>
              <a:spLocks noEditPoints="1"/>
            </p:cNvSpPr>
            <p:nvPr/>
          </p:nvSpPr>
          <p:spPr bwMode="auto">
            <a:xfrm>
              <a:off x="6183313" y="1962150"/>
              <a:ext cx="1431925" cy="1168401"/>
            </a:xfrm>
            <a:custGeom>
              <a:avLst/>
              <a:gdLst>
                <a:gd name="T0" fmla="*/ 43 w 710"/>
                <a:gd name="T1" fmla="*/ 578 h 578"/>
                <a:gd name="T2" fmla="*/ 448 w 710"/>
                <a:gd name="T3" fmla="*/ 6 h 578"/>
                <a:gd name="T4" fmla="*/ 382 w 710"/>
                <a:gd name="T5" fmla="*/ 84 h 578"/>
                <a:gd name="T6" fmla="*/ 367 w 710"/>
                <a:gd name="T7" fmla="*/ 55 h 578"/>
                <a:gd name="T8" fmla="*/ 367 w 710"/>
                <a:gd name="T9" fmla="*/ 57 h 578"/>
                <a:gd name="T10" fmla="*/ 325 w 710"/>
                <a:gd name="T11" fmla="*/ 171 h 578"/>
                <a:gd name="T12" fmla="*/ 497 w 710"/>
                <a:gd name="T13" fmla="*/ 69 h 578"/>
                <a:gd name="T14" fmla="*/ 570 w 710"/>
                <a:gd name="T15" fmla="*/ 280 h 578"/>
                <a:gd name="T16" fmla="*/ 484 w 710"/>
                <a:gd name="T17" fmla="*/ 62 h 578"/>
                <a:gd name="T18" fmla="*/ 484 w 710"/>
                <a:gd name="T19" fmla="*/ 49 h 578"/>
                <a:gd name="T20" fmla="*/ 560 w 710"/>
                <a:gd name="T21" fmla="*/ 53 h 578"/>
                <a:gd name="T22" fmla="*/ 501 w 710"/>
                <a:gd name="T23" fmla="*/ 49 h 578"/>
                <a:gd name="T24" fmla="*/ 592 w 710"/>
                <a:gd name="T25" fmla="*/ 108 h 578"/>
                <a:gd name="T26" fmla="*/ 423 w 710"/>
                <a:gd name="T27" fmla="*/ 308 h 578"/>
                <a:gd name="T28" fmla="*/ 373 w 710"/>
                <a:gd name="T29" fmla="*/ 262 h 578"/>
                <a:gd name="T30" fmla="*/ 357 w 710"/>
                <a:gd name="T31" fmla="*/ 247 h 578"/>
                <a:gd name="T32" fmla="*/ 329 w 710"/>
                <a:gd name="T33" fmla="*/ 259 h 578"/>
                <a:gd name="T34" fmla="*/ 352 w 710"/>
                <a:gd name="T35" fmla="*/ 199 h 578"/>
                <a:gd name="T36" fmla="*/ 201 w 710"/>
                <a:gd name="T37" fmla="*/ 352 h 578"/>
                <a:gd name="T38" fmla="*/ 206 w 710"/>
                <a:gd name="T39" fmla="*/ 359 h 578"/>
                <a:gd name="T40" fmla="*/ 151 w 710"/>
                <a:gd name="T41" fmla="*/ 392 h 578"/>
                <a:gd name="T42" fmla="*/ 50 w 710"/>
                <a:gd name="T43" fmla="*/ 471 h 578"/>
                <a:gd name="T44" fmla="*/ 12 w 710"/>
                <a:gd name="T45" fmla="*/ 507 h 578"/>
                <a:gd name="T46" fmla="*/ 37 w 710"/>
                <a:gd name="T47" fmla="*/ 549 h 578"/>
                <a:gd name="T48" fmla="*/ 46 w 710"/>
                <a:gd name="T49" fmla="*/ 554 h 578"/>
                <a:gd name="T50" fmla="*/ 54 w 710"/>
                <a:gd name="T51" fmla="*/ 545 h 578"/>
                <a:gd name="T52" fmla="*/ 120 w 710"/>
                <a:gd name="T53" fmla="*/ 505 h 578"/>
                <a:gd name="T54" fmla="*/ 177 w 710"/>
                <a:gd name="T55" fmla="*/ 461 h 578"/>
                <a:gd name="T56" fmla="*/ 155 w 710"/>
                <a:gd name="T57" fmla="*/ 474 h 578"/>
                <a:gd name="T58" fmla="*/ 202 w 710"/>
                <a:gd name="T59" fmla="*/ 443 h 578"/>
                <a:gd name="T60" fmla="*/ 211 w 710"/>
                <a:gd name="T61" fmla="*/ 411 h 578"/>
                <a:gd name="T62" fmla="*/ 225 w 710"/>
                <a:gd name="T63" fmla="*/ 404 h 578"/>
                <a:gd name="T64" fmla="*/ 264 w 710"/>
                <a:gd name="T65" fmla="*/ 410 h 578"/>
                <a:gd name="T66" fmla="*/ 376 w 710"/>
                <a:gd name="T67" fmla="*/ 267 h 578"/>
                <a:gd name="T68" fmla="*/ 399 w 710"/>
                <a:gd name="T69" fmla="*/ 295 h 578"/>
                <a:gd name="T70" fmla="*/ 414 w 710"/>
                <a:gd name="T71" fmla="*/ 303 h 578"/>
                <a:gd name="T72" fmla="*/ 448 w 710"/>
                <a:gd name="T73" fmla="*/ 318 h 578"/>
                <a:gd name="T74" fmla="*/ 451 w 710"/>
                <a:gd name="T75" fmla="*/ 356 h 578"/>
                <a:gd name="T76" fmla="*/ 498 w 710"/>
                <a:gd name="T77" fmla="*/ 358 h 578"/>
                <a:gd name="T78" fmla="*/ 556 w 710"/>
                <a:gd name="T79" fmla="*/ 310 h 578"/>
                <a:gd name="T80" fmla="*/ 551 w 710"/>
                <a:gd name="T81" fmla="*/ 354 h 578"/>
                <a:gd name="T82" fmla="*/ 657 w 710"/>
                <a:gd name="T83" fmla="*/ 247 h 578"/>
                <a:gd name="T84" fmla="*/ 601 w 710"/>
                <a:gd name="T85" fmla="*/ 319 h 578"/>
                <a:gd name="T86" fmla="*/ 643 w 710"/>
                <a:gd name="T87" fmla="*/ 287 h 578"/>
                <a:gd name="T88" fmla="*/ 645 w 710"/>
                <a:gd name="T89" fmla="*/ 169 h 578"/>
                <a:gd name="T90" fmla="*/ 620 w 710"/>
                <a:gd name="T91" fmla="*/ 124 h 578"/>
                <a:gd name="T92" fmla="*/ 643 w 710"/>
                <a:gd name="T93" fmla="*/ 107 h 578"/>
                <a:gd name="T94" fmla="*/ 633 w 710"/>
                <a:gd name="T95" fmla="*/ 94 h 578"/>
                <a:gd name="T96" fmla="*/ 610 w 710"/>
                <a:gd name="T97" fmla="*/ 76 h 578"/>
                <a:gd name="T98" fmla="*/ 593 w 710"/>
                <a:gd name="T99" fmla="*/ 56 h 578"/>
                <a:gd name="T100" fmla="*/ 550 w 710"/>
                <a:gd name="T101" fmla="*/ 33 h 578"/>
                <a:gd name="T102" fmla="*/ 516 w 710"/>
                <a:gd name="T103" fmla="*/ 24 h 578"/>
                <a:gd name="T104" fmla="*/ 465 w 710"/>
                <a:gd name="T105" fmla="*/ 22 h 578"/>
                <a:gd name="T106" fmla="*/ 433 w 710"/>
                <a:gd name="T107" fmla="*/ 56 h 578"/>
                <a:gd name="T108" fmla="*/ 418 w 710"/>
                <a:gd name="T109" fmla="*/ 58 h 578"/>
                <a:gd name="T110" fmla="*/ 445 w 710"/>
                <a:gd name="T111" fmla="*/ 22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0" h="578">
                  <a:moveTo>
                    <a:pt x="442" y="8"/>
                  </a:moveTo>
                  <a:cubicBezTo>
                    <a:pt x="404" y="15"/>
                    <a:pt x="374" y="34"/>
                    <a:pt x="348" y="54"/>
                  </a:cubicBezTo>
                  <a:cubicBezTo>
                    <a:pt x="304" y="88"/>
                    <a:pt x="282" y="177"/>
                    <a:pt x="309" y="247"/>
                  </a:cubicBezTo>
                  <a:cubicBezTo>
                    <a:pt x="302" y="249"/>
                    <a:pt x="297" y="255"/>
                    <a:pt x="291" y="260"/>
                  </a:cubicBezTo>
                  <a:cubicBezTo>
                    <a:pt x="250" y="294"/>
                    <a:pt x="205" y="326"/>
                    <a:pt x="174" y="366"/>
                  </a:cubicBezTo>
                  <a:cubicBezTo>
                    <a:pt x="110" y="407"/>
                    <a:pt x="56" y="454"/>
                    <a:pt x="5" y="504"/>
                  </a:cubicBezTo>
                  <a:cubicBezTo>
                    <a:pt x="2" y="507"/>
                    <a:pt x="0" y="513"/>
                    <a:pt x="2" y="518"/>
                  </a:cubicBezTo>
                  <a:cubicBezTo>
                    <a:pt x="11" y="542"/>
                    <a:pt x="25" y="563"/>
                    <a:pt x="43" y="578"/>
                  </a:cubicBezTo>
                  <a:cubicBezTo>
                    <a:pt x="82" y="545"/>
                    <a:pt x="82" y="545"/>
                    <a:pt x="82" y="545"/>
                  </a:cubicBezTo>
                  <a:cubicBezTo>
                    <a:pt x="136" y="501"/>
                    <a:pt x="193" y="462"/>
                    <a:pt x="247" y="415"/>
                  </a:cubicBezTo>
                  <a:cubicBezTo>
                    <a:pt x="255" y="420"/>
                    <a:pt x="269" y="422"/>
                    <a:pt x="277" y="416"/>
                  </a:cubicBezTo>
                  <a:cubicBezTo>
                    <a:pt x="309" y="390"/>
                    <a:pt x="344" y="363"/>
                    <a:pt x="374" y="332"/>
                  </a:cubicBezTo>
                  <a:cubicBezTo>
                    <a:pt x="397" y="350"/>
                    <a:pt x="425" y="361"/>
                    <a:pt x="458" y="366"/>
                  </a:cubicBezTo>
                  <a:cubicBezTo>
                    <a:pt x="547" y="378"/>
                    <a:pt x="619" y="350"/>
                    <a:pt x="649" y="293"/>
                  </a:cubicBezTo>
                  <a:cubicBezTo>
                    <a:pt x="710" y="209"/>
                    <a:pt x="660" y="74"/>
                    <a:pt x="594" y="31"/>
                  </a:cubicBezTo>
                  <a:cubicBezTo>
                    <a:pt x="559" y="8"/>
                    <a:pt x="502" y="0"/>
                    <a:pt x="448" y="6"/>
                  </a:cubicBezTo>
                  <a:cubicBezTo>
                    <a:pt x="447" y="6"/>
                    <a:pt x="443" y="7"/>
                    <a:pt x="442" y="8"/>
                  </a:cubicBezTo>
                  <a:close/>
                  <a:moveTo>
                    <a:pt x="436" y="23"/>
                  </a:moveTo>
                  <a:cubicBezTo>
                    <a:pt x="422" y="34"/>
                    <a:pt x="411" y="50"/>
                    <a:pt x="399" y="67"/>
                  </a:cubicBezTo>
                  <a:cubicBezTo>
                    <a:pt x="403" y="54"/>
                    <a:pt x="412" y="45"/>
                    <a:pt x="414" y="35"/>
                  </a:cubicBezTo>
                  <a:cubicBezTo>
                    <a:pt x="415" y="31"/>
                    <a:pt x="414" y="27"/>
                    <a:pt x="409" y="29"/>
                  </a:cubicBezTo>
                  <a:cubicBezTo>
                    <a:pt x="415" y="22"/>
                    <a:pt x="426" y="23"/>
                    <a:pt x="436" y="23"/>
                  </a:cubicBezTo>
                  <a:close/>
                  <a:moveTo>
                    <a:pt x="408" y="38"/>
                  </a:moveTo>
                  <a:cubicBezTo>
                    <a:pt x="382" y="84"/>
                    <a:pt x="382" y="84"/>
                    <a:pt x="382" y="84"/>
                  </a:cubicBezTo>
                  <a:cubicBezTo>
                    <a:pt x="386" y="64"/>
                    <a:pt x="395" y="46"/>
                    <a:pt x="408" y="32"/>
                  </a:cubicBezTo>
                  <a:cubicBezTo>
                    <a:pt x="408" y="32"/>
                    <a:pt x="409" y="36"/>
                    <a:pt x="408" y="38"/>
                  </a:cubicBezTo>
                  <a:close/>
                  <a:moveTo>
                    <a:pt x="397" y="31"/>
                  </a:moveTo>
                  <a:cubicBezTo>
                    <a:pt x="382" y="56"/>
                    <a:pt x="363" y="86"/>
                    <a:pt x="348" y="113"/>
                  </a:cubicBezTo>
                  <a:cubicBezTo>
                    <a:pt x="361" y="88"/>
                    <a:pt x="371" y="59"/>
                    <a:pt x="385" y="39"/>
                  </a:cubicBezTo>
                  <a:cubicBezTo>
                    <a:pt x="387" y="35"/>
                    <a:pt x="393" y="33"/>
                    <a:pt x="397" y="31"/>
                  </a:cubicBezTo>
                  <a:close/>
                  <a:moveTo>
                    <a:pt x="376" y="43"/>
                  </a:moveTo>
                  <a:cubicBezTo>
                    <a:pt x="382" y="42"/>
                    <a:pt x="370" y="53"/>
                    <a:pt x="367" y="55"/>
                  </a:cubicBezTo>
                  <a:cubicBezTo>
                    <a:pt x="372" y="52"/>
                    <a:pt x="370" y="45"/>
                    <a:pt x="376" y="43"/>
                  </a:cubicBezTo>
                  <a:close/>
                  <a:moveTo>
                    <a:pt x="348" y="65"/>
                  </a:moveTo>
                  <a:cubicBezTo>
                    <a:pt x="337" y="89"/>
                    <a:pt x="328" y="111"/>
                    <a:pt x="314" y="135"/>
                  </a:cubicBezTo>
                  <a:cubicBezTo>
                    <a:pt x="314" y="131"/>
                    <a:pt x="310" y="135"/>
                    <a:pt x="313" y="136"/>
                  </a:cubicBezTo>
                  <a:cubicBezTo>
                    <a:pt x="309" y="143"/>
                    <a:pt x="308" y="153"/>
                    <a:pt x="308" y="162"/>
                  </a:cubicBezTo>
                  <a:cubicBezTo>
                    <a:pt x="308" y="166"/>
                    <a:pt x="314" y="163"/>
                    <a:pt x="313" y="160"/>
                  </a:cubicBezTo>
                  <a:cubicBezTo>
                    <a:pt x="318" y="137"/>
                    <a:pt x="328" y="121"/>
                    <a:pt x="337" y="103"/>
                  </a:cubicBezTo>
                  <a:cubicBezTo>
                    <a:pt x="345" y="86"/>
                    <a:pt x="357" y="72"/>
                    <a:pt x="367" y="57"/>
                  </a:cubicBezTo>
                  <a:cubicBezTo>
                    <a:pt x="320" y="157"/>
                    <a:pt x="320" y="157"/>
                    <a:pt x="320" y="157"/>
                  </a:cubicBezTo>
                  <a:cubicBezTo>
                    <a:pt x="316" y="152"/>
                    <a:pt x="315" y="158"/>
                    <a:pt x="313" y="160"/>
                  </a:cubicBezTo>
                  <a:cubicBezTo>
                    <a:pt x="318" y="164"/>
                    <a:pt x="318" y="164"/>
                    <a:pt x="318" y="164"/>
                  </a:cubicBezTo>
                  <a:cubicBezTo>
                    <a:pt x="313" y="173"/>
                    <a:pt x="308" y="185"/>
                    <a:pt x="306" y="195"/>
                  </a:cubicBezTo>
                  <a:cubicBezTo>
                    <a:pt x="297" y="137"/>
                    <a:pt x="321" y="91"/>
                    <a:pt x="348" y="65"/>
                  </a:cubicBezTo>
                  <a:close/>
                  <a:moveTo>
                    <a:pt x="306" y="200"/>
                  </a:moveTo>
                  <a:cubicBezTo>
                    <a:pt x="313" y="206"/>
                    <a:pt x="313" y="193"/>
                    <a:pt x="320" y="196"/>
                  </a:cubicBezTo>
                  <a:cubicBezTo>
                    <a:pt x="317" y="184"/>
                    <a:pt x="320" y="180"/>
                    <a:pt x="325" y="171"/>
                  </a:cubicBezTo>
                  <a:cubicBezTo>
                    <a:pt x="340" y="141"/>
                    <a:pt x="355" y="112"/>
                    <a:pt x="372" y="84"/>
                  </a:cubicBezTo>
                  <a:cubicBezTo>
                    <a:pt x="352" y="132"/>
                    <a:pt x="331" y="183"/>
                    <a:pt x="310" y="228"/>
                  </a:cubicBezTo>
                  <a:lnTo>
                    <a:pt x="306" y="200"/>
                  </a:lnTo>
                  <a:close/>
                  <a:moveTo>
                    <a:pt x="365" y="167"/>
                  </a:moveTo>
                  <a:cubicBezTo>
                    <a:pt x="365" y="167"/>
                    <a:pt x="366" y="168"/>
                    <a:pt x="366" y="168"/>
                  </a:cubicBezTo>
                  <a:cubicBezTo>
                    <a:pt x="372" y="157"/>
                    <a:pt x="373" y="141"/>
                    <a:pt x="378" y="132"/>
                  </a:cubicBezTo>
                  <a:cubicBezTo>
                    <a:pt x="378" y="132"/>
                    <a:pt x="379" y="131"/>
                    <a:pt x="380" y="131"/>
                  </a:cubicBezTo>
                  <a:cubicBezTo>
                    <a:pt x="402" y="95"/>
                    <a:pt x="440" y="68"/>
                    <a:pt x="497" y="69"/>
                  </a:cubicBezTo>
                  <a:cubicBezTo>
                    <a:pt x="495" y="61"/>
                    <a:pt x="498" y="69"/>
                    <a:pt x="500" y="68"/>
                  </a:cubicBezTo>
                  <a:cubicBezTo>
                    <a:pt x="553" y="72"/>
                    <a:pt x="593" y="105"/>
                    <a:pt x="601" y="160"/>
                  </a:cubicBezTo>
                  <a:cubicBezTo>
                    <a:pt x="606" y="198"/>
                    <a:pt x="599" y="237"/>
                    <a:pt x="586" y="264"/>
                  </a:cubicBezTo>
                  <a:cubicBezTo>
                    <a:pt x="585" y="264"/>
                    <a:pt x="584" y="265"/>
                    <a:pt x="584" y="265"/>
                  </a:cubicBezTo>
                  <a:cubicBezTo>
                    <a:pt x="584" y="262"/>
                    <a:pt x="583" y="262"/>
                    <a:pt x="583" y="265"/>
                  </a:cubicBezTo>
                  <a:cubicBezTo>
                    <a:pt x="581" y="267"/>
                    <a:pt x="581" y="267"/>
                    <a:pt x="581" y="267"/>
                  </a:cubicBezTo>
                  <a:cubicBezTo>
                    <a:pt x="580" y="268"/>
                    <a:pt x="580" y="268"/>
                    <a:pt x="580" y="268"/>
                  </a:cubicBezTo>
                  <a:cubicBezTo>
                    <a:pt x="570" y="280"/>
                    <a:pt x="570" y="280"/>
                    <a:pt x="570" y="280"/>
                  </a:cubicBezTo>
                  <a:cubicBezTo>
                    <a:pt x="571" y="279"/>
                    <a:pt x="571" y="279"/>
                    <a:pt x="571" y="279"/>
                  </a:cubicBezTo>
                  <a:cubicBezTo>
                    <a:pt x="557" y="303"/>
                    <a:pt x="518" y="317"/>
                    <a:pt x="479" y="309"/>
                  </a:cubicBezTo>
                  <a:cubicBezTo>
                    <a:pt x="419" y="309"/>
                    <a:pt x="391" y="275"/>
                    <a:pt x="373" y="231"/>
                  </a:cubicBezTo>
                  <a:cubicBezTo>
                    <a:pt x="368" y="219"/>
                    <a:pt x="359" y="193"/>
                    <a:pt x="366" y="183"/>
                  </a:cubicBezTo>
                  <a:cubicBezTo>
                    <a:pt x="362" y="179"/>
                    <a:pt x="363" y="174"/>
                    <a:pt x="364" y="171"/>
                  </a:cubicBezTo>
                  <a:cubicBezTo>
                    <a:pt x="365" y="170"/>
                    <a:pt x="365" y="169"/>
                    <a:pt x="366" y="169"/>
                  </a:cubicBezTo>
                  <a:cubicBezTo>
                    <a:pt x="366" y="168"/>
                    <a:pt x="365" y="167"/>
                    <a:pt x="365" y="167"/>
                  </a:cubicBezTo>
                  <a:close/>
                  <a:moveTo>
                    <a:pt x="484" y="62"/>
                  </a:moveTo>
                  <a:cubicBezTo>
                    <a:pt x="467" y="62"/>
                    <a:pt x="467" y="62"/>
                    <a:pt x="467" y="62"/>
                  </a:cubicBezTo>
                  <a:cubicBezTo>
                    <a:pt x="447" y="65"/>
                    <a:pt x="430" y="73"/>
                    <a:pt x="415" y="81"/>
                  </a:cubicBezTo>
                  <a:cubicBezTo>
                    <a:pt x="418" y="72"/>
                    <a:pt x="430" y="65"/>
                    <a:pt x="442" y="64"/>
                  </a:cubicBezTo>
                  <a:cubicBezTo>
                    <a:pt x="450" y="63"/>
                    <a:pt x="459" y="61"/>
                    <a:pt x="467" y="62"/>
                  </a:cubicBezTo>
                  <a:cubicBezTo>
                    <a:pt x="472" y="60"/>
                    <a:pt x="479" y="59"/>
                    <a:pt x="484" y="62"/>
                  </a:cubicBezTo>
                  <a:close/>
                  <a:moveTo>
                    <a:pt x="469" y="48"/>
                  </a:moveTo>
                  <a:cubicBezTo>
                    <a:pt x="478" y="40"/>
                    <a:pt x="486" y="30"/>
                    <a:pt x="497" y="23"/>
                  </a:cubicBezTo>
                  <a:cubicBezTo>
                    <a:pt x="499" y="30"/>
                    <a:pt x="490" y="40"/>
                    <a:pt x="484" y="49"/>
                  </a:cubicBezTo>
                  <a:lnTo>
                    <a:pt x="469" y="48"/>
                  </a:lnTo>
                  <a:close/>
                  <a:moveTo>
                    <a:pt x="579" y="42"/>
                  </a:moveTo>
                  <a:cubicBezTo>
                    <a:pt x="580" y="54"/>
                    <a:pt x="572" y="69"/>
                    <a:pt x="571" y="78"/>
                  </a:cubicBezTo>
                  <a:cubicBezTo>
                    <a:pt x="562" y="69"/>
                    <a:pt x="550" y="64"/>
                    <a:pt x="536" y="58"/>
                  </a:cubicBezTo>
                  <a:cubicBezTo>
                    <a:pt x="557" y="36"/>
                    <a:pt x="557" y="36"/>
                    <a:pt x="557" y="36"/>
                  </a:cubicBezTo>
                  <a:cubicBezTo>
                    <a:pt x="560" y="41"/>
                    <a:pt x="552" y="52"/>
                    <a:pt x="552" y="62"/>
                  </a:cubicBezTo>
                  <a:cubicBezTo>
                    <a:pt x="563" y="63"/>
                    <a:pt x="570" y="48"/>
                    <a:pt x="579" y="42"/>
                  </a:cubicBezTo>
                  <a:close/>
                  <a:moveTo>
                    <a:pt x="560" y="53"/>
                  </a:moveTo>
                  <a:cubicBezTo>
                    <a:pt x="560" y="48"/>
                    <a:pt x="563" y="44"/>
                    <a:pt x="565" y="40"/>
                  </a:cubicBezTo>
                  <a:cubicBezTo>
                    <a:pt x="567" y="38"/>
                    <a:pt x="571" y="40"/>
                    <a:pt x="572" y="43"/>
                  </a:cubicBezTo>
                  <a:lnTo>
                    <a:pt x="560" y="53"/>
                  </a:lnTo>
                  <a:close/>
                  <a:moveTo>
                    <a:pt x="545" y="71"/>
                  </a:moveTo>
                  <a:cubicBezTo>
                    <a:pt x="536" y="70"/>
                    <a:pt x="526" y="67"/>
                    <a:pt x="518" y="62"/>
                  </a:cubicBezTo>
                  <a:cubicBezTo>
                    <a:pt x="527" y="62"/>
                    <a:pt x="537" y="66"/>
                    <a:pt x="545" y="71"/>
                  </a:cubicBezTo>
                  <a:close/>
                  <a:moveTo>
                    <a:pt x="526" y="55"/>
                  </a:moveTo>
                  <a:cubicBezTo>
                    <a:pt x="501" y="49"/>
                    <a:pt x="501" y="49"/>
                    <a:pt x="501" y="49"/>
                  </a:cubicBezTo>
                  <a:cubicBezTo>
                    <a:pt x="508" y="39"/>
                    <a:pt x="516" y="30"/>
                    <a:pt x="527" y="26"/>
                  </a:cubicBezTo>
                  <a:cubicBezTo>
                    <a:pt x="530" y="25"/>
                    <a:pt x="531" y="29"/>
                    <a:pt x="531" y="31"/>
                  </a:cubicBezTo>
                  <a:cubicBezTo>
                    <a:pt x="531" y="40"/>
                    <a:pt x="523" y="45"/>
                    <a:pt x="526" y="55"/>
                  </a:cubicBezTo>
                  <a:close/>
                  <a:moveTo>
                    <a:pt x="592" y="108"/>
                  </a:moveTo>
                  <a:cubicBezTo>
                    <a:pt x="633" y="149"/>
                    <a:pt x="620" y="253"/>
                    <a:pt x="579" y="286"/>
                  </a:cubicBezTo>
                  <a:cubicBezTo>
                    <a:pt x="578" y="286"/>
                    <a:pt x="572" y="290"/>
                    <a:pt x="570" y="291"/>
                  </a:cubicBezTo>
                  <a:cubicBezTo>
                    <a:pt x="614" y="260"/>
                    <a:pt x="621" y="163"/>
                    <a:pt x="592" y="111"/>
                  </a:cubicBezTo>
                  <a:cubicBezTo>
                    <a:pt x="591" y="111"/>
                    <a:pt x="591" y="109"/>
                    <a:pt x="592" y="108"/>
                  </a:cubicBezTo>
                  <a:close/>
                  <a:moveTo>
                    <a:pt x="480" y="320"/>
                  </a:moveTo>
                  <a:cubicBezTo>
                    <a:pt x="493" y="321"/>
                    <a:pt x="493" y="321"/>
                    <a:pt x="493" y="321"/>
                  </a:cubicBezTo>
                  <a:cubicBezTo>
                    <a:pt x="491" y="327"/>
                    <a:pt x="482" y="336"/>
                    <a:pt x="477" y="344"/>
                  </a:cubicBezTo>
                  <a:cubicBezTo>
                    <a:pt x="477" y="336"/>
                    <a:pt x="482" y="330"/>
                    <a:pt x="482" y="325"/>
                  </a:cubicBezTo>
                  <a:cubicBezTo>
                    <a:pt x="482" y="323"/>
                    <a:pt x="481" y="321"/>
                    <a:pt x="480" y="320"/>
                  </a:cubicBezTo>
                  <a:close/>
                  <a:moveTo>
                    <a:pt x="430" y="316"/>
                  </a:moveTo>
                  <a:cubicBezTo>
                    <a:pt x="427" y="320"/>
                    <a:pt x="425" y="325"/>
                    <a:pt x="422" y="328"/>
                  </a:cubicBezTo>
                  <a:cubicBezTo>
                    <a:pt x="423" y="308"/>
                    <a:pt x="423" y="308"/>
                    <a:pt x="423" y="308"/>
                  </a:cubicBezTo>
                  <a:cubicBezTo>
                    <a:pt x="425" y="310"/>
                    <a:pt x="434" y="310"/>
                    <a:pt x="430" y="316"/>
                  </a:cubicBezTo>
                  <a:close/>
                  <a:moveTo>
                    <a:pt x="387" y="286"/>
                  </a:moveTo>
                  <a:cubicBezTo>
                    <a:pt x="387" y="290"/>
                    <a:pt x="387" y="290"/>
                    <a:pt x="387" y="290"/>
                  </a:cubicBezTo>
                  <a:cubicBezTo>
                    <a:pt x="386" y="290"/>
                    <a:pt x="386" y="290"/>
                    <a:pt x="386" y="290"/>
                  </a:cubicBezTo>
                  <a:cubicBezTo>
                    <a:pt x="376" y="307"/>
                    <a:pt x="376" y="307"/>
                    <a:pt x="376" y="307"/>
                  </a:cubicBezTo>
                  <a:cubicBezTo>
                    <a:pt x="378" y="296"/>
                    <a:pt x="381" y="285"/>
                    <a:pt x="384" y="278"/>
                  </a:cubicBezTo>
                  <a:cubicBezTo>
                    <a:pt x="387" y="278"/>
                    <a:pt x="393" y="285"/>
                    <a:pt x="387" y="286"/>
                  </a:cubicBezTo>
                  <a:close/>
                  <a:moveTo>
                    <a:pt x="373" y="262"/>
                  </a:moveTo>
                  <a:cubicBezTo>
                    <a:pt x="371" y="272"/>
                    <a:pt x="366" y="281"/>
                    <a:pt x="359" y="288"/>
                  </a:cubicBezTo>
                  <a:cubicBezTo>
                    <a:pt x="361" y="276"/>
                    <a:pt x="365" y="264"/>
                    <a:pt x="369" y="254"/>
                  </a:cubicBezTo>
                  <a:cubicBezTo>
                    <a:pt x="370" y="257"/>
                    <a:pt x="374" y="260"/>
                    <a:pt x="373" y="262"/>
                  </a:cubicBezTo>
                  <a:close/>
                  <a:moveTo>
                    <a:pt x="356" y="276"/>
                  </a:moveTo>
                  <a:cubicBezTo>
                    <a:pt x="355" y="277"/>
                    <a:pt x="358" y="281"/>
                    <a:pt x="356" y="283"/>
                  </a:cubicBezTo>
                  <a:cubicBezTo>
                    <a:pt x="353" y="279"/>
                    <a:pt x="354" y="293"/>
                    <a:pt x="352" y="297"/>
                  </a:cubicBezTo>
                  <a:cubicBezTo>
                    <a:pt x="346" y="291"/>
                    <a:pt x="338" y="286"/>
                    <a:pt x="342" y="276"/>
                  </a:cubicBezTo>
                  <a:cubicBezTo>
                    <a:pt x="345" y="267"/>
                    <a:pt x="352" y="252"/>
                    <a:pt x="357" y="247"/>
                  </a:cubicBezTo>
                  <a:cubicBezTo>
                    <a:pt x="358" y="246"/>
                    <a:pt x="361" y="243"/>
                    <a:pt x="363" y="240"/>
                  </a:cubicBezTo>
                  <a:cubicBezTo>
                    <a:pt x="365" y="253"/>
                    <a:pt x="362" y="265"/>
                    <a:pt x="356" y="276"/>
                  </a:cubicBezTo>
                  <a:close/>
                  <a:moveTo>
                    <a:pt x="341" y="267"/>
                  </a:moveTo>
                  <a:cubicBezTo>
                    <a:pt x="352" y="224"/>
                    <a:pt x="352" y="224"/>
                    <a:pt x="352" y="224"/>
                  </a:cubicBezTo>
                  <a:cubicBezTo>
                    <a:pt x="343" y="226"/>
                    <a:pt x="344" y="235"/>
                    <a:pt x="342" y="241"/>
                  </a:cubicBezTo>
                  <a:cubicBezTo>
                    <a:pt x="341" y="243"/>
                    <a:pt x="342" y="244"/>
                    <a:pt x="343" y="242"/>
                  </a:cubicBezTo>
                  <a:cubicBezTo>
                    <a:pt x="339" y="248"/>
                    <a:pt x="334" y="265"/>
                    <a:pt x="332" y="272"/>
                  </a:cubicBezTo>
                  <a:cubicBezTo>
                    <a:pt x="330" y="270"/>
                    <a:pt x="318" y="259"/>
                    <a:pt x="329" y="259"/>
                  </a:cubicBezTo>
                  <a:cubicBezTo>
                    <a:pt x="334" y="243"/>
                    <a:pt x="340" y="226"/>
                    <a:pt x="349" y="213"/>
                  </a:cubicBezTo>
                  <a:cubicBezTo>
                    <a:pt x="352" y="216"/>
                    <a:pt x="349" y="221"/>
                    <a:pt x="353" y="223"/>
                  </a:cubicBezTo>
                  <a:cubicBezTo>
                    <a:pt x="355" y="215"/>
                    <a:pt x="355" y="215"/>
                    <a:pt x="355" y="215"/>
                  </a:cubicBezTo>
                  <a:cubicBezTo>
                    <a:pt x="361" y="234"/>
                    <a:pt x="361" y="234"/>
                    <a:pt x="361" y="234"/>
                  </a:cubicBezTo>
                  <a:cubicBezTo>
                    <a:pt x="353" y="242"/>
                    <a:pt x="345" y="257"/>
                    <a:pt x="341" y="267"/>
                  </a:cubicBezTo>
                  <a:close/>
                  <a:moveTo>
                    <a:pt x="340" y="222"/>
                  </a:moveTo>
                  <a:cubicBezTo>
                    <a:pt x="341" y="210"/>
                    <a:pt x="348" y="197"/>
                    <a:pt x="351" y="184"/>
                  </a:cubicBezTo>
                  <a:cubicBezTo>
                    <a:pt x="352" y="185"/>
                    <a:pt x="355" y="196"/>
                    <a:pt x="352" y="199"/>
                  </a:cubicBezTo>
                  <a:cubicBezTo>
                    <a:pt x="346" y="206"/>
                    <a:pt x="343" y="215"/>
                    <a:pt x="340" y="222"/>
                  </a:cubicBezTo>
                  <a:close/>
                  <a:moveTo>
                    <a:pt x="347" y="179"/>
                  </a:moveTo>
                  <a:cubicBezTo>
                    <a:pt x="338" y="204"/>
                    <a:pt x="329" y="225"/>
                    <a:pt x="323" y="249"/>
                  </a:cubicBezTo>
                  <a:cubicBezTo>
                    <a:pt x="321" y="244"/>
                    <a:pt x="315" y="241"/>
                    <a:pt x="317" y="236"/>
                  </a:cubicBezTo>
                  <a:cubicBezTo>
                    <a:pt x="327" y="211"/>
                    <a:pt x="339" y="186"/>
                    <a:pt x="353" y="165"/>
                  </a:cubicBezTo>
                  <a:cubicBezTo>
                    <a:pt x="356" y="171"/>
                    <a:pt x="348" y="188"/>
                    <a:pt x="347" y="179"/>
                  </a:cubicBezTo>
                  <a:close/>
                  <a:moveTo>
                    <a:pt x="198" y="350"/>
                  </a:moveTo>
                  <a:cubicBezTo>
                    <a:pt x="199" y="349"/>
                    <a:pt x="203" y="349"/>
                    <a:pt x="201" y="352"/>
                  </a:cubicBezTo>
                  <a:cubicBezTo>
                    <a:pt x="193" y="353"/>
                    <a:pt x="193" y="353"/>
                    <a:pt x="193" y="353"/>
                  </a:cubicBezTo>
                  <a:cubicBezTo>
                    <a:pt x="194" y="351"/>
                    <a:pt x="196" y="351"/>
                    <a:pt x="198" y="350"/>
                  </a:cubicBezTo>
                  <a:close/>
                  <a:moveTo>
                    <a:pt x="206" y="359"/>
                  </a:moveTo>
                  <a:cubicBezTo>
                    <a:pt x="198" y="384"/>
                    <a:pt x="191" y="408"/>
                    <a:pt x="188" y="440"/>
                  </a:cubicBezTo>
                  <a:cubicBezTo>
                    <a:pt x="185" y="435"/>
                    <a:pt x="187" y="432"/>
                    <a:pt x="187" y="428"/>
                  </a:cubicBezTo>
                  <a:cubicBezTo>
                    <a:pt x="185" y="416"/>
                    <a:pt x="189" y="388"/>
                    <a:pt x="188" y="371"/>
                  </a:cubicBezTo>
                  <a:cubicBezTo>
                    <a:pt x="182" y="371"/>
                    <a:pt x="182" y="371"/>
                    <a:pt x="182" y="371"/>
                  </a:cubicBezTo>
                  <a:cubicBezTo>
                    <a:pt x="189" y="366"/>
                    <a:pt x="197" y="361"/>
                    <a:pt x="206" y="359"/>
                  </a:cubicBezTo>
                  <a:close/>
                  <a:moveTo>
                    <a:pt x="160" y="393"/>
                  </a:moveTo>
                  <a:cubicBezTo>
                    <a:pt x="161" y="382"/>
                    <a:pt x="173" y="377"/>
                    <a:pt x="182" y="372"/>
                  </a:cubicBezTo>
                  <a:cubicBezTo>
                    <a:pt x="172" y="397"/>
                    <a:pt x="163" y="423"/>
                    <a:pt x="159" y="453"/>
                  </a:cubicBezTo>
                  <a:lnTo>
                    <a:pt x="160" y="393"/>
                  </a:lnTo>
                  <a:close/>
                  <a:moveTo>
                    <a:pt x="151" y="392"/>
                  </a:moveTo>
                  <a:cubicBezTo>
                    <a:pt x="143" y="412"/>
                    <a:pt x="137" y="435"/>
                    <a:pt x="130" y="456"/>
                  </a:cubicBezTo>
                  <a:cubicBezTo>
                    <a:pt x="136" y="405"/>
                    <a:pt x="136" y="405"/>
                    <a:pt x="136" y="405"/>
                  </a:cubicBezTo>
                  <a:cubicBezTo>
                    <a:pt x="137" y="399"/>
                    <a:pt x="146" y="396"/>
                    <a:pt x="151" y="392"/>
                  </a:cubicBezTo>
                  <a:close/>
                  <a:moveTo>
                    <a:pt x="121" y="412"/>
                  </a:moveTo>
                  <a:cubicBezTo>
                    <a:pt x="105" y="464"/>
                    <a:pt x="105" y="464"/>
                    <a:pt x="105" y="464"/>
                  </a:cubicBezTo>
                  <a:cubicBezTo>
                    <a:pt x="105" y="453"/>
                    <a:pt x="107" y="446"/>
                    <a:pt x="105" y="440"/>
                  </a:cubicBezTo>
                  <a:cubicBezTo>
                    <a:pt x="100" y="425"/>
                    <a:pt x="113" y="418"/>
                    <a:pt x="121" y="412"/>
                  </a:cubicBezTo>
                  <a:close/>
                  <a:moveTo>
                    <a:pt x="50" y="471"/>
                  </a:moveTo>
                  <a:cubicBezTo>
                    <a:pt x="50" y="471"/>
                    <a:pt x="50" y="473"/>
                    <a:pt x="49" y="473"/>
                  </a:cubicBezTo>
                  <a:cubicBezTo>
                    <a:pt x="43" y="480"/>
                    <a:pt x="35" y="487"/>
                    <a:pt x="26" y="492"/>
                  </a:cubicBezTo>
                  <a:cubicBezTo>
                    <a:pt x="33" y="484"/>
                    <a:pt x="40" y="475"/>
                    <a:pt x="50" y="471"/>
                  </a:cubicBezTo>
                  <a:close/>
                  <a:moveTo>
                    <a:pt x="46" y="485"/>
                  </a:moveTo>
                  <a:cubicBezTo>
                    <a:pt x="46" y="491"/>
                    <a:pt x="38" y="516"/>
                    <a:pt x="36" y="525"/>
                  </a:cubicBezTo>
                  <a:cubicBezTo>
                    <a:pt x="35" y="529"/>
                    <a:pt x="32" y="527"/>
                    <a:pt x="33" y="524"/>
                  </a:cubicBezTo>
                  <a:cubicBezTo>
                    <a:pt x="36" y="513"/>
                    <a:pt x="34" y="501"/>
                    <a:pt x="39" y="491"/>
                  </a:cubicBezTo>
                  <a:cubicBezTo>
                    <a:pt x="39" y="490"/>
                    <a:pt x="43" y="488"/>
                    <a:pt x="46" y="485"/>
                  </a:cubicBezTo>
                  <a:close/>
                  <a:moveTo>
                    <a:pt x="24" y="494"/>
                  </a:moveTo>
                  <a:cubicBezTo>
                    <a:pt x="24" y="495"/>
                    <a:pt x="23" y="496"/>
                    <a:pt x="23" y="496"/>
                  </a:cubicBezTo>
                  <a:cubicBezTo>
                    <a:pt x="20" y="500"/>
                    <a:pt x="15" y="505"/>
                    <a:pt x="12" y="507"/>
                  </a:cubicBezTo>
                  <a:lnTo>
                    <a:pt x="24" y="494"/>
                  </a:lnTo>
                  <a:close/>
                  <a:moveTo>
                    <a:pt x="37" y="549"/>
                  </a:moveTo>
                  <a:cubicBezTo>
                    <a:pt x="22" y="544"/>
                    <a:pt x="9" y="525"/>
                    <a:pt x="21" y="509"/>
                  </a:cubicBezTo>
                  <a:cubicBezTo>
                    <a:pt x="22" y="507"/>
                    <a:pt x="29" y="501"/>
                    <a:pt x="32" y="498"/>
                  </a:cubicBezTo>
                  <a:cubicBezTo>
                    <a:pt x="30" y="511"/>
                    <a:pt x="27" y="526"/>
                    <a:pt x="28" y="540"/>
                  </a:cubicBezTo>
                  <a:cubicBezTo>
                    <a:pt x="34" y="543"/>
                    <a:pt x="36" y="533"/>
                    <a:pt x="38" y="529"/>
                  </a:cubicBezTo>
                  <a:cubicBezTo>
                    <a:pt x="39" y="528"/>
                    <a:pt x="40" y="525"/>
                    <a:pt x="41" y="524"/>
                  </a:cubicBezTo>
                  <a:cubicBezTo>
                    <a:pt x="39" y="533"/>
                    <a:pt x="40" y="543"/>
                    <a:pt x="37" y="549"/>
                  </a:cubicBezTo>
                  <a:close/>
                  <a:moveTo>
                    <a:pt x="46" y="567"/>
                  </a:moveTo>
                  <a:cubicBezTo>
                    <a:pt x="44" y="569"/>
                    <a:pt x="43" y="567"/>
                    <a:pt x="42" y="566"/>
                  </a:cubicBezTo>
                  <a:cubicBezTo>
                    <a:pt x="41" y="564"/>
                    <a:pt x="49" y="562"/>
                    <a:pt x="46" y="567"/>
                  </a:cubicBezTo>
                  <a:close/>
                  <a:moveTo>
                    <a:pt x="54" y="545"/>
                  </a:moveTo>
                  <a:cubicBezTo>
                    <a:pt x="62" y="521"/>
                    <a:pt x="69" y="491"/>
                    <a:pt x="79" y="467"/>
                  </a:cubicBezTo>
                  <a:cubicBezTo>
                    <a:pt x="81" y="470"/>
                    <a:pt x="79" y="476"/>
                    <a:pt x="81" y="477"/>
                  </a:cubicBezTo>
                  <a:cubicBezTo>
                    <a:pt x="82" y="470"/>
                    <a:pt x="85" y="459"/>
                    <a:pt x="79" y="453"/>
                  </a:cubicBezTo>
                  <a:cubicBezTo>
                    <a:pt x="68" y="488"/>
                    <a:pt x="60" y="522"/>
                    <a:pt x="46" y="554"/>
                  </a:cubicBezTo>
                  <a:cubicBezTo>
                    <a:pt x="44" y="529"/>
                    <a:pt x="51" y="503"/>
                    <a:pt x="54" y="479"/>
                  </a:cubicBezTo>
                  <a:cubicBezTo>
                    <a:pt x="96" y="433"/>
                    <a:pt x="96" y="433"/>
                    <a:pt x="96" y="433"/>
                  </a:cubicBezTo>
                  <a:cubicBezTo>
                    <a:pt x="89" y="456"/>
                    <a:pt x="82" y="486"/>
                    <a:pt x="78" y="512"/>
                  </a:cubicBezTo>
                  <a:cubicBezTo>
                    <a:pt x="75" y="503"/>
                    <a:pt x="79" y="494"/>
                    <a:pt x="79" y="485"/>
                  </a:cubicBezTo>
                  <a:cubicBezTo>
                    <a:pt x="76" y="491"/>
                    <a:pt x="76" y="491"/>
                    <a:pt x="76" y="491"/>
                  </a:cubicBezTo>
                  <a:cubicBezTo>
                    <a:pt x="76" y="488"/>
                    <a:pt x="78" y="483"/>
                    <a:pt x="74" y="484"/>
                  </a:cubicBezTo>
                  <a:cubicBezTo>
                    <a:pt x="63" y="544"/>
                    <a:pt x="63" y="544"/>
                    <a:pt x="63" y="544"/>
                  </a:cubicBezTo>
                  <a:cubicBezTo>
                    <a:pt x="63" y="545"/>
                    <a:pt x="50" y="558"/>
                    <a:pt x="54" y="545"/>
                  </a:cubicBezTo>
                  <a:close/>
                  <a:moveTo>
                    <a:pt x="91" y="526"/>
                  </a:moveTo>
                  <a:cubicBezTo>
                    <a:pt x="90" y="531"/>
                    <a:pt x="73" y="541"/>
                    <a:pt x="72" y="535"/>
                  </a:cubicBezTo>
                  <a:cubicBezTo>
                    <a:pt x="69" y="547"/>
                    <a:pt x="71" y="524"/>
                    <a:pt x="77" y="531"/>
                  </a:cubicBezTo>
                  <a:cubicBezTo>
                    <a:pt x="82" y="501"/>
                    <a:pt x="91" y="473"/>
                    <a:pt x="98" y="442"/>
                  </a:cubicBezTo>
                  <a:cubicBezTo>
                    <a:pt x="98" y="443"/>
                    <a:pt x="100" y="439"/>
                    <a:pt x="101" y="441"/>
                  </a:cubicBezTo>
                  <a:cubicBezTo>
                    <a:pt x="104" y="455"/>
                    <a:pt x="101" y="470"/>
                    <a:pt x="97" y="482"/>
                  </a:cubicBezTo>
                  <a:cubicBezTo>
                    <a:pt x="93" y="496"/>
                    <a:pt x="92" y="512"/>
                    <a:pt x="91" y="526"/>
                  </a:cubicBezTo>
                  <a:close/>
                  <a:moveTo>
                    <a:pt x="120" y="505"/>
                  </a:moveTo>
                  <a:cubicBezTo>
                    <a:pt x="120" y="509"/>
                    <a:pt x="107" y="515"/>
                    <a:pt x="99" y="520"/>
                  </a:cubicBezTo>
                  <a:cubicBezTo>
                    <a:pt x="102" y="507"/>
                    <a:pt x="102" y="493"/>
                    <a:pt x="102" y="479"/>
                  </a:cubicBezTo>
                  <a:cubicBezTo>
                    <a:pt x="105" y="483"/>
                    <a:pt x="101" y="491"/>
                    <a:pt x="103" y="500"/>
                  </a:cubicBezTo>
                  <a:cubicBezTo>
                    <a:pt x="108" y="467"/>
                    <a:pt x="117" y="437"/>
                    <a:pt x="127" y="414"/>
                  </a:cubicBezTo>
                  <a:cubicBezTo>
                    <a:pt x="128" y="413"/>
                    <a:pt x="130" y="412"/>
                    <a:pt x="131" y="410"/>
                  </a:cubicBezTo>
                  <a:cubicBezTo>
                    <a:pt x="133" y="425"/>
                    <a:pt x="128" y="444"/>
                    <a:pt x="123" y="457"/>
                  </a:cubicBezTo>
                  <a:lnTo>
                    <a:pt x="120" y="505"/>
                  </a:lnTo>
                  <a:close/>
                  <a:moveTo>
                    <a:pt x="177" y="461"/>
                  </a:moveTo>
                  <a:cubicBezTo>
                    <a:pt x="161" y="474"/>
                    <a:pt x="145" y="487"/>
                    <a:pt x="128" y="498"/>
                  </a:cubicBezTo>
                  <a:cubicBezTo>
                    <a:pt x="129" y="485"/>
                    <a:pt x="129" y="471"/>
                    <a:pt x="131" y="457"/>
                  </a:cubicBezTo>
                  <a:cubicBezTo>
                    <a:pt x="134" y="462"/>
                    <a:pt x="131" y="469"/>
                    <a:pt x="131" y="474"/>
                  </a:cubicBezTo>
                  <a:cubicBezTo>
                    <a:pt x="138" y="449"/>
                    <a:pt x="145" y="421"/>
                    <a:pt x="154" y="400"/>
                  </a:cubicBezTo>
                  <a:cubicBezTo>
                    <a:pt x="156" y="405"/>
                    <a:pt x="158" y="412"/>
                    <a:pt x="157" y="418"/>
                  </a:cubicBezTo>
                  <a:cubicBezTo>
                    <a:pt x="151" y="408"/>
                    <a:pt x="154" y="425"/>
                    <a:pt x="156" y="425"/>
                  </a:cubicBezTo>
                  <a:cubicBezTo>
                    <a:pt x="154" y="437"/>
                    <a:pt x="148" y="459"/>
                    <a:pt x="149" y="475"/>
                  </a:cubicBezTo>
                  <a:cubicBezTo>
                    <a:pt x="149" y="478"/>
                    <a:pt x="155" y="478"/>
                    <a:pt x="155" y="474"/>
                  </a:cubicBezTo>
                  <a:cubicBezTo>
                    <a:pt x="156" y="470"/>
                    <a:pt x="158" y="465"/>
                    <a:pt x="159" y="460"/>
                  </a:cubicBezTo>
                  <a:cubicBezTo>
                    <a:pt x="160" y="460"/>
                    <a:pt x="160" y="454"/>
                    <a:pt x="159" y="457"/>
                  </a:cubicBezTo>
                  <a:cubicBezTo>
                    <a:pt x="159" y="457"/>
                    <a:pt x="158" y="457"/>
                    <a:pt x="158" y="457"/>
                  </a:cubicBezTo>
                  <a:cubicBezTo>
                    <a:pt x="158" y="458"/>
                    <a:pt x="158" y="458"/>
                    <a:pt x="158" y="458"/>
                  </a:cubicBezTo>
                  <a:cubicBezTo>
                    <a:pt x="158" y="458"/>
                    <a:pt x="158" y="458"/>
                    <a:pt x="158" y="457"/>
                  </a:cubicBezTo>
                  <a:cubicBezTo>
                    <a:pt x="184" y="383"/>
                    <a:pt x="184" y="383"/>
                    <a:pt x="184" y="383"/>
                  </a:cubicBezTo>
                  <a:lnTo>
                    <a:pt x="177" y="461"/>
                  </a:lnTo>
                  <a:close/>
                  <a:moveTo>
                    <a:pt x="202" y="443"/>
                  </a:moveTo>
                  <a:cubicBezTo>
                    <a:pt x="196" y="447"/>
                    <a:pt x="192" y="452"/>
                    <a:pt x="185" y="453"/>
                  </a:cubicBezTo>
                  <a:cubicBezTo>
                    <a:pt x="191" y="427"/>
                    <a:pt x="198" y="403"/>
                    <a:pt x="205" y="378"/>
                  </a:cubicBezTo>
                  <a:cubicBezTo>
                    <a:pt x="205" y="377"/>
                    <a:pt x="207" y="374"/>
                    <a:pt x="208" y="373"/>
                  </a:cubicBezTo>
                  <a:cubicBezTo>
                    <a:pt x="204" y="393"/>
                    <a:pt x="200" y="422"/>
                    <a:pt x="202" y="443"/>
                  </a:cubicBezTo>
                  <a:close/>
                  <a:moveTo>
                    <a:pt x="218" y="428"/>
                  </a:moveTo>
                  <a:cubicBezTo>
                    <a:pt x="218" y="432"/>
                    <a:pt x="213" y="435"/>
                    <a:pt x="209" y="438"/>
                  </a:cubicBezTo>
                  <a:cubicBezTo>
                    <a:pt x="209" y="425"/>
                    <a:pt x="209" y="412"/>
                    <a:pt x="210" y="398"/>
                  </a:cubicBezTo>
                  <a:cubicBezTo>
                    <a:pt x="214" y="401"/>
                    <a:pt x="210" y="408"/>
                    <a:pt x="211" y="411"/>
                  </a:cubicBezTo>
                  <a:cubicBezTo>
                    <a:pt x="214" y="406"/>
                    <a:pt x="217" y="400"/>
                    <a:pt x="217" y="394"/>
                  </a:cubicBezTo>
                  <a:cubicBezTo>
                    <a:pt x="216" y="384"/>
                    <a:pt x="222" y="394"/>
                    <a:pt x="222" y="395"/>
                  </a:cubicBezTo>
                  <a:cubicBezTo>
                    <a:pt x="219" y="407"/>
                    <a:pt x="220" y="418"/>
                    <a:pt x="218" y="428"/>
                  </a:cubicBezTo>
                  <a:close/>
                  <a:moveTo>
                    <a:pt x="211" y="393"/>
                  </a:moveTo>
                  <a:cubicBezTo>
                    <a:pt x="211" y="380"/>
                    <a:pt x="211" y="380"/>
                    <a:pt x="211" y="380"/>
                  </a:cubicBezTo>
                  <a:cubicBezTo>
                    <a:pt x="218" y="382"/>
                    <a:pt x="213" y="390"/>
                    <a:pt x="211" y="393"/>
                  </a:cubicBezTo>
                  <a:close/>
                  <a:moveTo>
                    <a:pt x="225" y="423"/>
                  </a:moveTo>
                  <a:cubicBezTo>
                    <a:pt x="225" y="419"/>
                    <a:pt x="224" y="407"/>
                    <a:pt x="225" y="404"/>
                  </a:cubicBezTo>
                  <a:cubicBezTo>
                    <a:pt x="225" y="403"/>
                    <a:pt x="226" y="400"/>
                    <a:pt x="227" y="399"/>
                  </a:cubicBezTo>
                  <a:cubicBezTo>
                    <a:pt x="239" y="410"/>
                    <a:pt x="239" y="410"/>
                    <a:pt x="239" y="410"/>
                  </a:cubicBezTo>
                  <a:cubicBezTo>
                    <a:pt x="232" y="417"/>
                    <a:pt x="228" y="412"/>
                    <a:pt x="225" y="423"/>
                  </a:cubicBezTo>
                  <a:close/>
                  <a:moveTo>
                    <a:pt x="282" y="404"/>
                  </a:moveTo>
                  <a:cubicBezTo>
                    <a:pt x="286" y="401"/>
                    <a:pt x="289" y="396"/>
                    <a:pt x="293" y="395"/>
                  </a:cubicBezTo>
                  <a:cubicBezTo>
                    <a:pt x="290" y="399"/>
                    <a:pt x="287" y="403"/>
                    <a:pt x="282" y="404"/>
                  </a:cubicBezTo>
                  <a:close/>
                  <a:moveTo>
                    <a:pt x="289" y="389"/>
                  </a:moveTo>
                  <a:cubicBezTo>
                    <a:pt x="281" y="395"/>
                    <a:pt x="273" y="402"/>
                    <a:pt x="264" y="410"/>
                  </a:cubicBezTo>
                  <a:cubicBezTo>
                    <a:pt x="239" y="399"/>
                    <a:pt x="214" y="378"/>
                    <a:pt x="212" y="343"/>
                  </a:cubicBezTo>
                  <a:cubicBezTo>
                    <a:pt x="212" y="349"/>
                    <a:pt x="206" y="341"/>
                    <a:pt x="210" y="338"/>
                  </a:cubicBezTo>
                  <a:cubicBezTo>
                    <a:pt x="243" y="306"/>
                    <a:pt x="278" y="284"/>
                    <a:pt x="311" y="255"/>
                  </a:cubicBezTo>
                  <a:cubicBezTo>
                    <a:pt x="324" y="282"/>
                    <a:pt x="344" y="307"/>
                    <a:pt x="368" y="327"/>
                  </a:cubicBezTo>
                  <a:cubicBezTo>
                    <a:pt x="345" y="350"/>
                    <a:pt x="316" y="369"/>
                    <a:pt x="289" y="389"/>
                  </a:cubicBezTo>
                  <a:close/>
                  <a:moveTo>
                    <a:pt x="371" y="316"/>
                  </a:moveTo>
                  <a:cubicBezTo>
                    <a:pt x="367" y="311"/>
                    <a:pt x="356" y="310"/>
                    <a:pt x="358" y="305"/>
                  </a:cubicBezTo>
                  <a:cubicBezTo>
                    <a:pt x="362" y="292"/>
                    <a:pt x="370" y="281"/>
                    <a:pt x="376" y="267"/>
                  </a:cubicBezTo>
                  <a:cubicBezTo>
                    <a:pt x="376" y="269"/>
                    <a:pt x="383" y="274"/>
                    <a:pt x="379" y="279"/>
                  </a:cubicBezTo>
                  <a:cubicBezTo>
                    <a:pt x="373" y="288"/>
                    <a:pt x="371" y="302"/>
                    <a:pt x="371" y="316"/>
                  </a:cubicBezTo>
                  <a:close/>
                  <a:moveTo>
                    <a:pt x="376" y="321"/>
                  </a:moveTo>
                  <a:cubicBezTo>
                    <a:pt x="380" y="310"/>
                    <a:pt x="386" y="299"/>
                    <a:pt x="391" y="290"/>
                  </a:cubicBezTo>
                  <a:cubicBezTo>
                    <a:pt x="394" y="284"/>
                    <a:pt x="397" y="290"/>
                    <a:pt x="396" y="292"/>
                  </a:cubicBezTo>
                  <a:cubicBezTo>
                    <a:pt x="393" y="305"/>
                    <a:pt x="389" y="317"/>
                    <a:pt x="389" y="331"/>
                  </a:cubicBezTo>
                  <a:cubicBezTo>
                    <a:pt x="383" y="330"/>
                    <a:pt x="380" y="325"/>
                    <a:pt x="376" y="321"/>
                  </a:cubicBezTo>
                  <a:close/>
                  <a:moveTo>
                    <a:pt x="399" y="295"/>
                  </a:moveTo>
                  <a:cubicBezTo>
                    <a:pt x="400" y="290"/>
                    <a:pt x="403" y="295"/>
                    <a:pt x="407" y="296"/>
                  </a:cubicBezTo>
                  <a:cubicBezTo>
                    <a:pt x="409" y="297"/>
                    <a:pt x="413" y="300"/>
                    <a:pt x="409" y="304"/>
                  </a:cubicBezTo>
                  <a:cubicBezTo>
                    <a:pt x="407" y="308"/>
                    <a:pt x="400" y="320"/>
                    <a:pt x="395" y="327"/>
                  </a:cubicBezTo>
                  <a:cubicBezTo>
                    <a:pt x="395" y="317"/>
                    <a:pt x="398" y="306"/>
                    <a:pt x="399" y="295"/>
                  </a:cubicBezTo>
                  <a:close/>
                  <a:moveTo>
                    <a:pt x="440" y="347"/>
                  </a:moveTo>
                  <a:cubicBezTo>
                    <a:pt x="439" y="356"/>
                    <a:pt x="434" y="352"/>
                    <a:pt x="432" y="352"/>
                  </a:cubicBezTo>
                  <a:cubicBezTo>
                    <a:pt x="420" y="347"/>
                    <a:pt x="406" y="344"/>
                    <a:pt x="397" y="336"/>
                  </a:cubicBezTo>
                  <a:cubicBezTo>
                    <a:pt x="414" y="303"/>
                    <a:pt x="414" y="303"/>
                    <a:pt x="414" y="303"/>
                  </a:cubicBezTo>
                  <a:cubicBezTo>
                    <a:pt x="420" y="309"/>
                    <a:pt x="414" y="327"/>
                    <a:pt x="415" y="336"/>
                  </a:cubicBezTo>
                  <a:cubicBezTo>
                    <a:pt x="416" y="342"/>
                    <a:pt x="422" y="339"/>
                    <a:pt x="423" y="337"/>
                  </a:cubicBezTo>
                  <a:cubicBezTo>
                    <a:pt x="428" y="328"/>
                    <a:pt x="432" y="319"/>
                    <a:pt x="438" y="311"/>
                  </a:cubicBezTo>
                  <a:cubicBezTo>
                    <a:pt x="446" y="322"/>
                    <a:pt x="442" y="340"/>
                    <a:pt x="440" y="347"/>
                  </a:cubicBezTo>
                  <a:close/>
                  <a:moveTo>
                    <a:pt x="448" y="318"/>
                  </a:moveTo>
                  <a:cubicBezTo>
                    <a:pt x="449" y="317"/>
                    <a:pt x="457" y="317"/>
                    <a:pt x="455" y="322"/>
                  </a:cubicBezTo>
                  <a:cubicBezTo>
                    <a:pt x="452" y="331"/>
                    <a:pt x="450" y="341"/>
                    <a:pt x="445" y="351"/>
                  </a:cubicBezTo>
                  <a:cubicBezTo>
                    <a:pt x="447" y="339"/>
                    <a:pt x="445" y="328"/>
                    <a:pt x="448" y="318"/>
                  </a:cubicBezTo>
                  <a:close/>
                  <a:moveTo>
                    <a:pt x="468" y="351"/>
                  </a:moveTo>
                  <a:cubicBezTo>
                    <a:pt x="470" y="361"/>
                    <a:pt x="461" y="356"/>
                    <a:pt x="457" y="356"/>
                  </a:cubicBezTo>
                  <a:cubicBezTo>
                    <a:pt x="473" y="332"/>
                    <a:pt x="473" y="332"/>
                    <a:pt x="473" y="332"/>
                  </a:cubicBezTo>
                  <a:cubicBezTo>
                    <a:pt x="473" y="335"/>
                    <a:pt x="476" y="346"/>
                    <a:pt x="468" y="351"/>
                  </a:cubicBezTo>
                  <a:close/>
                  <a:moveTo>
                    <a:pt x="451" y="356"/>
                  </a:moveTo>
                  <a:cubicBezTo>
                    <a:pt x="461" y="320"/>
                    <a:pt x="461" y="320"/>
                    <a:pt x="461" y="320"/>
                  </a:cubicBezTo>
                  <a:cubicBezTo>
                    <a:pt x="462" y="317"/>
                    <a:pt x="474" y="320"/>
                    <a:pt x="477" y="321"/>
                  </a:cubicBezTo>
                  <a:cubicBezTo>
                    <a:pt x="467" y="329"/>
                    <a:pt x="462" y="343"/>
                    <a:pt x="451" y="356"/>
                  </a:cubicBezTo>
                  <a:close/>
                  <a:moveTo>
                    <a:pt x="491" y="360"/>
                  </a:moveTo>
                  <a:cubicBezTo>
                    <a:pt x="489" y="361"/>
                    <a:pt x="478" y="360"/>
                    <a:pt x="474" y="360"/>
                  </a:cubicBezTo>
                  <a:cubicBezTo>
                    <a:pt x="480" y="345"/>
                    <a:pt x="490" y="332"/>
                    <a:pt x="501" y="322"/>
                  </a:cubicBezTo>
                  <a:cubicBezTo>
                    <a:pt x="503" y="330"/>
                    <a:pt x="499" y="335"/>
                    <a:pt x="495" y="346"/>
                  </a:cubicBezTo>
                  <a:cubicBezTo>
                    <a:pt x="493" y="351"/>
                    <a:pt x="494" y="357"/>
                    <a:pt x="491" y="360"/>
                  </a:cubicBezTo>
                  <a:close/>
                  <a:moveTo>
                    <a:pt x="510" y="321"/>
                  </a:moveTo>
                  <a:cubicBezTo>
                    <a:pt x="515" y="321"/>
                    <a:pt x="521" y="319"/>
                    <a:pt x="526" y="320"/>
                  </a:cubicBezTo>
                  <a:cubicBezTo>
                    <a:pt x="516" y="330"/>
                    <a:pt x="508" y="344"/>
                    <a:pt x="498" y="358"/>
                  </a:cubicBezTo>
                  <a:cubicBezTo>
                    <a:pt x="501" y="343"/>
                    <a:pt x="506" y="332"/>
                    <a:pt x="510" y="321"/>
                  </a:cubicBezTo>
                  <a:close/>
                  <a:moveTo>
                    <a:pt x="502" y="360"/>
                  </a:moveTo>
                  <a:cubicBezTo>
                    <a:pt x="511" y="346"/>
                    <a:pt x="521" y="333"/>
                    <a:pt x="532" y="322"/>
                  </a:cubicBezTo>
                  <a:cubicBezTo>
                    <a:pt x="527" y="332"/>
                    <a:pt x="522" y="347"/>
                    <a:pt x="519" y="361"/>
                  </a:cubicBezTo>
                  <a:lnTo>
                    <a:pt x="502" y="360"/>
                  </a:lnTo>
                  <a:close/>
                  <a:moveTo>
                    <a:pt x="527" y="343"/>
                  </a:moveTo>
                  <a:cubicBezTo>
                    <a:pt x="526" y="342"/>
                    <a:pt x="531" y="329"/>
                    <a:pt x="531" y="338"/>
                  </a:cubicBezTo>
                  <a:cubicBezTo>
                    <a:pt x="532" y="326"/>
                    <a:pt x="541" y="310"/>
                    <a:pt x="556" y="310"/>
                  </a:cubicBezTo>
                  <a:cubicBezTo>
                    <a:pt x="527" y="356"/>
                    <a:pt x="527" y="356"/>
                    <a:pt x="527" y="356"/>
                  </a:cubicBezTo>
                  <a:cubicBezTo>
                    <a:pt x="531" y="338"/>
                    <a:pt x="531" y="338"/>
                    <a:pt x="531" y="338"/>
                  </a:cubicBezTo>
                  <a:lnTo>
                    <a:pt x="527" y="343"/>
                  </a:lnTo>
                  <a:close/>
                  <a:moveTo>
                    <a:pt x="531" y="359"/>
                  </a:moveTo>
                  <a:cubicBezTo>
                    <a:pt x="541" y="342"/>
                    <a:pt x="550" y="325"/>
                    <a:pt x="564" y="309"/>
                  </a:cubicBezTo>
                  <a:cubicBezTo>
                    <a:pt x="562" y="315"/>
                    <a:pt x="562" y="320"/>
                    <a:pt x="562" y="324"/>
                  </a:cubicBezTo>
                  <a:cubicBezTo>
                    <a:pt x="567" y="313"/>
                    <a:pt x="569" y="301"/>
                    <a:pt x="580" y="294"/>
                  </a:cubicBezTo>
                  <a:cubicBezTo>
                    <a:pt x="572" y="316"/>
                    <a:pt x="561" y="336"/>
                    <a:pt x="551" y="354"/>
                  </a:cubicBezTo>
                  <a:cubicBezTo>
                    <a:pt x="549" y="358"/>
                    <a:pt x="538" y="357"/>
                    <a:pt x="531" y="359"/>
                  </a:cubicBezTo>
                  <a:close/>
                  <a:moveTo>
                    <a:pt x="559" y="351"/>
                  </a:moveTo>
                  <a:cubicBezTo>
                    <a:pt x="573" y="321"/>
                    <a:pt x="585" y="288"/>
                    <a:pt x="606" y="266"/>
                  </a:cubicBezTo>
                  <a:cubicBezTo>
                    <a:pt x="606" y="267"/>
                    <a:pt x="605" y="271"/>
                    <a:pt x="604" y="272"/>
                  </a:cubicBezTo>
                  <a:cubicBezTo>
                    <a:pt x="594" y="294"/>
                    <a:pt x="584" y="318"/>
                    <a:pt x="573" y="339"/>
                  </a:cubicBezTo>
                  <a:cubicBezTo>
                    <a:pt x="570" y="345"/>
                    <a:pt x="567" y="352"/>
                    <a:pt x="559" y="351"/>
                  </a:cubicBezTo>
                  <a:close/>
                  <a:moveTo>
                    <a:pt x="643" y="287"/>
                  </a:moveTo>
                  <a:cubicBezTo>
                    <a:pt x="648" y="273"/>
                    <a:pt x="652" y="260"/>
                    <a:pt x="657" y="247"/>
                  </a:cubicBezTo>
                  <a:cubicBezTo>
                    <a:pt x="650" y="247"/>
                    <a:pt x="649" y="254"/>
                    <a:pt x="647" y="260"/>
                  </a:cubicBezTo>
                  <a:cubicBezTo>
                    <a:pt x="650" y="258"/>
                    <a:pt x="650" y="258"/>
                    <a:pt x="650" y="258"/>
                  </a:cubicBezTo>
                  <a:cubicBezTo>
                    <a:pt x="651" y="261"/>
                    <a:pt x="650" y="266"/>
                    <a:pt x="646" y="267"/>
                  </a:cubicBezTo>
                  <a:cubicBezTo>
                    <a:pt x="647" y="260"/>
                    <a:pt x="647" y="260"/>
                    <a:pt x="647" y="260"/>
                  </a:cubicBezTo>
                  <a:cubicBezTo>
                    <a:pt x="646" y="262"/>
                    <a:pt x="644" y="264"/>
                    <a:pt x="643" y="266"/>
                  </a:cubicBezTo>
                  <a:cubicBezTo>
                    <a:pt x="635" y="305"/>
                    <a:pt x="611" y="334"/>
                    <a:pt x="575" y="347"/>
                  </a:cubicBezTo>
                  <a:cubicBezTo>
                    <a:pt x="647" y="224"/>
                    <a:pt x="647" y="224"/>
                    <a:pt x="647" y="224"/>
                  </a:cubicBezTo>
                  <a:cubicBezTo>
                    <a:pt x="633" y="257"/>
                    <a:pt x="618" y="288"/>
                    <a:pt x="601" y="319"/>
                  </a:cubicBezTo>
                  <a:cubicBezTo>
                    <a:pt x="600" y="321"/>
                    <a:pt x="601" y="333"/>
                    <a:pt x="604" y="327"/>
                  </a:cubicBezTo>
                  <a:cubicBezTo>
                    <a:pt x="620" y="294"/>
                    <a:pt x="637" y="264"/>
                    <a:pt x="657" y="234"/>
                  </a:cubicBezTo>
                  <a:cubicBezTo>
                    <a:pt x="657" y="246"/>
                    <a:pt x="657" y="246"/>
                    <a:pt x="657" y="246"/>
                  </a:cubicBezTo>
                  <a:cubicBezTo>
                    <a:pt x="659" y="241"/>
                    <a:pt x="661" y="236"/>
                    <a:pt x="663" y="232"/>
                  </a:cubicBezTo>
                  <a:cubicBezTo>
                    <a:pt x="665" y="230"/>
                    <a:pt x="665" y="223"/>
                    <a:pt x="660" y="224"/>
                  </a:cubicBezTo>
                  <a:cubicBezTo>
                    <a:pt x="656" y="226"/>
                    <a:pt x="655" y="232"/>
                    <a:pt x="651" y="234"/>
                  </a:cubicBezTo>
                  <a:cubicBezTo>
                    <a:pt x="654" y="221"/>
                    <a:pt x="661" y="210"/>
                    <a:pt x="667" y="199"/>
                  </a:cubicBezTo>
                  <a:cubicBezTo>
                    <a:pt x="670" y="227"/>
                    <a:pt x="658" y="267"/>
                    <a:pt x="643" y="287"/>
                  </a:cubicBezTo>
                  <a:close/>
                  <a:moveTo>
                    <a:pt x="656" y="137"/>
                  </a:moveTo>
                  <a:cubicBezTo>
                    <a:pt x="675" y="161"/>
                    <a:pt x="662" y="196"/>
                    <a:pt x="648" y="215"/>
                  </a:cubicBezTo>
                  <a:cubicBezTo>
                    <a:pt x="632" y="237"/>
                    <a:pt x="619" y="263"/>
                    <a:pt x="605" y="286"/>
                  </a:cubicBezTo>
                  <a:cubicBezTo>
                    <a:pt x="648" y="171"/>
                    <a:pt x="648" y="171"/>
                    <a:pt x="648" y="171"/>
                  </a:cubicBezTo>
                  <a:cubicBezTo>
                    <a:pt x="647" y="171"/>
                    <a:pt x="647" y="170"/>
                    <a:pt x="645" y="169"/>
                  </a:cubicBezTo>
                  <a:cubicBezTo>
                    <a:pt x="636" y="190"/>
                    <a:pt x="627" y="212"/>
                    <a:pt x="619" y="235"/>
                  </a:cubicBezTo>
                  <a:cubicBezTo>
                    <a:pt x="619" y="233"/>
                    <a:pt x="621" y="226"/>
                    <a:pt x="621" y="224"/>
                  </a:cubicBezTo>
                  <a:cubicBezTo>
                    <a:pt x="621" y="198"/>
                    <a:pt x="635" y="185"/>
                    <a:pt x="645" y="169"/>
                  </a:cubicBezTo>
                  <a:cubicBezTo>
                    <a:pt x="646" y="165"/>
                    <a:pt x="649" y="161"/>
                    <a:pt x="651" y="160"/>
                  </a:cubicBezTo>
                  <a:cubicBezTo>
                    <a:pt x="651" y="160"/>
                    <a:pt x="651" y="161"/>
                    <a:pt x="651" y="163"/>
                  </a:cubicBezTo>
                  <a:cubicBezTo>
                    <a:pt x="657" y="145"/>
                    <a:pt x="657" y="145"/>
                    <a:pt x="657" y="145"/>
                  </a:cubicBezTo>
                  <a:cubicBezTo>
                    <a:pt x="648" y="155"/>
                    <a:pt x="642" y="168"/>
                    <a:pt x="634" y="178"/>
                  </a:cubicBezTo>
                  <a:cubicBezTo>
                    <a:pt x="638" y="160"/>
                    <a:pt x="645" y="145"/>
                    <a:pt x="650" y="128"/>
                  </a:cubicBezTo>
                  <a:cubicBezTo>
                    <a:pt x="653" y="120"/>
                    <a:pt x="654" y="134"/>
                    <a:pt x="656" y="137"/>
                  </a:cubicBezTo>
                  <a:close/>
                  <a:moveTo>
                    <a:pt x="619" y="136"/>
                  </a:moveTo>
                  <a:cubicBezTo>
                    <a:pt x="618" y="133"/>
                    <a:pt x="615" y="128"/>
                    <a:pt x="620" y="124"/>
                  </a:cubicBezTo>
                  <a:cubicBezTo>
                    <a:pt x="624" y="120"/>
                    <a:pt x="627" y="114"/>
                    <a:pt x="631" y="109"/>
                  </a:cubicBezTo>
                  <a:cubicBezTo>
                    <a:pt x="634" y="111"/>
                    <a:pt x="623" y="131"/>
                    <a:pt x="619" y="136"/>
                  </a:cubicBezTo>
                  <a:close/>
                  <a:moveTo>
                    <a:pt x="623" y="151"/>
                  </a:moveTo>
                  <a:cubicBezTo>
                    <a:pt x="643" y="122"/>
                    <a:pt x="643" y="122"/>
                    <a:pt x="643" y="122"/>
                  </a:cubicBezTo>
                  <a:cubicBezTo>
                    <a:pt x="649" y="128"/>
                    <a:pt x="640" y="144"/>
                    <a:pt x="637" y="150"/>
                  </a:cubicBezTo>
                  <a:cubicBezTo>
                    <a:pt x="631" y="159"/>
                    <a:pt x="630" y="171"/>
                    <a:pt x="626" y="180"/>
                  </a:cubicBezTo>
                  <a:cubicBezTo>
                    <a:pt x="626" y="169"/>
                    <a:pt x="619" y="157"/>
                    <a:pt x="623" y="151"/>
                  </a:cubicBezTo>
                  <a:close/>
                  <a:moveTo>
                    <a:pt x="643" y="107"/>
                  </a:moveTo>
                  <a:cubicBezTo>
                    <a:pt x="646" y="110"/>
                    <a:pt x="649" y="115"/>
                    <a:pt x="645" y="117"/>
                  </a:cubicBezTo>
                  <a:cubicBezTo>
                    <a:pt x="636" y="122"/>
                    <a:pt x="631" y="132"/>
                    <a:pt x="626" y="140"/>
                  </a:cubicBezTo>
                  <a:cubicBezTo>
                    <a:pt x="638" y="104"/>
                    <a:pt x="638" y="104"/>
                    <a:pt x="638" y="104"/>
                  </a:cubicBezTo>
                  <a:cubicBezTo>
                    <a:pt x="641" y="95"/>
                    <a:pt x="644" y="106"/>
                    <a:pt x="643" y="107"/>
                  </a:cubicBezTo>
                  <a:close/>
                  <a:moveTo>
                    <a:pt x="633" y="94"/>
                  </a:moveTo>
                  <a:cubicBezTo>
                    <a:pt x="632" y="98"/>
                    <a:pt x="630" y="106"/>
                    <a:pt x="625" y="111"/>
                  </a:cubicBezTo>
                  <a:cubicBezTo>
                    <a:pt x="624" y="105"/>
                    <a:pt x="629" y="99"/>
                    <a:pt x="629" y="92"/>
                  </a:cubicBezTo>
                  <a:cubicBezTo>
                    <a:pt x="628" y="87"/>
                    <a:pt x="635" y="90"/>
                    <a:pt x="633" y="94"/>
                  </a:cubicBezTo>
                  <a:close/>
                  <a:moveTo>
                    <a:pt x="610" y="76"/>
                  </a:moveTo>
                  <a:cubicBezTo>
                    <a:pt x="610" y="76"/>
                    <a:pt x="612" y="73"/>
                    <a:pt x="612" y="72"/>
                  </a:cubicBezTo>
                  <a:cubicBezTo>
                    <a:pt x="610" y="67"/>
                    <a:pt x="614" y="68"/>
                    <a:pt x="616" y="70"/>
                  </a:cubicBezTo>
                  <a:cubicBezTo>
                    <a:pt x="621" y="75"/>
                    <a:pt x="628" y="81"/>
                    <a:pt x="625" y="90"/>
                  </a:cubicBezTo>
                  <a:cubicBezTo>
                    <a:pt x="622" y="101"/>
                    <a:pt x="619" y="114"/>
                    <a:pt x="613" y="121"/>
                  </a:cubicBezTo>
                  <a:cubicBezTo>
                    <a:pt x="607" y="112"/>
                    <a:pt x="592" y="103"/>
                    <a:pt x="600" y="89"/>
                  </a:cubicBezTo>
                  <a:cubicBezTo>
                    <a:pt x="604" y="89"/>
                    <a:pt x="601" y="99"/>
                    <a:pt x="606" y="99"/>
                  </a:cubicBezTo>
                  <a:cubicBezTo>
                    <a:pt x="605" y="91"/>
                    <a:pt x="608" y="83"/>
                    <a:pt x="610" y="76"/>
                  </a:cubicBezTo>
                  <a:close/>
                  <a:moveTo>
                    <a:pt x="598" y="58"/>
                  </a:moveTo>
                  <a:cubicBezTo>
                    <a:pt x="600" y="55"/>
                    <a:pt x="605" y="61"/>
                    <a:pt x="605" y="64"/>
                  </a:cubicBezTo>
                  <a:cubicBezTo>
                    <a:pt x="605" y="68"/>
                    <a:pt x="599" y="81"/>
                    <a:pt x="597" y="86"/>
                  </a:cubicBezTo>
                  <a:cubicBezTo>
                    <a:pt x="595" y="81"/>
                    <a:pt x="599" y="74"/>
                    <a:pt x="600" y="67"/>
                  </a:cubicBezTo>
                  <a:cubicBezTo>
                    <a:pt x="595" y="73"/>
                    <a:pt x="590" y="85"/>
                    <a:pt x="590" y="94"/>
                  </a:cubicBezTo>
                  <a:cubicBezTo>
                    <a:pt x="585" y="89"/>
                    <a:pt x="579" y="86"/>
                    <a:pt x="576" y="81"/>
                  </a:cubicBezTo>
                  <a:cubicBezTo>
                    <a:pt x="583" y="74"/>
                    <a:pt x="589" y="65"/>
                    <a:pt x="598" y="58"/>
                  </a:cubicBezTo>
                  <a:close/>
                  <a:moveTo>
                    <a:pt x="593" y="56"/>
                  </a:moveTo>
                  <a:cubicBezTo>
                    <a:pt x="589" y="62"/>
                    <a:pt x="583" y="66"/>
                    <a:pt x="579" y="71"/>
                  </a:cubicBezTo>
                  <a:cubicBezTo>
                    <a:pt x="579" y="62"/>
                    <a:pt x="584" y="56"/>
                    <a:pt x="585" y="48"/>
                  </a:cubicBezTo>
                  <a:cubicBezTo>
                    <a:pt x="588" y="49"/>
                    <a:pt x="595" y="52"/>
                    <a:pt x="593" y="56"/>
                  </a:cubicBezTo>
                  <a:close/>
                  <a:moveTo>
                    <a:pt x="583" y="37"/>
                  </a:moveTo>
                  <a:cubicBezTo>
                    <a:pt x="571" y="32"/>
                    <a:pt x="557" y="24"/>
                    <a:pt x="541" y="22"/>
                  </a:cubicBezTo>
                  <a:cubicBezTo>
                    <a:pt x="540" y="22"/>
                    <a:pt x="538" y="19"/>
                    <a:pt x="537" y="18"/>
                  </a:cubicBezTo>
                  <a:cubicBezTo>
                    <a:pt x="556" y="20"/>
                    <a:pt x="570" y="28"/>
                    <a:pt x="583" y="37"/>
                  </a:cubicBezTo>
                  <a:close/>
                  <a:moveTo>
                    <a:pt x="550" y="33"/>
                  </a:moveTo>
                  <a:cubicBezTo>
                    <a:pt x="550" y="40"/>
                    <a:pt x="539" y="46"/>
                    <a:pt x="532" y="53"/>
                  </a:cubicBezTo>
                  <a:cubicBezTo>
                    <a:pt x="532" y="47"/>
                    <a:pt x="535" y="41"/>
                    <a:pt x="535" y="36"/>
                  </a:cubicBezTo>
                  <a:cubicBezTo>
                    <a:pt x="533" y="23"/>
                    <a:pt x="546" y="31"/>
                    <a:pt x="550" y="33"/>
                  </a:cubicBezTo>
                  <a:close/>
                  <a:moveTo>
                    <a:pt x="506" y="14"/>
                  </a:moveTo>
                  <a:cubicBezTo>
                    <a:pt x="536" y="16"/>
                    <a:pt x="536" y="16"/>
                    <a:pt x="536" y="16"/>
                  </a:cubicBezTo>
                  <a:cubicBezTo>
                    <a:pt x="527" y="20"/>
                    <a:pt x="516" y="17"/>
                    <a:pt x="506" y="15"/>
                  </a:cubicBezTo>
                  <a:lnTo>
                    <a:pt x="506" y="14"/>
                  </a:lnTo>
                  <a:close/>
                  <a:moveTo>
                    <a:pt x="516" y="24"/>
                  </a:moveTo>
                  <a:cubicBezTo>
                    <a:pt x="511" y="33"/>
                    <a:pt x="502" y="41"/>
                    <a:pt x="494" y="47"/>
                  </a:cubicBezTo>
                  <a:cubicBezTo>
                    <a:pt x="494" y="34"/>
                    <a:pt x="500" y="37"/>
                    <a:pt x="506" y="24"/>
                  </a:cubicBezTo>
                  <a:lnTo>
                    <a:pt x="516" y="24"/>
                  </a:lnTo>
                  <a:close/>
                  <a:moveTo>
                    <a:pt x="501" y="14"/>
                  </a:moveTo>
                  <a:cubicBezTo>
                    <a:pt x="495" y="15"/>
                    <a:pt x="488" y="15"/>
                    <a:pt x="483" y="13"/>
                  </a:cubicBezTo>
                  <a:cubicBezTo>
                    <a:pt x="482" y="12"/>
                    <a:pt x="482" y="11"/>
                    <a:pt x="481" y="11"/>
                  </a:cubicBezTo>
                  <a:lnTo>
                    <a:pt x="501" y="14"/>
                  </a:lnTo>
                  <a:close/>
                  <a:moveTo>
                    <a:pt x="465" y="22"/>
                  </a:moveTo>
                  <a:cubicBezTo>
                    <a:pt x="471" y="17"/>
                    <a:pt x="471" y="25"/>
                    <a:pt x="470" y="26"/>
                  </a:cubicBezTo>
                  <a:cubicBezTo>
                    <a:pt x="468" y="33"/>
                    <a:pt x="474" y="32"/>
                    <a:pt x="475" y="28"/>
                  </a:cubicBezTo>
                  <a:cubicBezTo>
                    <a:pt x="477" y="25"/>
                    <a:pt x="477" y="19"/>
                    <a:pt x="486" y="21"/>
                  </a:cubicBezTo>
                  <a:cubicBezTo>
                    <a:pt x="492" y="22"/>
                    <a:pt x="475" y="35"/>
                    <a:pt x="470" y="41"/>
                  </a:cubicBezTo>
                  <a:cubicBezTo>
                    <a:pt x="465" y="47"/>
                    <a:pt x="466" y="36"/>
                    <a:pt x="470" y="38"/>
                  </a:cubicBezTo>
                  <a:cubicBezTo>
                    <a:pt x="469" y="26"/>
                    <a:pt x="464" y="37"/>
                    <a:pt x="463" y="39"/>
                  </a:cubicBezTo>
                  <a:cubicBezTo>
                    <a:pt x="458" y="48"/>
                    <a:pt x="465" y="47"/>
                    <a:pt x="461" y="49"/>
                  </a:cubicBezTo>
                  <a:cubicBezTo>
                    <a:pt x="453" y="54"/>
                    <a:pt x="443" y="54"/>
                    <a:pt x="433" y="56"/>
                  </a:cubicBezTo>
                  <a:cubicBezTo>
                    <a:pt x="441" y="44"/>
                    <a:pt x="450" y="34"/>
                    <a:pt x="460" y="26"/>
                  </a:cubicBezTo>
                  <a:cubicBezTo>
                    <a:pt x="461" y="25"/>
                    <a:pt x="464" y="23"/>
                    <a:pt x="465" y="22"/>
                  </a:cubicBezTo>
                  <a:close/>
                  <a:moveTo>
                    <a:pt x="457" y="22"/>
                  </a:moveTo>
                  <a:cubicBezTo>
                    <a:pt x="445" y="32"/>
                    <a:pt x="434" y="44"/>
                    <a:pt x="427" y="58"/>
                  </a:cubicBezTo>
                  <a:cubicBezTo>
                    <a:pt x="426" y="59"/>
                    <a:pt x="425" y="59"/>
                    <a:pt x="424" y="59"/>
                  </a:cubicBezTo>
                  <a:cubicBezTo>
                    <a:pt x="429" y="55"/>
                    <a:pt x="421" y="54"/>
                    <a:pt x="421" y="57"/>
                  </a:cubicBezTo>
                  <a:cubicBezTo>
                    <a:pt x="419" y="58"/>
                    <a:pt x="419" y="58"/>
                    <a:pt x="419" y="58"/>
                  </a:cubicBezTo>
                  <a:cubicBezTo>
                    <a:pt x="419" y="55"/>
                    <a:pt x="418" y="55"/>
                    <a:pt x="418" y="58"/>
                  </a:cubicBezTo>
                  <a:cubicBezTo>
                    <a:pt x="418" y="62"/>
                    <a:pt x="418" y="62"/>
                    <a:pt x="418" y="62"/>
                  </a:cubicBezTo>
                  <a:cubicBezTo>
                    <a:pt x="387" y="95"/>
                    <a:pt x="357" y="135"/>
                    <a:pt x="338" y="180"/>
                  </a:cubicBezTo>
                  <a:cubicBezTo>
                    <a:pt x="352" y="149"/>
                    <a:pt x="366" y="117"/>
                    <a:pt x="379" y="83"/>
                  </a:cubicBezTo>
                  <a:cubicBezTo>
                    <a:pt x="384" y="89"/>
                    <a:pt x="379" y="94"/>
                    <a:pt x="380" y="99"/>
                  </a:cubicBezTo>
                  <a:cubicBezTo>
                    <a:pt x="392" y="89"/>
                    <a:pt x="402" y="69"/>
                    <a:pt x="412" y="56"/>
                  </a:cubicBezTo>
                  <a:cubicBezTo>
                    <a:pt x="418" y="49"/>
                    <a:pt x="424" y="42"/>
                    <a:pt x="431" y="34"/>
                  </a:cubicBezTo>
                  <a:cubicBezTo>
                    <a:pt x="431" y="45"/>
                    <a:pt x="431" y="45"/>
                    <a:pt x="431" y="45"/>
                  </a:cubicBezTo>
                  <a:cubicBezTo>
                    <a:pt x="434" y="37"/>
                    <a:pt x="440" y="28"/>
                    <a:pt x="445" y="22"/>
                  </a:cubicBezTo>
                  <a:cubicBezTo>
                    <a:pt x="446" y="21"/>
                    <a:pt x="453" y="22"/>
                    <a:pt x="45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
            <p:cNvSpPr/>
            <p:nvPr/>
          </p:nvSpPr>
          <p:spPr bwMode="auto">
            <a:xfrm>
              <a:off x="7281863" y="2617788"/>
              <a:ext cx="26988" cy="61913"/>
            </a:xfrm>
            <a:custGeom>
              <a:avLst/>
              <a:gdLst>
                <a:gd name="T0" fmla="*/ 1 w 13"/>
                <a:gd name="T1" fmla="*/ 21 h 31"/>
                <a:gd name="T2" fmla="*/ 4 w 13"/>
                <a:gd name="T3" fmla="*/ 28 h 31"/>
                <a:gd name="T4" fmla="*/ 13 w 13"/>
                <a:gd name="T5" fmla="*/ 8 h 31"/>
                <a:gd name="T6" fmla="*/ 13 w 13"/>
                <a:gd name="T7" fmla="*/ 0 h 31"/>
                <a:gd name="T8" fmla="*/ 1 w 13"/>
                <a:gd name="T9" fmla="*/ 21 h 31"/>
              </a:gdLst>
              <a:ahLst/>
              <a:cxnLst>
                <a:cxn ang="0">
                  <a:pos x="T0" y="T1"/>
                </a:cxn>
                <a:cxn ang="0">
                  <a:pos x="T2" y="T3"/>
                </a:cxn>
                <a:cxn ang="0">
                  <a:pos x="T4" y="T5"/>
                </a:cxn>
                <a:cxn ang="0">
                  <a:pos x="T6" y="T7"/>
                </a:cxn>
                <a:cxn ang="0">
                  <a:pos x="T8" y="T9"/>
                </a:cxn>
              </a:cxnLst>
              <a:rect l="0" t="0" r="r" b="b"/>
              <a:pathLst>
                <a:path w="13" h="31">
                  <a:moveTo>
                    <a:pt x="1" y="21"/>
                  </a:moveTo>
                  <a:cubicBezTo>
                    <a:pt x="0" y="23"/>
                    <a:pt x="1" y="31"/>
                    <a:pt x="4" y="28"/>
                  </a:cubicBezTo>
                  <a:cubicBezTo>
                    <a:pt x="9" y="24"/>
                    <a:pt x="10" y="15"/>
                    <a:pt x="13" y="8"/>
                  </a:cubicBezTo>
                  <a:cubicBezTo>
                    <a:pt x="10" y="6"/>
                    <a:pt x="13" y="3"/>
                    <a:pt x="13" y="0"/>
                  </a:cubicBezTo>
                  <a:cubicBezTo>
                    <a:pt x="8" y="6"/>
                    <a:pt x="6" y="14"/>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7"/>
            <p:cNvSpPr/>
            <p:nvPr/>
          </p:nvSpPr>
          <p:spPr bwMode="auto">
            <a:xfrm>
              <a:off x="6383338" y="2874963"/>
              <a:ext cx="4763" cy="28575"/>
            </a:xfrm>
            <a:custGeom>
              <a:avLst/>
              <a:gdLst>
                <a:gd name="T0" fmla="*/ 0 w 3"/>
                <a:gd name="T1" fmla="*/ 0 h 14"/>
                <a:gd name="T2" fmla="*/ 0 w 3"/>
                <a:gd name="T3" fmla="*/ 14 h 14"/>
                <a:gd name="T4" fmla="*/ 0 w 3"/>
                <a:gd name="T5" fmla="*/ 0 h 14"/>
              </a:gdLst>
              <a:ahLst/>
              <a:cxnLst>
                <a:cxn ang="0">
                  <a:pos x="T0" y="T1"/>
                </a:cxn>
                <a:cxn ang="0">
                  <a:pos x="T2" y="T3"/>
                </a:cxn>
                <a:cxn ang="0">
                  <a:pos x="T4" y="T5"/>
                </a:cxn>
              </a:cxnLst>
              <a:rect l="0" t="0" r="r" b="b"/>
              <a:pathLst>
                <a:path w="3" h="14">
                  <a:moveTo>
                    <a:pt x="0" y="0"/>
                  </a:moveTo>
                  <a:cubicBezTo>
                    <a:pt x="0" y="14"/>
                    <a:pt x="0" y="14"/>
                    <a:pt x="0" y="14"/>
                  </a:cubicBezTo>
                  <a:cubicBezTo>
                    <a:pt x="2" y="11"/>
                    <a:pt x="3"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8"/>
            <p:cNvSpPr/>
            <p:nvPr/>
          </p:nvSpPr>
          <p:spPr bwMode="auto">
            <a:xfrm>
              <a:off x="6919913" y="2300288"/>
              <a:ext cx="1588" cy="3175"/>
            </a:xfrm>
            <a:custGeom>
              <a:avLst/>
              <a:gdLst>
                <a:gd name="T0" fmla="*/ 0 w 1"/>
                <a:gd name="T1" fmla="*/ 0 h 2"/>
                <a:gd name="T2" fmla="*/ 1 w 1"/>
                <a:gd name="T3" fmla="*/ 2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1" y="1"/>
                    <a:pt x="1" y="2"/>
                  </a:cubicBez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9"/>
            <p:cNvSpPr/>
            <p:nvPr/>
          </p:nvSpPr>
          <p:spPr bwMode="auto">
            <a:xfrm>
              <a:off x="6916738" y="2301875"/>
              <a:ext cx="11113" cy="20638"/>
            </a:xfrm>
            <a:custGeom>
              <a:avLst/>
              <a:gdLst>
                <a:gd name="T0" fmla="*/ 0 w 5"/>
                <a:gd name="T1" fmla="*/ 3 h 10"/>
                <a:gd name="T2" fmla="*/ 2 w 5"/>
                <a:gd name="T3" fmla="*/ 0 h 10"/>
                <a:gd name="T4" fmla="*/ 2 w 5"/>
                <a:gd name="T5" fmla="*/ 1 h 10"/>
                <a:gd name="T6" fmla="*/ 0 w 5"/>
                <a:gd name="T7" fmla="*/ 3 h 10"/>
              </a:gdLst>
              <a:ahLst/>
              <a:cxnLst>
                <a:cxn ang="0">
                  <a:pos x="T0" y="T1"/>
                </a:cxn>
                <a:cxn ang="0">
                  <a:pos x="T2" y="T3"/>
                </a:cxn>
                <a:cxn ang="0">
                  <a:pos x="T4" y="T5"/>
                </a:cxn>
                <a:cxn ang="0">
                  <a:pos x="T6" y="T7"/>
                </a:cxn>
              </a:cxnLst>
              <a:rect l="0" t="0" r="r" b="b"/>
              <a:pathLst>
                <a:path w="5" h="10">
                  <a:moveTo>
                    <a:pt x="0" y="3"/>
                  </a:moveTo>
                  <a:cubicBezTo>
                    <a:pt x="1" y="10"/>
                    <a:pt x="5" y="4"/>
                    <a:pt x="2" y="0"/>
                  </a:cubicBezTo>
                  <a:cubicBezTo>
                    <a:pt x="2" y="0"/>
                    <a:pt x="2" y="0"/>
                    <a:pt x="2" y="1"/>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1" name="组合 30"/>
          <p:cNvGrpSpPr/>
          <p:nvPr/>
        </p:nvGrpSpPr>
        <p:grpSpPr>
          <a:xfrm>
            <a:off x="6178966" y="5106715"/>
            <a:ext cx="1431925" cy="1168401"/>
            <a:chOff x="6183313" y="1962150"/>
            <a:chExt cx="1431925" cy="1168401"/>
          </a:xfrm>
          <a:gradFill>
            <a:gsLst>
              <a:gs pos="0">
                <a:srgbClr val="254E6B"/>
              </a:gs>
              <a:gs pos="100000">
                <a:srgbClr val="1F3F57"/>
              </a:gs>
            </a:gsLst>
            <a:lin ang="2700000" scaled="1"/>
          </a:gradFill>
        </p:grpSpPr>
        <p:sp>
          <p:nvSpPr>
            <p:cNvPr id="32" name="Freeform 5"/>
            <p:cNvSpPr>
              <a:spLocks noEditPoints="1"/>
            </p:cNvSpPr>
            <p:nvPr/>
          </p:nvSpPr>
          <p:spPr bwMode="auto">
            <a:xfrm>
              <a:off x="6183313" y="1962150"/>
              <a:ext cx="1431925" cy="1168401"/>
            </a:xfrm>
            <a:custGeom>
              <a:avLst/>
              <a:gdLst>
                <a:gd name="T0" fmla="*/ 43 w 710"/>
                <a:gd name="T1" fmla="*/ 578 h 578"/>
                <a:gd name="T2" fmla="*/ 448 w 710"/>
                <a:gd name="T3" fmla="*/ 6 h 578"/>
                <a:gd name="T4" fmla="*/ 382 w 710"/>
                <a:gd name="T5" fmla="*/ 84 h 578"/>
                <a:gd name="T6" fmla="*/ 367 w 710"/>
                <a:gd name="T7" fmla="*/ 55 h 578"/>
                <a:gd name="T8" fmla="*/ 367 w 710"/>
                <a:gd name="T9" fmla="*/ 57 h 578"/>
                <a:gd name="T10" fmla="*/ 325 w 710"/>
                <a:gd name="T11" fmla="*/ 171 h 578"/>
                <a:gd name="T12" fmla="*/ 497 w 710"/>
                <a:gd name="T13" fmla="*/ 69 h 578"/>
                <a:gd name="T14" fmla="*/ 570 w 710"/>
                <a:gd name="T15" fmla="*/ 280 h 578"/>
                <a:gd name="T16" fmla="*/ 484 w 710"/>
                <a:gd name="T17" fmla="*/ 62 h 578"/>
                <a:gd name="T18" fmla="*/ 484 w 710"/>
                <a:gd name="T19" fmla="*/ 49 h 578"/>
                <a:gd name="T20" fmla="*/ 560 w 710"/>
                <a:gd name="T21" fmla="*/ 53 h 578"/>
                <a:gd name="T22" fmla="*/ 501 w 710"/>
                <a:gd name="T23" fmla="*/ 49 h 578"/>
                <a:gd name="T24" fmla="*/ 592 w 710"/>
                <a:gd name="T25" fmla="*/ 108 h 578"/>
                <a:gd name="T26" fmla="*/ 423 w 710"/>
                <a:gd name="T27" fmla="*/ 308 h 578"/>
                <a:gd name="T28" fmla="*/ 373 w 710"/>
                <a:gd name="T29" fmla="*/ 262 h 578"/>
                <a:gd name="T30" fmla="*/ 357 w 710"/>
                <a:gd name="T31" fmla="*/ 247 h 578"/>
                <a:gd name="T32" fmla="*/ 329 w 710"/>
                <a:gd name="T33" fmla="*/ 259 h 578"/>
                <a:gd name="T34" fmla="*/ 352 w 710"/>
                <a:gd name="T35" fmla="*/ 199 h 578"/>
                <a:gd name="T36" fmla="*/ 201 w 710"/>
                <a:gd name="T37" fmla="*/ 352 h 578"/>
                <a:gd name="T38" fmla="*/ 206 w 710"/>
                <a:gd name="T39" fmla="*/ 359 h 578"/>
                <a:gd name="T40" fmla="*/ 151 w 710"/>
                <a:gd name="T41" fmla="*/ 392 h 578"/>
                <a:gd name="T42" fmla="*/ 50 w 710"/>
                <a:gd name="T43" fmla="*/ 471 h 578"/>
                <a:gd name="T44" fmla="*/ 12 w 710"/>
                <a:gd name="T45" fmla="*/ 507 h 578"/>
                <a:gd name="T46" fmla="*/ 37 w 710"/>
                <a:gd name="T47" fmla="*/ 549 h 578"/>
                <a:gd name="T48" fmla="*/ 46 w 710"/>
                <a:gd name="T49" fmla="*/ 554 h 578"/>
                <a:gd name="T50" fmla="*/ 54 w 710"/>
                <a:gd name="T51" fmla="*/ 545 h 578"/>
                <a:gd name="T52" fmla="*/ 120 w 710"/>
                <a:gd name="T53" fmla="*/ 505 h 578"/>
                <a:gd name="T54" fmla="*/ 177 w 710"/>
                <a:gd name="T55" fmla="*/ 461 h 578"/>
                <a:gd name="T56" fmla="*/ 155 w 710"/>
                <a:gd name="T57" fmla="*/ 474 h 578"/>
                <a:gd name="T58" fmla="*/ 202 w 710"/>
                <a:gd name="T59" fmla="*/ 443 h 578"/>
                <a:gd name="T60" fmla="*/ 211 w 710"/>
                <a:gd name="T61" fmla="*/ 411 h 578"/>
                <a:gd name="T62" fmla="*/ 225 w 710"/>
                <a:gd name="T63" fmla="*/ 404 h 578"/>
                <a:gd name="T64" fmla="*/ 264 w 710"/>
                <a:gd name="T65" fmla="*/ 410 h 578"/>
                <a:gd name="T66" fmla="*/ 376 w 710"/>
                <a:gd name="T67" fmla="*/ 267 h 578"/>
                <a:gd name="T68" fmla="*/ 399 w 710"/>
                <a:gd name="T69" fmla="*/ 295 h 578"/>
                <a:gd name="T70" fmla="*/ 414 w 710"/>
                <a:gd name="T71" fmla="*/ 303 h 578"/>
                <a:gd name="T72" fmla="*/ 448 w 710"/>
                <a:gd name="T73" fmla="*/ 318 h 578"/>
                <a:gd name="T74" fmla="*/ 451 w 710"/>
                <a:gd name="T75" fmla="*/ 356 h 578"/>
                <a:gd name="T76" fmla="*/ 498 w 710"/>
                <a:gd name="T77" fmla="*/ 358 h 578"/>
                <a:gd name="T78" fmla="*/ 556 w 710"/>
                <a:gd name="T79" fmla="*/ 310 h 578"/>
                <a:gd name="T80" fmla="*/ 551 w 710"/>
                <a:gd name="T81" fmla="*/ 354 h 578"/>
                <a:gd name="T82" fmla="*/ 657 w 710"/>
                <a:gd name="T83" fmla="*/ 247 h 578"/>
                <a:gd name="T84" fmla="*/ 601 w 710"/>
                <a:gd name="T85" fmla="*/ 319 h 578"/>
                <a:gd name="T86" fmla="*/ 643 w 710"/>
                <a:gd name="T87" fmla="*/ 287 h 578"/>
                <a:gd name="T88" fmla="*/ 645 w 710"/>
                <a:gd name="T89" fmla="*/ 169 h 578"/>
                <a:gd name="T90" fmla="*/ 620 w 710"/>
                <a:gd name="T91" fmla="*/ 124 h 578"/>
                <a:gd name="T92" fmla="*/ 643 w 710"/>
                <a:gd name="T93" fmla="*/ 107 h 578"/>
                <a:gd name="T94" fmla="*/ 633 w 710"/>
                <a:gd name="T95" fmla="*/ 94 h 578"/>
                <a:gd name="T96" fmla="*/ 610 w 710"/>
                <a:gd name="T97" fmla="*/ 76 h 578"/>
                <a:gd name="T98" fmla="*/ 593 w 710"/>
                <a:gd name="T99" fmla="*/ 56 h 578"/>
                <a:gd name="T100" fmla="*/ 550 w 710"/>
                <a:gd name="T101" fmla="*/ 33 h 578"/>
                <a:gd name="T102" fmla="*/ 516 w 710"/>
                <a:gd name="T103" fmla="*/ 24 h 578"/>
                <a:gd name="T104" fmla="*/ 465 w 710"/>
                <a:gd name="T105" fmla="*/ 22 h 578"/>
                <a:gd name="T106" fmla="*/ 433 w 710"/>
                <a:gd name="T107" fmla="*/ 56 h 578"/>
                <a:gd name="T108" fmla="*/ 418 w 710"/>
                <a:gd name="T109" fmla="*/ 58 h 578"/>
                <a:gd name="T110" fmla="*/ 445 w 710"/>
                <a:gd name="T111" fmla="*/ 22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0" h="578">
                  <a:moveTo>
                    <a:pt x="442" y="8"/>
                  </a:moveTo>
                  <a:cubicBezTo>
                    <a:pt x="404" y="15"/>
                    <a:pt x="374" y="34"/>
                    <a:pt x="348" y="54"/>
                  </a:cubicBezTo>
                  <a:cubicBezTo>
                    <a:pt x="304" y="88"/>
                    <a:pt x="282" y="177"/>
                    <a:pt x="309" y="247"/>
                  </a:cubicBezTo>
                  <a:cubicBezTo>
                    <a:pt x="302" y="249"/>
                    <a:pt x="297" y="255"/>
                    <a:pt x="291" y="260"/>
                  </a:cubicBezTo>
                  <a:cubicBezTo>
                    <a:pt x="250" y="294"/>
                    <a:pt x="205" y="326"/>
                    <a:pt x="174" y="366"/>
                  </a:cubicBezTo>
                  <a:cubicBezTo>
                    <a:pt x="110" y="407"/>
                    <a:pt x="56" y="454"/>
                    <a:pt x="5" y="504"/>
                  </a:cubicBezTo>
                  <a:cubicBezTo>
                    <a:pt x="2" y="507"/>
                    <a:pt x="0" y="513"/>
                    <a:pt x="2" y="518"/>
                  </a:cubicBezTo>
                  <a:cubicBezTo>
                    <a:pt x="11" y="542"/>
                    <a:pt x="25" y="563"/>
                    <a:pt x="43" y="578"/>
                  </a:cubicBezTo>
                  <a:cubicBezTo>
                    <a:pt x="82" y="545"/>
                    <a:pt x="82" y="545"/>
                    <a:pt x="82" y="545"/>
                  </a:cubicBezTo>
                  <a:cubicBezTo>
                    <a:pt x="136" y="501"/>
                    <a:pt x="193" y="462"/>
                    <a:pt x="247" y="415"/>
                  </a:cubicBezTo>
                  <a:cubicBezTo>
                    <a:pt x="255" y="420"/>
                    <a:pt x="269" y="422"/>
                    <a:pt x="277" y="416"/>
                  </a:cubicBezTo>
                  <a:cubicBezTo>
                    <a:pt x="309" y="390"/>
                    <a:pt x="344" y="363"/>
                    <a:pt x="374" y="332"/>
                  </a:cubicBezTo>
                  <a:cubicBezTo>
                    <a:pt x="397" y="350"/>
                    <a:pt x="425" y="361"/>
                    <a:pt x="458" y="366"/>
                  </a:cubicBezTo>
                  <a:cubicBezTo>
                    <a:pt x="547" y="378"/>
                    <a:pt x="619" y="350"/>
                    <a:pt x="649" y="293"/>
                  </a:cubicBezTo>
                  <a:cubicBezTo>
                    <a:pt x="710" y="209"/>
                    <a:pt x="660" y="74"/>
                    <a:pt x="594" y="31"/>
                  </a:cubicBezTo>
                  <a:cubicBezTo>
                    <a:pt x="559" y="8"/>
                    <a:pt x="502" y="0"/>
                    <a:pt x="448" y="6"/>
                  </a:cubicBezTo>
                  <a:cubicBezTo>
                    <a:pt x="447" y="6"/>
                    <a:pt x="443" y="7"/>
                    <a:pt x="442" y="8"/>
                  </a:cubicBezTo>
                  <a:close/>
                  <a:moveTo>
                    <a:pt x="436" y="23"/>
                  </a:moveTo>
                  <a:cubicBezTo>
                    <a:pt x="422" y="34"/>
                    <a:pt x="411" y="50"/>
                    <a:pt x="399" y="67"/>
                  </a:cubicBezTo>
                  <a:cubicBezTo>
                    <a:pt x="403" y="54"/>
                    <a:pt x="412" y="45"/>
                    <a:pt x="414" y="35"/>
                  </a:cubicBezTo>
                  <a:cubicBezTo>
                    <a:pt x="415" y="31"/>
                    <a:pt x="414" y="27"/>
                    <a:pt x="409" y="29"/>
                  </a:cubicBezTo>
                  <a:cubicBezTo>
                    <a:pt x="415" y="22"/>
                    <a:pt x="426" y="23"/>
                    <a:pt x="436" y="23"/>
                  </a:cubicBezTo>
                  <a:close/>
                  <a:moveTo>
                    <a:pt x="408" y="38"/>
                  </a:moveTo>
                  <a:cubicBezTo>
                    <a:pt x="382" y="84"/>
                    <a:pt x="382" y="84"/>
                    <a:pt x="382" y="84"/>
                  </a:cubicBezTo>
                  <a:cubicBezTo>
                    <a:pt x="386" y="64"/>
                    <a:pt x="395" y="46"/>
                    <a:pt x="408" y="32"/>
                  </a:cubicBezTo>
                  <a:cubicBezTo>
                    <a:pt x="408" y="32"/>
                    <a:pt x="409" y="36"/>
                    <a:pt x="408" y="38"/>
                  </a:cubicBezTo>
                  <a:close/>
                  <a:moveTo>
                    <a:pt x="397" y="31"/>
                  </a:moveTo>
                  <a:cubicBezTo>
                    <a:pt x="382" y="56"/>
                    <a:pt x="363" y="86"/>
                    <a:pt x="348" y="113"/>
                  </a:cubicBezTo>
                  <a:cubicBezTo>
                    <a:pt x="361" y="88"/>
                    <a:pt x="371" y="59"/>
                    <a:pt x="385" y="39"/>
                  </a:cubicBezTo>
                  <a:cubicBezTo>
                    <a:pt x="387" y="35"/>
                    <a:pt x="393" y="33"/>
                    <a:pt x="397" y="31"/>
                  </a:cubicBezTo>
                  <a:close/>
                  <a:moveTo>
                    <a:pt x="376" y="43"/>
                  </a:moveTo>
                  <a:cubicBezTo>
                    <a:pt x="382" y="42"/>
                    <a:pt x="370" y="53"/>
                    <a:pt x="367" y="55"/>
                  </a:cubicBezTo>
                  <a:cubicBezTo>
                    <a:pt x="372" y="52"/>
                    <a:pt x="370" y="45"/>
                    <a:pt x="376" y="43"/>
                  </a:cubicBezTo>
                  <a:close/>
                  <a:moveTo>
                    <a:pt x="348" y="65"/>
                  </a:moveTo>
                  <a:cubicBezTo>
                    <a:pt x="337" y="89"/>
                    <a:pt x="328" y="111"/>
                    <a:pt x="314" y="135"/>
                  </a:cubicBezTo>
                  <a:cubicBezTo>
                    <a:pt x="314" y="131"/>
                    <a:pt x="310" y="135"/>
                    <a:pt x="313" y="136"/>
                  </a:cubicBezTo>
                  <a:cubicBezTo>
                    <a:pt x="309" y="143"/>
                    <a:pt x="308" y="153"/>
                    <a:pt x="308" y="162"/>
                  </a:cubicBezTo>
                  <a:cubicBezTo>
                    <a:pt x="308" y="166"/>
                    <a:pt x="314" y="163"/>
                    <a:pt x="313" y="160"/>
                  </a:cubicBezTo>
                  <a:cubicBezTo>
                    <a:pt x="318" y="137"/>
                    <a:pt x="328" y="121"/>
                    <a:pt x="337" y="103"/>
                  </a:cubicBezTo>
                  <a:cubicBezTo>
                    <a:pt x="345" y="86"/>
                    <a:pt x="357" y="72"/>
                    <a:pt x="367" y="57"/>
                  </a:cubicBezTo>
                  <a:cubicBezTo>
                    <a:pt x="320" y="157"/>
                    <a:pt x="320" y="157"/>
                    <a:pt x="320" y="157"/>
                  </a:cubicBezTo>
                  <a:cubicBezTo>
                    <a:pt x="316" y="152"/>
                    <a:pt x="315" y="158"/>
                    <a:pt x="313" y="160"/>
                  </a:cubicBezTo>
                  <a:cubicBezTo>
                    <a:pt x="318" y="164"/>
                    <a:pt x="318" y="164"/>
                    <a:pt x="318" y="164"/>
                  </a:cubicBezTo>
                  <a:cubicBezTo>
                    <a:pt x="313" y="173"/>
                    <a:pt x="308" y="185"/>
                    <a:pt x="306" y="195"/>
                  </a:cubicBezTo>
                  <a:cubicBezTo>
                    <a:pt x="297" y="137"/>
                    <a:pt x="321" y="91"/>
                    <a:pt x="348" y="65"/>
                  </a:cubicBezTo>
                  <a:close/>
                  <a:moveTo>
                    <a:pt x="306" y="200"/>
                  </a:moveTo>
                  <a:cubicBezTo>
                    <a:pt x="313" y="206"/>
                    <a:pt x="313" y="193"/>
                    <a:pt x="320" y="196"/>
                  </a:cubicBezTo>
                  <a:cubicBezTo>
                    <a:pt x="317" y="184"/>
                    <a:pt x="320" y="180"/>
                    <a:pt x="325" y="171"/>
                  </a:cubicBezTo>
                  <a:cubicBezTo>
                    <a:pt x="340" y="141"/>
                    <a:pt x="355" y="112"/>
                    <a:pt x="372" y="84"/>
                  </a:cubicBezTo>
                  <a:cubicBezTo>
                    <a:pt x="352" y="132"/>
                    <a:pt x="331" y="183"/>
                    <a:pt x="310" y="228"/>
                  </a:cubicBezTo>
                  <a:lnTo>
                    <a:pt x="306" y="200"/>
                  </a:lnTo>
                  <a:close/>
                  <a:moveTo>
                    <a:pt x="365" y="167"/>
                  </a:moveTo>
                  <a:cubicBezTo>
                    <a:pt x="365" y="167"/>
                    <a:pt x="366" y="168"/>
                    <a:pt x="366" y="168"/>
                  </a:cubicBezTo>
                  <a:cubicBezTo>
                    <a:pt x="372" y="157"/>
                    <a:pt x="373" y="141"/>
                    <a:pt x="378" y="132"/>
                  </a:cubicBezTo>
                  <a:cubicBezTo>
                    <a:pt x="378" y="132"/>
                    <a:pt x="379" y="131"/>
                    <a:pt x="380" y="131"/>
                  </a:cubicBezTo>
                  <a:cubicBezTo>
                    <a:pt x="402" y="95"/>
                    <a:pt x="440" y="68"/>
                    <a:pt x="497" y="69"/>
                  </a:cubicBezTo>
                  <a:cubicBezTo>
                    <a:pt x="495" y="61"/>
                    <a:pt x="498" y="69"/>
                    <a:pt x="500" y="68"/>
                  </a:cubicBezTo>
                  <a:cubicBezTo>
                    <a:pt x="553" y="72"/>
                    <a:pt x="593" y="105"/>
                    <a:pt x="601" y="160"/>
                  </a:cubicBezTo>
                  <a:cubicBezTo>
                    <a:pt x="606" y="198"/>
                    <a:pt x="599" y="237"/>
                    <a:pt x="586" y="264"/>
                  </a:cubicBezTo>
                  <a:cubicBezTo>
                    <a:pt x="585" y="264"/>
                    <a:pt x="584" y="265"/>
                    <a:pt x="584" y="265"/>
                  </a:cubicBezTo>
                  <a:cubicBezTo>
                    <a:pt x="584" y="262"/>
                    <a:pt x="583" y="262"/>
                    <a:pt x="583" y="265"/>
                  </a:cubicBezTo>
                  <a:cubicBezTo>
                    <a:pt x="581" y="267"/>
                    <a:pt x="581" y="267"/>
                    <a:pt x="581" y="267"/>
                  </a:cubicBezTo>
                  <a:cubicBezTo>
                    <a:pt x="580" y="268"/>
                    <a:pt x="580" y="268"/>
                    <a:pt x="580" y="268"/>
                  </a:cubicBezTo>
                  <a:cubicBezTo>
                    <a:pt x="570" y="280"/>
                    <a:pt x="570" y="280"/>
                    <a:pt x="570" y="280"/>
                  </a:cubicBezTo>
                  <a:cubicBezTo>
                    <a:pt x="571" y="279"/>
                    <a:pt x="571" y="279"/>
                    <a:pt x="571" y="279"/>
                  </a:cubicBezTo>
                  <a:cubicBezTo>
                    <a:pt x="557" y="303"/>
                    <a:pt x="518" y="317"/>
                    <a:pt x="479" y="309"/>
                  </a:cubicBezTo>
                  <a:cubicBezTo>
                    <a:pt x="419" y="309"/>
                    <a:pt x="391" y="275"/>
                    <a:pt x="373" y="231"/>
                  </a:cubicBezTo>
                  <a:cubicBezTo>
                    <a:pt x="368" y="219"/>
                    <a:pt x="359" y="193"/>
                    <a:pt x="366" y="183"/>
                  </a:cubicBezTo>
                  <a:cubicBezTo>
                    <a:pt x="362" y="179"/>
                    <a:pt x="363" y="174"/>
                    <a:pt x="364" y="171"/>
                  </a:cubicBezTo>
                  <a:cubicBezTo>
                    <a:pt x="365" y="170"/>
                    <a:pt x="365" y="169"/>
                    <a:pt x="366" y="169"/>
                  </a:cubicBezTo>
                  <a:cubicBezTo>
                    <a:pt x="366" y="168"/>
                    <a:pt x="365" y="167"/>
                    <a:pt x="365" y="167"/>
                  </a:cubicBezTo>
                  <a:close/>
                  <a:moveTo>
                    <a:pt x="484" y="62"/>
                  </a:moveTo>
                  <a:cubicBezTo>
                    <a:pt x="467" y="62"/>
                    <a:pt x="467" y="62"/>
                    <a:pt x="467" y="62"/>
                  </a:cubicBezTo>
                  <a:cubicBezTo>
                    <a:pt x="447" y="65"/>
                    <a:pt x="430" y="73"/>
                    <a:pt x="415" y="81"/>
                  </a:cubicBezTo>
                  <a:cubicBezTo>
                    <a:pt x="418" y="72"/>
                    <a:pt x="430" y="65"/>
                    <a:pt x="442" y="64"/>
                  </a:cubicBezTo>
                  <a:cubicBezTo>
                    <a:pt x="450" y="63"/>
                    <a:pt x="459" y="61"/>
                    <a:pt x="467" y="62"/>
                  </a:cubicBezTo>
                  <a:cubicBezTo>
                    <a:pt x="472" y="60"/>
                    <a:pt x="479" y="59"/>
                    <a:pt x="484" y="62"/>
                  </a:cubicBezTo>
                  <a:close/>
                  <a:moveTo>
                    <a:pt x="469" y="48"/>
                  </a:moveTo>
                  <a:cubicBezTo>
                    <a:pt x="478" y="40"/>
                    <a:pt x="486" y="30"/>
                    <a:pt x="497" y="23"/>
                  </a:cubicBezTo>
                  <a:cubicBezTo>
                    <a:pt x="499" y="30"/>
                    <a:pt x="490" y="40"/>
                    <a:pt x="484" y="49"/>
                  </a:cubicBezTo>
                  <a:lnTo>
                    <a:pt x="469" y="48"/>
                  </a:lnTo>
                  <a:close/>
                  <a:moveTo>
                    <a:pt x="579" y="42"/>
                  </a:moveTo>
                  <a:cubicBezTo>
                    <a:pt x="580" y="54"/>
                    <a:pt x="572" y="69"/>
                    <a:pt x="571" y="78"/>
                  </a:cubicBezTo>
                  <a:cubicBezTo>
                    <a:pt x="562" y="69"/>
                    <a:pt x="550" y="64"/>
                    <a:pt x="536" y="58"/>
                  </a:cubicBezTo>
                  <a:cubicBezTo>
                    <a:pt x="557" y="36"/>
                    <a:pt x="557" y="36"/>
                    <a:pt x="557" y="36"/>
                  </a:cubicBezTo>
                  <a:cubicBezTo>
                    <a:pt x="560" y="41"/>
                    <a:pt x="552" y="52"/>
                    <a:pt x="552" y="62"/>
                  </a:cubicBezTo>
                  <a:cubicBezTo>
                    <a:pt x="563" y="63"/>
                    <a:pt x="570" y="48"/>
                    <a:pt x="579" y="42"/>
                  </a:cubicBezTo>
                  <a:close/>
                  <a:moveTo>
                    <a:pt x="560" y="53"/>
                  </a:moveTo>
                  <a:cubicBezTo>
                    <a:pt x="560" y="48"/>
                    <a:pt x="563" y="44"/>
                    <a:pt x="565" y="40"/>
                  </a:cubicBezTo>
                  <a:cubicBezTo>
                    <a:pt x="567" y="38"/>
                    <a:pt x="571" y="40"/>
                    <a:pt x="572" y="43"/>
                  </a:cubicBezTo>
                  <a:lnTo>
                    <a:pt x="560" y="53"/>
                  </a:lnTo>
                  <a:close/>
                  <a:moveTo>
                    <a:pt x="545" y="71"/>
                  </a:moveTo>
                  <a:cubicBezTo>
                    <a:pt x="536" y="70"/>
                    <a:pt x="526" y="67"/>
                    <a:pt x="518" y="62"/>
                  </a:cubicBezTo>
                  <a:cubicBezTo>
                    <a:pt x="527" y="62"/>
                    <a:pt x="537" y="66"/>
                    <a:pt x="545" y="71"/>
                  </a:cubicBezTo>
                  <a:close/>
                  <a:moveTo>
                    <a:pt x="526" y="55"/>
                  </a:moveTo>
                  <a:cubicBezTo>
                    <a:pt x="501" y="49"/>
                    <a:pt x="501" y="49"/>
                    <a:pt x="501" y="49"/>
                  </a:cubicBezTo>
                  <a:cubicBezTo>
                    <a:pt x="508" y="39"/>
                    <a:pt x="516" y="30"/>
                    <a:pt x="527" y="26"/>
                  </a:cubicBezTo>
                  <a:cubicBezTo>
                    <a:pt x="530" y="25"/>
                    <a:pt x="531" y="29"/>
                    <a:pt x="531" y="31"/>
                  </a:cubicBezTo>
                  <a:cubicBezTo>
                    <a:pt x="531" y="40"/>
                    <a:pt x="523" y="45"/>
                    <a:pt x="526" y="55"/>
                  </a:cubicBezTo>
                  <a:close/>
                  <a:moveTo>
                    <a:pt x="592" y="108"/>
                  </a:moveTo>
                  <a:cubicBezTo>
                    <a:pt x="633" y="149"/>
                    <a:pt x="620" y="253"/>
                    <a:pt x="579" y="286"/>
                  </a:cubicBezTo>
                  <a:cubicBezTo>
                    <a:pt x="578" y="286"/>
                    <a:pt x="572" y="290"/>
                    <a:pt x="570" y="291"/>
                  </a:cubicBezTo>
                  <a:cubicBezTo>
                    <a:pt x="614" y="260"/>
                    <a:pt x="621" y="163"/>
                    <a:pt x="592" y="111"/>
                  </a:cubicBezTo>
                  <a:cubicBezTo>
                    <a:pt x="591" y="111"/>
                    <a:pt x="591" y="109"/>
                    <a:pt x="592" y="108"/>
                  </a:cubicBezTo>
                  <a:close/>
                  <a:moveTo>
                    <a:pt x="480" y="320"/>
                  </a:moveTo>
                  <a:cubicBezTo>
                    <a:pt x="493" y="321"/>
                    <a:pt x="493" y="321"/>
                    <a:pt x="493" y="321"/>
                  </a:cubicBezTo>
                  <a:cubicBezTo>
                    <a:pt x="491" y="327"/>
                    <a:pt x="482" y="336"/>
                    <a:pt x="477" y="344"/>
                  </a:cubicBezTo>
                  <a:cubicBezTo>
                    <a:pt x="477" y="336"/>
                    <a:pt x="482" y="330"/>
                    <a:pt x="482" y="325"/>
                  </a:cubicBezTo>
                  <a:cubicBezTo>
                    <a:pt x="482" y="323"/>
                    <a:pt x="481" y="321"/>
                    <a:pt x="480" y="320"/>
                  </a:cubicBezTo>
                  <a:close/>
                  <a:moveTo>
                    <a:pt x="430" y="316"/>
                  </a:moveTo>
                  <a:cubicBezTo>
                    <a:pt x="427" y="320"/>
                    <a:pt x="425" y="325"/>
                    <a:pt x="422" y="328"/>
                  </a:cubicBezTo>
                  <a:cubicBezTo>
                    <a:pt x="423" y="308"/>
                    <a:pt x="423" y="308"/>
                    <a:pt x="423" y="308"/>
                  </a:cubicBezTo>
                  <a:cubicBezTo>
                    <a:pt x="425" y="310"/>
                    <a:pt x="434" y="310"/>
                    <a:pt x="430" y="316"/>
                  </a:cubicBezTo>
                  <a:close/>
                  <a:moveTo>
                    <a:pt x="387" y="286"/>
                  </a:moveTo>
                  <a:cubicBezTo>
                    <a:pt x="387" y="290"/>
                    <a:pt x="387" y="290"/>
                    <a:pt x="387" y="290"/>
                  </a:cubicBezTo>
                  <a:cubicBezTo>
                    <a:pt x="386" y="290"/>
                    <a:pt x="386" y="290"/>
                    <a:pt x="386" y="290"/>
                  </a:cubicBezTo>
                  <a:cubicBezTo>
                    <a:pt x="376" y="307"/>
                    <a:pt x="376" y="307"/>
                    <a:pt x="376" y="307"/>
                  </a:cubicBezTo>
                  <a:cubicBezTo>
                    <a:pt x="378" y="296"/>
                    <a:pt x="381" y="285"/>
                    <a:pt x="384" y="278"/>
                  </a:cubicBezTo>
                  <a:cubicBezTo>
                    <a:pt x="387" y="278"/>
                    <a:pt x="393" y="285"/>
                    <a:pt x="387" y="286"/>
                  </a:cubicBezTo>
                  <a:close/>
                  <a:moveTo>
                    <a:pt x="373" y="262"/>
                  </a:moveTo>
                  <a:cubicBezTo>
                    <a:pt x="371" y="272"/>
                    <a:pt x="366" y="281"/>
                    <a:pt x="359" y="288"/>
                  </a:cubicBezTo>
                  <a:cubicBezTo>
                    <a:pt x="361" y="276"/>
                    <a:pt x="365" y="264"/>
                    <a:pt x="369" y="254"/>
                  </a:cubicBezTo>
                  <a:cubicBezTo>
                    <a:pt x="370" y="257"/>
                    <a:pt x="374" y="260"/>
                    <a:pt x="373" y="262"/>
                  </a:cubicBezTo>
                  <a:close/>
                  <a:moveTo>
                    <a:pt x="356" y="276"/>
                  </a:moveTo>
                  <a:cubicBezTo>
                    <a:pt x="355" y="277"/>
                    <a:pt x="358" y="281"/>
                    <a:pt x="356" y="283"/>
                  </a:cubicBezTo>
                  <a:cubicBezTo>
                    <a:pt x="353" y="279"/>
                    <a:pt x="354" y="293"/>
                    <a:pt x="352" y="297"/>
                  </a:cubicBezTo>
                  <a:cubicBezTo>
                    <a:pt x="346" y="291"/>
                    <a:pt x="338" y="286"/>
                    <a:pt x="342" y="276"/>
                  </a:cubicBezTo>
                  <a:cubicBezTo>
                    <a:pt x="345" y="267"/>
                    <a:pt x="352" y="252"/>
                    <a:pt x="357" y="247"/>
                  </a:cubicBezTo>
                  <a:cubicBezTo>
                    <a:pt x="358" y="246"/>
                    <a:pt x="361" y="243"/>
                    <a:pt x="363" y="240"/>
                  </a:cubicBezTo>
                  <a:cubicBezTo>
                    <a:pt x="365" y="253"/>
                    <a:pt x="362" y="265"/>
                    <a:pt x="356" y="276"/>
                  </a:cubicBezTo>
                  <a:close/>
                  <a:moveTo>
                    <a:pt x="341" y="267"/>
                  </a:moveTo>
                  <a:cubicBezTo>
                    <a:pt x="352" y="224"/>
                    <a:pt x="352" y="224"/>
                    <a:pt x="352" y="224"/>
                  </a:cubicBezTo>
                  <a:cubicBezTo>
                    <a:pt x="343" y="226"/>
                    <a:pt x="344" y="235"/>
                    <a:pt x="342" y="241"/>
                  </a:cubicBezTo>
                  <a:cubicBezTo>
                    <a:pt x="341" y="243"/>
                    <a:pt x="342" y="244"/>
                    <a:pt x="343" y="242"/>
                  </a:cubicBezTo>
                  <a:cubicBezTo>
                    <a:pt x="339" y="248"/>
                    <a:pt x="334" y="265"/>
                    <a:pt x="332" y="272"/>
                  </a:cubicBezTo>
                  <a:cubicBezTo>
                    <a:pt x="330" y="270"/>
                    <a:pt x="318" y="259"/>
                    <a:pt x="329" y="259"/>
                  </a:cubicBezTo>
                  <a:cubicBezTo>
                    <a:pt x="334" y="243"/>
                    <a:pt x="340" y="226"/>
                    <a:pt x="349" y="213"/>
                  </a:cubicBezTo>
                  <a:cubicBezTo>
                    <a:pt x="352" y="216"/>
                    <a:pt x="349" y="221"/>
                    <a:pt x="353" y="223"/>
                  </a:cubicBezTo>
                  <a:cubicBezTo>
                    <a:pt x="355" y="215"/>
                    <a:pt x="355" y="215"/>
                    <a:pt x="355" y="215"/>
                  </a:cubicBezTo>
                  <a:cubicBezTo>
                    <a:pt x="361" y="234"/>
                    <a:pt x="361" y="234"/>
                    <a:pt x="361" y="234"/>
                  </a:cubicBezTo>
                  <a:cubicBezTo>
                    <a:pt x="353" y="242"/>
                    <a:pt x="345" y="257"/>
                    <a:pt x="341" y="267"/>
                  </a:cubicBezTo>
                  <a:close/>
                  <a:moveTo>
                    <a:pt x="340" y="222"/>
                  </a:moveTo>
                  <a:cubicBezTo>
                    <a:pt x="341" y="210"/>
                    <a:pt x="348" y="197"/>
                    <a:pt x="351" y="184"/>
                  </a:cubicBezTo>
                  <a:cubicBezTo>
                    <a:pt x="352" y="185"/>
                    <a:pt x="355" y="196"/>
                    <a:pt x="352" y="199"/>
                  </a:cubicBezTo>
                  <a:cubicBezTo>
                    <a:pt x="346" y="206"/>
                    <a:pt x="343" y="215"/>
                    <a:pt x="340" y="222"/>
                  </a:cubicBezTo>
                  <a:close/>
                  <a:moveTo>
                    <a:pt x="347" y="179"/>
                  </a:moveTo>
                  <a:cubicBezTo>
                    <a:pt x="338" y="204"/>
                    <a:pt x="329" y="225"/>
                    <a:pt x="323" y="249"/>
                  </a:cubicBezTo>
                  <a:cubicBezTo>
                    <a:pt x="321" y="244"/>
                    <a:pt x="315" y="241"/>
                    <a:pt x="317" y="236"/>
                  </a:cubicBezTo>
                  <a:cubicBezTo>
                    <a:pt x="327" y="211"/>
                    <a:pt x="339" y="186"/>
                    <a:pt x="353" y="165"/>
                  </a:cubicBezTo>
                  <a:cubicBezTo>
                    <a:pt x="356" y="171"/>
                    <a:pt x="348" y="188"/>
                    <a:pt x="347" y="179"/>
                  </a:cubicBezTo>
                  <a:close/>
                  <a:moveTo>
                    <a:pt x="198" y="350"/>
                  </a:moveTo>
                  <a:cubicBezTo>
                    <a:pt x="199" y="349"/>
                    <a:pt x="203" y="349"/>
                    <a:pt x="201" y="352"/>
                  </a:cubicBezTo>
                  <a:cubicBezTo>
                    <a:pt x="193" y="353"/>
                    <a:pt x="193" y="353"/>
                    <a:pt x="193" y="353"/>
                  </a:cubicBezTo>
                  <a:cubicBezTo>
                    <a:pt x="194" y="351"/>
                    <a:pt x="196" y="351"/>
                    <a:pt x="198" y="350"/>
                  </a:cubicBezTo>
                  <a:close/>
                  <a:moveTo>
                    <a:pt x="206" y="359"/>
                  </a:moveTo>
                  <a:cubicBezTo>
                    <a:pt x="198" y="384"/>
                    <a:pt x="191" y="408"/>
                    <a:pt x="188" y="440"/>
                  </a:cubicBezTo>
                  <a:cubicBezTo>
                    <a:pt x="185" y="435"/>
                    <a:pt x="187" y="432"/>
                    <a:pt x="187" y="428"/>
                  </a:cubicBezTo>
                  <a:cubicBezTo>
                    <a:pt x="185" y="416"/>
                    <a:pt x="189" y="388"/>
                    <a:pt x="188" y="371"/>
                  </a:cubicBezTo>
                  <a:cubicBezTo>
                    <a:pt x="182" y="371"/>
                    <a:pt x="182" y="371"/>
                    <a:pt x="182" y="371"/>
                  </a:cubicBezTo>
                  <a:cubicBezTo>
                    <a:pt x="189" y="366"/>
                    <a:pt x="197" y="361"/>
                    <a:pt x="206" y="359"/>
                  </a:cubicBezTo>
                  <a:close/>
                  <a:moveTo>
                    <a:pt x="160" y="393"/>
                  </a:moveTo>
                  <a:cubicBezTo>
                    <a:pt x="161" y="382"/>
                    <a:pt x="173" y="377"/>
                    <a:pt x="182" y="372"/>
                  </a:cubicBezTo>
                  <a:cubicBezTo>
                    <a:pt x="172" y="397"/>
                    <a:pt x="163" y="423"/>
                    <a:pt x="159" y="453"/>
                  </a:cubicBezTo>
                  <a:lnTo>
                    <a:pt x="160" y="393"/>
                  </a:lnTo>
                  <a:close/>
                  <a:moveTo>
                    <a:pt x="151" y="392"/>
                  </a:moveTo>
                  <a:cubicBezTo>
                    <a:pt x="143" y="412"/>
                    <a:pt x="137" y="435"/>
                    <a:pt x="130" y="456"/>
                  </a:cubicBezTo>
                  <a:cubicBezTo>
                    <a:pt x="136" y="405"/>
                    <a:pt x="136" y="405"/>
                    <a:pt x="136" y="405"/>
                  </a:cubicBezTo>
                  <a:cubicBezTo>
                    <a:pt x="137" y="399"/>
                    <a:pt x="146" y="396"/>
                    <a:pt x="151" y="392"/>
                  </a:cubicBezTo>
                  <a:close/>
                  <a:moveTo>
                    <a:pt x="121" y="412"/>
                  </a:moveTo>
                  <a:cubicBezTo>
                    <a:pt x="105" y="464"/>
                    <a:pt x="105" y="464"/>
                    <a:pt x="105" y="464"/>
                  </a:cubicBezTo>
                  <a:cubicBezTo>
                    <a:pt x="105" y="453"/>
                    <a:pt x="107" y="446"/>
                    <a:pt x="105" y="440"/>
                  </a:cubicBezTo>
                  <a:cubicBezTo>
                    <a:pt x="100" y="425"/>
                    <a:pt x="113" y="418"/>
                    <a:pt x="121" y="412"/>
                  </a:cubicBezTo>
                  <a:close/>
                  <a:moveTo>
                    <a:pt x="50" y="471"/>
                  </a:moveTo>
                  <a:cubicBezTo>
                    <a:pt x="50" y="471"/>
                    <a:pt x="50" y="473"/>
                    <a:pt x="49" y="473"/>
                  </a:cubicBezTo>
                  <a:cubicBezTo>
                    <a:pt x="43" y="480"/>
                    <a:pt x="35" y="487"/>
                    <a:pt x="26" y="492"/>
                  </a:cubicBezTo>
                  <a:cubicBezTo>
                    <a:pt x="33" y="484"/>
                    <a:pt x="40" y="475"/>
                    <a:pt x="50" y="471"/>
                  </a:cubicBezTo>
                  <a:close/>
                  <a:moveTo>
                    <a:pt x="46" y="485"/>
                  </a:moveTo>
                  <a:cubicBezTo>
                    <a:pt x="46" y="491"/>
                    <a:pt x="38" y="516"/>
                    <a:pt x="36" y="525"/>
                  </a:cubicBezTo>
                  <a:cubicBezTo>
                    <a:pt x="35" y="529"/>
                    <a:pt x="32" y="527"/>
                    <a:pt x="33" y="524"/>
                  </a:cubicBezTo>
                  <a:cubicBezTo>
                    <a:pt x="36" y="513"/>
                    <a:pt x="34" y="501"/>
                    <a:pt x="39" y="491"/>
                  </a:cubicBezTo>
                  <a:cubicBezTo>
                    <a:pt x="39" y="490"/>
                    <a:pt x="43" y="488"/>
                    <a:pt x="46" y="485"/>
                  </a:cubicBezTo>
                  <a:close/>
                  <a:moveTo>
                    <a:pt x="24" y="494"/>
                  </a:moveTo>
                  <a:cubicBezTo>
                    <a:pt x="24" y="495"/>
                    <a:pt x="23" y="496"/>
                    <a:pt x="23" y="496"/>
                  </a:cubicBezTo>
                  <a:cubicBezTo>
                    <a:pt x="20" y="500"/>
                    <a:pt x="15" y="505"/>
                    <a:pt x="12" y="507"/>
                  </a:cubicBezTo>
                  <a:lnTo>
                    <a:pt x="24" y="494"/>
                  </a:lnTo>
                  <a:close/>
                  <a:moveTo>
                    <a:pt x="37" y="549"/>
                  </a:moveTo>
                  <a:cubicBezTo>
                    <a:pt x="22" y="544"/>
                    <a:pt x="9" y="525"/>
                    <a:pt x="21" y="509"/>
                  </a:cubicBezTo>
                  <a:cubicBezTo>
                    <a:pt x="22" y="507"/>
                    <a:pt x="29" y="501"/>
                    <a:pt x="32" y="498"/>
                  </a:cubicBezTo>
                  <a:cubicBezTo>
                    <a:pt x="30" y="511"/>
                    <a:pt x="27" y="526"/>
                    <a:pt x="28" y="540"/>
                  </a:cubicBezTo>
                  <a:cubicBezTo>
                    <a:pt x="34" y="543"/>
                    <a:pt x="36" y="533"/>
                    <a:pt x="38" y="529"/>
                  </a:cubicBezTo>
                  <a:cubicBezTo>
                    <a:pt x="39" y="528"/>
                    <a:pt x="40" y="525"/>
                    <a:pt x="41" y="524"/>
                  </a:cubicBezTo>
                  <a:cubicBezTo>
                    <a:pt x="39" y="533"/>
                    <a:pt x="40" y="543"/>
                    <a:pt x="37" y="549"/>
                  </a:cubicBezTo>
                  <a:close/>
                  <a:moveTo>
                    <a:pt x="46" y="567"/>
                  </a:moveTo>
                  <a:cubicBezTo>
                    <a:pt x="44" y="569"/>
                    <a:pt x="43" y="567"/>
                    <a:pt x="42" y="566"/>
                  </a:cubicBezTo>
                  <a:cubicBezTo>
                    <a:pt x="41" y="564"/>
                    <a:pt x="49" y="562"/>
                    <a:pt x="46" y="567"/>
                  </a:cubicBezTo>
                  <a:close/>
                  <a:moveTo>
                    <a:pt x="54" y="545"/>
                  </a:moveTo>
                  <a:cubicBezTo>
                    <a:pt x="62" y="521"/>
                    <a:pt x="69" y="491"/>
                    <a:pt x="79" y="467"/>
                  </a:cubicBezTo>
                  <a:cubicBezTo>
                    <a:pt x="81" y="470"/>
                    <a:pt x="79" y="476"/>
                    <a:pt x="81" y="477"/>
                  </a:cubicBezTo>
                  <a:cubicBezTo>
                    <a:pt x="82" y="470"/>
                    <a:pt x="85" y="459"/>
                    <a:pt x="79" y="453"/>
                  </a:cubicBezTo>
                  <a:cubicBezTo>
                    <a:pt x="68" y="488"/>
                    <a:pt x="60" y="522"/>
                    <a:pt x="46" y="554"/>
                  </a:cubicBezTo>
                  <a:cubicBezTo>
                    <a:pt x="44" y="529"/>
                    <a:pt x="51" y="503"/>
                    <a:pt x="54" y="479"/>
                  </a:cubicBezTo>
                  <a:cubicBezTo>
                    <a:pt x="96" y="433"/>
                    <a:pt x="96" y="433"/>
                    <a:pt x="96" y="433"/>
                  </a:cubicBezTo>
                  <a:cubicBezTo>
                    <a:pt x="89" y="456"/>
                    <a:pt x="82" y="486"/>
                    <a:pt x="78" y="512"/>
                  </a:cubicBezTo>
                  <a:cubicBezTo>
                    <a:pt x="75" y="503"/>
                    <a:pt x="79" y="494"/>
                    <a:pt x="79" y="485"/>
                  </a:cubicBezTo>
                  <a:cubicBezTo>
                    <a:pt x="76" y="491"/>
                    <a:pt x="76" y="491"/>
                    <a:pt x="76" y="491"/>
                  </a:cubicBezTo>
                  <a:cubicBezTo>
                    <a:pt x="76" y="488"/>
                    <a:pt x="78" y="483"/>
                    <a:pt x="74" y="484"/>
                  </a:cubicBezTo>
                  <a:cubicBezTo>
                    <a:pt x="63" y="544"/>
                    <a:pt x="63" y="544"/>
                    <a:pt x="63" y="544"/>
                  </a:cubicBezTo>
                  <a:cubicBezTo>
                    <a:pt x="63" y="545"/>
                    <a:pt x="50" y="558"/>
                    <a:pt x="54" y="545"/>
                  </a:cubicBezTo>
                  <a:close/>
                  <a:moveTo>
                    <a:pt x="91" y="526"/>
                  </a:moveTo>
                  <a:cubicBezTo>
                    <a:pt x="90" y="531"/>
                    <a:pt x="73" y="541"/>
                    <a:pt x="72" y="535"/>
                  </a:cubicBezTo>
                  <a:cubicBezTo>
                    <a:pt x="69" y="547"/>
                    <a:pt x="71" y="524"/>
                    <a:pt x="77" y="531"/>
                  </a:cubicBezTo>
                  <a:cubicBezTo>
                    <a:pt x="82" y="501"/>
                    <a:pt x="91" y="473"/>
                    <a:pt x="98" y="442"/>
                  </a:cubicBezTo>
                  <a:cubicBezTo>
                    <a:pt x="98" y="443"/>
                    <a:pt x="100" y="439"/>
                    <a:pt x="101" y="441"/>
                  </a:cubicBezTo>
                  <a:cubicBezTo>
                    <a:pt x="104" y="455"/>
                    <a:pt x="101" y="470"/>
                    <a:pt x="97" y="482"/>
                  </a:cubicBezTo>
                  <a:cubicBezTo>
                    <a:pt x="93" y="496"/>
                    <a:pt x="92" y="512"/>
                    <a:pt x="91" y="526"/>
                  </a:cubicBezTo>
                  <a:close/>
                  <a:moveTo>
                    <a:pt x="120" y="505"/>
                  </a:moveTo>
                  <a:cubicBezTo>
                    <a:pt x="120" y="509"/>
                    <a:pt x="107" y="515"/>
                    <a:pt x="99" y="520"/>
                  </a:cubicBezTo>
                  <a:cubicBezTo>
                    <a:pt x="102" y="507"/>
                    <a:pt x="102" y="493"/>
                    <a:pt x="102" y="479"/>
                  </a:cubicBezTo>
                  <a:cubicBezTo>
                    <a:pt x="105" y="483"/>
                    <a:pt x="101" y="491"/>
                    <a:pt x="103" y="500"/>
                  </a:cubicBezTo>
                  <a:cubicBezTo>
                    <a:pt x="108" y="467"/>
                    <a:pt x="117" y="437"/>
                    <a:pt x="127" y="414"/>
                  </a:cubicBezTo>
                  <a:cubicBezTo>
                    <a:pt x="128" y="413"/>
                    <a:pt x="130" y="412"/>
                    <a:pt x="131" y="410"/>
                  </a:cubicBezTo>
                  <a:cubicBezTo>
                    <a:pt x="133" y="425"/>
                    <a:pt x="128" y="444"/>
                    <a:pt x="123" y="457"/>
                  </a:cubicBezTo>
                  <a:lnTo>
                    <a:pt x="120" y="505"/>
                  </a:lnTo>
                  <a:close/>
                  <a:moveTo>
                    <a:pt x="177" y="461"/>
                  </a:moveTo>
                  <a:cubicBezTo>
                    <a:pt x="161" y="474"/>
                    <a:pt x="145" y="487"/>
                    <a:pt x="128" y="498"/>
                  </a:cubicBezTo>
                  <a:cubicBezTo>
                    <a:pt x="129" y="485"/>
                    <a:pt x="129" y="471"/>
                    <a:pt x="131" y="457"/>
                  </a:cubicBezTo>
                  <a:cubicBezTo>
                    <a:pt x="134" y="462"/>
                    <a:pt x="131" y="469"/>
                    <a:pt x="131" y="474"/>
                  </a:cubicBezTo>
                  <a:cubicBezTo>
                    <a:pt x="138" y="449"/>
                    <a:pt x="145" y="421"/>
                    <a:pt x="154" y="400"/>
                  </a:cubicBezTo>
                  <a:cubicBezTo>
                    <a:pt x="156" y="405"/>
                    <a:pt x="158" y="412"/>
                    <a:pt x="157" y="418"/>
                  </a:cubicBezTo>
                  <a:cubicBezTo>
                    <a:pt x="151" y="408"/>
                    <a:pt x="154" y="425"/>
                    <a:pt x="156" y="425"/>
                  </a:cubicBezTo>
                  <a:cubicBezTo>
                    <a:pt x="154" y="437"/>
                    <a:pt x="148" y="459"/>
                    <a:pt x="149" y="475"/>
                  </a:cubicBezTo>
                  <a:cubicBezTo>
                    <a:pt x="149" y="478"/>
                    <a:pt x="155" y="478"/>
                    <a:pt x="155" y="474"/>
                  </a:cubicBezTo>
                  <a:cubicBezTo>
                    <a:pt x="156" y="470"/>
                    <a:pt x="158" y="465"/>
                    <a:pt x="159" y="460"/>
                  </a:cubicBezTo>
                  <a:cubicBezTo>
                    <a:pt x="160" y="460"/>
                    <a:pt x="160" y="454"/>
                    <a:pt x="159" y="457"/>
                  </a:cubicBezTo>
                  <a:cubicBezTo>
                    <a:pt x="159" y="457"/>
                    <a:pt x="158" y="457"/>
                    <a:pt x="158" y="457"/>
                  </a:cubicBezTo>
                  <a:cubicBezTo>
                    <a:pt x="158" y="458"/>
                    <a:pt x="158" y="458"/>
                    <a:pt x="158" y="458"/>
                  </a:cubicBezTo>
                  <a:cubicBezTo>
                    <a:pt x="158" y="458"/>
                    <a:pt x="158" y="458"/>
                    <a:pt x="158" y="457"/>
                  </a:cubicBezTo>
                  <a:cubicBezTo>
                    <a:pt x="184" y="383"/>
                    <a:pt x="184" y="383"/>
                    <a:pt x="184" y="383"/>
                  </a:cubicBezTo>
                  <a:lnTo>
                    <a:pt x="177" y="461"/>
                  </a:lnTo>
                  <a:close/>
                  <a:moveTo>
                    <a:pt x="202" y="443"/>
                  </a:moveTo>
                  <a:cubicBezTo>
                    <a:pt x="196" y="447"/>
                    <a:pt x="192" y="452"/>
                    <a:pt x="185" y="453"/>
                  </a:cubicBezTo>
                  <a:cubicBezTo>
                    <a:pt x="191" y="427"/>
                    <a:pt x="198" y="403"/>
                    <a:pt x="205" y="378"/>
                  </a:cubicBezTo>
                  <a:cubicBezTo>
                    <a:pt x="205" y="377"/>
                    <a:pt x="207" y="374"/>
                    <a:pt x="208" y="373"/>
                  </a:cubicBezTo>
                  <a:cubicBezTo>
                    <a:pt x="204" y="393"/>
                    <a:pt x="200" y="422"/>
                    <a:pt x="202" y="443"/>
                  </a:cubicBezTo>
                  <a:close/>
                  <a:moveTo>
                    <a:pt x="218" y="428"/>
                  </a:moveTo>
                  <a:cubicBezTo>
                    <a:pt x="218" y="432"/>
                    <a:pt x="213" y="435"/>
                    <a:pt x="209" y="438"/>
                  </a:cubicBezTo>
                  <a:cubicBezTo>
                    <a:pt x="209" y="425"/>
                    <a:pt x="209" y="412"/>
                    <a:pt x="210" y="398"/>
                  </a:cubicBezTo>
                  <a:cubicBezTo>
                    <a:pt x="214" y="401"/>
                    <a:pt x="210" y="408"/>
                    <a:pt x="211" y="411"/>
                  </a:cubicBezTo>
                  <a:cubicBezTo>
                    <a:pt x="214" y="406"/>
                    <a:pt x="217" y="400"/>
                    <a:pt x="217" y="394"/>
                  </a:cubicBezTo>
                  <a:cubicBezTo>
                    <a:pt x="216" y="384"/>
                    <a:pt x="222" y="394"/>
                    <a:pt x="222" y="395"/>
                  </a:cubicBezTo>
                  <a:cubicBezTo>
                    <a:pt x="219" y="407"/>
                    <a:pt x="220" y="418"/>
                    <a:pt x="218" y="428"/>
                  </a:cubicBezTo>
                  <a:close/>
                  <a:moveTo>
                    <a:pt x="211" y="393"/>
                  </a:moveTo>
                  <a:cubicBezTo>
                    <a:pt x="211" y="380"/>
                    <a:pt x="211" y="380"/>
                    <a:pt x="211" y="380"/>
                  </a:cubicBezTo>
                  <a:cubicBezTo>
                    <a:pt x="218" y="382"/>
                    <a:pt x="213" y="390"/>
                    <a:pt x="211" y="393"/>
                  </a:cubicBezTo>
                  <a:close/>
                  <a:moveTo>
                    <a:pt x="225" y="423"/>
                  </a:moveTo>
                  <a:cubicBezTo>
                    <a:pt x="225" y="419"/>
                    <a:pt x="224" y="407"/>
                    <a:pt x="225" y="404"/>
                  </a:cubicBezTo>
                  <a:cubicBezTo>
                    <a:pt x="225" y="403"/>
                    <a:pt x="226" y="400"/>
                    <a:pt x="227" y="399"/>
                  </a:cubicBezTo>
                  <a:cubicBezTo>
                    <a:pt x="239" y="410"/>
                    <a:pt x="239" y="410"/>
                    <a:pt x="239" y="410"/>
                  </a:cubicBezTo>
                  <a:cubicBezTo>
                    <a:pt x="232" y="417"/>
                    <a:pt x="228" y="412"/>
                    <a:pt x="225" y="423"/>
                  </a:cubicBezTo>
                  <a:close/>
                  <a:moveTo>
                    <a:pt x="282" y="404"/>
                  </a:moveTo>
                  <a:cubicBezTo>
                    <a:pt x="286" y="401"/>
                    <a:pt x="289" y="396"/>
                    <a:pt x="293" y="395"/>
                  </a:cubicBezTo>
                  <a:cubicBezTo>
                    <a:pt x="290" y="399"/>
                    <a:pt x="287" y="403"/>
                    <a:pt x="282" y="404"/>
                  </a:cubicBezTo>
                  <a:close/>
                  <a:moveTo>
                    <a:pt x="289" y="389"/>
                  </a:moveTo>
                  <a:cubicBezTo>
                    <a:pt x="281" y="395"/>
                    <a:pt x="273" y="402"/>
                    <a:pt x="264" y="410"/>
                  </a:cubicBezTo>
                  <a:cubicBezTo>
                    <a:pt x="239" y="399"/>
                    <a:pt x="214" y="378"/>
                    <a:pt x="212" y="343"/>
                  </a:cubicBezTo>
                  <a:cubicBezTo>
                    <a:pt x="212" y="349"/>
                    <a:pt x="206" y="341"/>
                    <a:pt x="210" y="338"/>
                  </a:cubicBezTo>
                  <a:cubicBezTo>
                    <a:pt x="243" y="306"/>
                    <a:pt x="278" y="284"/>
                    <a:pt x="311" y="255"/>
                  </a:cubicBezTo>
                  <a:cubicBezTo>
                    <a:pt x="324" y="282"/>
                    <a:pt x="344" y="307"/>
                    <a:pt x="368" y="327"/>
                  </a:cubicBezTo>
                  <a:cubicBezTo>
                    <a:pt x="345" y="350"/>
                    <a:pt x="316" y="369"/>
                    <a:pt x="289" y="389"/>
                  </a:cubicBezTo>
                  <a:close/>
                  <a:moveTo>
                    <a:pt x="371" y="316"/>
                  </a:moveTo>
                  <a:cubicBezTo>
                    <a:pt x="367" y="311"/>
                    <a:pt x="356" y="310"/>
                    <a:pt x="358" y="305"/>
                  </a:cubicBezTo>
                  <a:cubicBezTo>
                    <a:pt x="362" y="292"/>
                    <a:pt x="370" y="281"/>
                    <a:pt x="376" y="267"/>
                  </a:cubicBezTo>
                  <a:cubicBezTo>
                    <a:pt x="376" y="269"/>
                    <a:pt x="383" y="274"/>
                    <a:pt x="379" y="279"/>
                  </a:cubicBezTo>
                  <a:cubicBezTo>
                    <a:pt x="373" y="288"/>
                    <a:pt x="371" y="302"/>
                    <a:pt x="371" y="316"/>
                  </a:cubicBezTo>
                  <a:close/>
                  <a:moveTo>
                    <a:pt x="376" y="321"/>
                  </a:moveTo>
                  <a:cubicBezTo>
                    <a:pt x="380" y="310"/>
                    <a:pt x="386" y="299"/>
                    <a:pt x="391" y="290"/>
                  </a:cubicBezTo>
                  <a:cubicBezTo>
                    <a:pt x="394" y="284"/>
                    <a:pt x="397" y="290"/>
                    <a:pt x="396" y="292"/>
                  </a:cubicBezTo>
                  <a:cubicBezTo>
                    <a:pt x="393" y="305"/>
                    <a:pt x="389" y="317"/>
                    <a:pt x="389" y="331"/>
                  </a:cubicBezTo>
                  <a:cubicBezTo>
                    <a:pt x="383" y="330"/>
                    <a:pt x="380" y="325"/>
                    <a:pt x="376" y="321"/>
                  </a:cubicBezTo>
                  <a:close/>
                  <a:moveTo>
                    <a:pt x="399" y="295"/>
                  </a:moveTo>
                  <a:cubicBezTo>
                    <a:pt x="400" y="290"/>
                    <a:pt x="403" y="295"/>
                    <a:pt x="407" y="296"/>
                  </a:cubicBezTo>
                  <a:cubicBezTo>
                    <a:pt x="409" y="297"/>
                    <a:pt x="413" y="300"/>
                    <a:pt x="409" y="304"/>
                  </a:cubicBezTo>
                  <a:cubicBezTo>
                    <a:pt x="407" y="308"/>
                    <a:pt x="400" y="320"/>
                    <a:pt x="395" y="327"/>
                  </a:cubicBezTo>
                  <a:cubicBezTo>
                    <a:pt x="395" y="317"/>
                    <a:pt x="398" y="306"/>
                    <a:pt x="399" y="295"/>
                  </a:cubicBezTo>
                  <a:close/>
                  <a:moveTo>
                    <a:pt x="440" y="347"/>
                  </a:moveTo>
                  <a:cubicBezTo>
                    <a:pt x="439" y="356"/>
                    <a:pt x="434" y="352"/>
                    <a:pt x="432" y="352"/>
                  </a:cubicBezTo>
                  <a:cubicBezTo>
                    <a:pt x="420" y="347"/>
                    <a:pt x="406" y="344"/>
                    <a:pt x="397" y="336"/>
                  </a:cubicBezTo>
                  <a:cubicBezTo>
                    <a:pt x="414" y="303"/>
                    <a:pt x="414" y="303"/>
                    <a:pt x="414" y="303"/>
                  </a:cubicBezTo>
                  <a:cubicBezTo>
                    <a:pt x="420" y="309"/>
                    <a:pt x="414" y="327"/>
                    <a:pt x="415" y="336"/>
                  </a:cubicBezTo>
                  <a:cubicBezTo>
                    <a:pt x="416" y="342"/>
                    <a:pt x="422" y="339"/>
                    <a:pt x="423" y="337"/>
                  </a:cubicBezTo>
                  <a:cubicBezTo>
                    <a:pt x="428" y="328"/>
                    <a:pt x="432" y="319"/>
                    <a:pt x="438" y="311"/>
                  </a:cubicBezTo>
                  <a:cubicBezTo>
                    <a:pt x="446" y="322"/>
                    <a:pt x="442" y="340"/>
                    <a:pt x="440" y="347"/>
                  </a:cubicBezTo>
                  <a:close/>
                  <a:moveTo>
                    <a:pt x="448" y="318"/>
                  </a:moveTo>
                  <a:cubicBezTo>
                    <a:pt x="449" y="317"/>
                    <a:pt x="457" y="317"/>
                    <a:pt x="455" y="322"/>
                  </a:cubicBezTo>
                  <a:cubicBezTo>
                    <a:pt x="452" y="331"/>
                    <a:pt x="450" y="341"/>
                    <a:pt x="445" y="351"/>
                  </a:cubicBezTo>
                  <a:cubicBezTo>
                    <a:pt x="447" y="339"/>
                    <a:pt x="445" y="328"/>
                    <a:pt x="448" y="318"/>
                  </a:cubicBezTo>
                  <a:close/>
                  <a:moveTo>
                    <a:pt x="468" y="351"/>
                  </a:moveTo>
                  <a:cubicBezTo>
                    <a:pt x="470" y="361"/>
                    <a:pt x="461" y="356"/>
                    <a:pt x="457" y="356"/>
                  </a:cubicBezTo>
                  <a:cubicBezTo>
                    <a:pt x="473" y="332"/>
                    <a:pt x="473" y="332"/>
                    <a:pt x="473" y="332"/>
                  </a:cubicBezTo>
                  <a:cubicBezTo>
                    <a:pt x="473" y="335"/>
                    <a:pt x="476" y="346"/>
                    <a:pt x="468" y="351"/>
                  </a:cubicBezTo>
                  <a:close/>
                  <a:moveTo>
                    <a:pt x="451" y="356"/>
                  </a:moveTo>
                  <a:cubicBezTo>
                    <a:pt x="461" y="320"/>
                    <a:pt x="461" y="320"/>
                    <a:pt x="461" y="320"/>
                  </a:cubicBezTo>
                  <a:cubicBezTo>
                    <a:pt x="462" y="317"/>
                    <a:pt x="474" y="320"/>
                    <a:pt x="477" y="321"/>
                  </a:cubicBezTo>
                  <a:cubicBezTo>
                    <a:pt x="467" y="329"/>
                    <a:pt x="462" y="343"/>
                    <a:pt x="451" y="356"/>
                  </a:cubicBezTo>
                  <a:close/>
                  <a:moveTo>
                    <a:pt x="491" y="360"/>
                  </a:moveTo>
                  <a:cubicBezTo>
                    <a:pt x="489" y="361"/>
                    <a:pt x="478" y="360"/>
                    <a:pt x="474" y="360"/>
                  </a:cubicBezTo>
                  <a:cubicBezTo>
                    <a:pt x="480" y="345"/>
                    <a:pt x="490" y="332"/>
                    <a:pt x="501" y="322"/>
                  </a:cubicBezTo>
                  <a:cubicBezTo>
                    <a:pt x="503" y="330"/>
                    <a:pt x="499" y="335"/>
                    <a:pt x="495" y="346"/>
                  </a:cubicBezTo>
                  <a:cubicBezTo>
                    <a:pt x="493" y="351"/>
                    <a:pt x="494" y="357"/>
                    <a:pt x="491" y="360"/>
                  </a:cubicBezTo>
                  <a:close/>
                  <a:moveTo>
                    <a:pt x="510" y="321"/>
                  </a:moveTo>
                  <a:cubicBezTo>
                    <a:pt x="515" y="321"/>
                    <a:pt x="521" y="319"/>
                    <a:pt x="526" y="320"/>
                  </a:cubicBezTo>
                  <a:cubicBezTo>
                    <a:pt x="516" y="330"/>
                    <a:pt x="508" y="344"/>
                    <a:pt x="498" y="358"/>
                  </a:cubicBezTo>
                  <a:cubicBezTo>
                    <a:pt x="501" y="343"/>
                    <a:pt x="506" y="332"/>
                    <a:pt x="510" y="321"/>
                  </a:cubicBezTo>
                  <a:close/>
                  <a:moveTo>
                    <a:pt x="502" y="360"/>
                  </a:moveTo>
                  <a:cubicBezTo>
                    <a:pt x="511" y="346"/>
                    <a:pt x="521" y="333"/>
                    <a:pt x="532" y="322"/>
                  </a:cubicBezTo>
                  <a:cubicBezTo>
                    <a:pt x="527" y="332"/>
                    <a:pt x="522" y="347"/>
                    <a:pt x="519" y="361"/>
                  </a:cubicBezTo>
                  <a:lnTo>
                    <a:pt x="502" y="360"/>
                  </a:lnTo>
                  <a:close/>
                  <a:moveTo>
                    <a:pt x="527" y="343"/>
                  </a:moveTo>
                  <a:cubicBezTo>
                    <a:pt x="526" y="342"/>
                    <a:pt x="531" y="329"/>
                    <a:pt x="531" y="338"/>
                  </a:cubicBezTo>
                  <a:cubicBezTo>
                    <a:pt x="532" y="326"/>
                    <a:pt x="541" y="310"/>
                    <a:pt x="556" y="310"/>
                  </a:cubicBezTo>
                  <a:cubicBezTo>
                    <a:pt x="527" y="356"/>
                    <a:pt x="527" y="356"/>
                    <a:pt x="527" y="356"/>
                  </a:cubicBezTo>
                  <a:cubicBezTo>
                    <a:pt x="531" y="338"/>
                    <a:pt x="531" y="338"/>
                    <a:pt x="531" y="338"/>
                  </a:cubicBezTo>
                  <a:lnTo>
                    <a:pt x="527" y="343"/>
                  </a:lnTo>
                  <a:close/>
                  <a:moveTo>
                    <a:pt x="531" y="359"/>
                  </a:moveTo>
                  <a:cubicBezTo>
                    <a:pt x="541" y="342"/>
                    <a:pt x="550" y="325"/>
                    <a:pt x="564" y="309"/>
                  </a:cubicBezTo>
                  <a:cubicBezTo>
                    <a:pt x="562" y="315"/>
                    <a:pt x="562" y="320"/>
                    <a:pt x="562" y="324"/>
                  </a:cubicBezTo>
                  <a:cubicBezTo>
                    <a:pt x="567" y="313"/>
                    <a:pt x="569" y="301"/>
                    <a:pt x="580" y="294"/>
                  </a:cubicBezTo>
                  <a:cubicBezTo>
                    <a:pt x="572" y="316"/>
                    <a:pt x="561" y="336"/>
                    <a:pt x="551" y="354"/>
                  </a:cubicBezTo>
                  <a:cubicBezTo>
                    <a:pt x="549" y="358"/>
                    <a:pt x="538" y="357"/>
                    <a:pt x="531" y="359"/>
                  </a:cubicBezTo>
                  <a:close/>
                  <a:moveTo>
                    <a:pt x="559" y="351"/>
                  </a:moveTo>
                  <a:cubicBezTo>
                    <a:pt x="573" y="321"/>
                    <a:pt x="585" y="288"/>
                    <a:pt x="606" y="266"/>
                  </a:cubicBezTo>
                  <a:cubicBezTo>
                    <a:pt x="606" y="267"/>
                    <a:pt x="605" y="271"/>
                    <a:pt x="604" y="272"/>
                  </a:cubicBezTo>
                  <a:cubicBezTo>
                    <a:pt x="594" y="294"/>
                    <a:pt x="584" y="318"/>
                    <a:pt x="573" y="339"/>
                  </a:cubicBezTo>
                  <a:cubicBezTo>
                    <a:pt x="570" y="345"/>
                    <a:pt x="567" y="352"/>
                    <a:pt x="559" y="351"/>
                  </a:cubicBezTo>
                  <a:close/>
                  <a:moveTo>
                    <a:pt x="643" y="287"/>
                  </a:moveTo>
                  <a:cubicBezTo>
                    <a:pt x="648" y="273"/>
                    <a:pt x="652" y="260"/>
                    <a:pt x="657" y="247"/>
                  </a:cubicBezTo>
                  <a:cubicBezTo>
                    <a:pt x="650" y="247"/>
                    <a:pt x="649" y="254"/>
                    <a:pt x="647" y="260"/>
                  </a:cubicBezTo>
                  <a:cubicBezTo>
                    <a:pt x="650" y="258"/>
                    <a:pt x="650" y="258"/>
                    <a:pt x="650" y="258"/>
                  </a:cubicBezTo>
                  <a:cubicBezTo>
                    <a:pt x="651" y="261"/>
                    <a:pt x="650" y="266"/>
                    <a:pt x="646" y="267"/>
                  </a:cubicBezTo>
                  <a:cubicBezTo>
                    <a:pt x="647" y="260"/>
                    <a:pt x="647" y="260"/>
                    <a:pt x="647" y="260"/>
                  </a:cubicBezTo>
                  <a:cubicBezTo>
                    <a:pt x="646" y="262"/>
                    <a:pt x="644" y="264"/>
                    <a:pt x="643" y="266"/>
                  </a:cubicBezTo>
                  <a:cubicBezTo>
                    <a:pt x="635" y="305"/>
                    <a:pt x="611" y="334"/>
                    <a:pt x="575" y="347"/>
                  </a:cubicBezTo>
                  <a:cubicBezTo>
                    <a:pt x="647" y="224"/>
                    <a:pt x="647" y="224"/>
                    <a:pt x="647" y="224"/>
                  </a:cubicBezTo>
                  <a:cubicBezTo>
                    <a:pt x="633" y="257"/>
                    <a:pt x="618" y="288"/>
                    <a:pt x="601" y="319"/>
                  </a:cubicBezTo>
                  <a:cubicBezTo>
                    <a:pt x="600" y="321"/>
                    <a:pt x="601" y="333"/>
                    <a:pt x="604" y="327"/>
                  </a:cubicBezTo>
                  <a:cubicBezTo>
                    <a:pt x="620" y="294"/>
                    <a:pt x="637" y="264"/>
                    <a:pt x="657" y="234"/>
                  </a:cubicBezTo>
                  <a:cubicBezTo>
                    <a:pt x="657" y="246"/>
                    <a:pt x="657" y="246"/>
                    <a:pt x="657" y="246"/>
                  </a:cubicBezTo>
                  <a:cubicBezTo>
                    <a:pt x="659" y="241"/>
                    <a:pt x="661" y="236"/>
                    <a:pt x="663" y="232"/>
                  </a:cubicBezTo>
                  <a:cubicBezTo>
                    <a:pt x="665" y="230"/>
                    <a:pt x="665" y="223"/>
                    <a:pt x="660" y="224"/>
                  </a:cubicBezTo>
                  <a:cubicBezTo>
                    <a:pt x="656" y="226"/>
                    <a:pt x="655" y="232"/>
                    <a:pt x="651" y="234"/>
                  </a:cubicBezTo>
                  <a:cubicBezTo>
                    <a:pt x="654" y="221"/>
                    <a:pt x="661" y="210"/>
                    <a:pt x="667" y="199"/>
                  </a:cubicBezTo>
                  <a:cubicBezTo>
                    <a:pt x="670" y="227"/>
                    <a:pt x="658" y="267"/>
                    <a:pt x="643" y="287"/>
                  </a:cubicBezTo>
                  <a:close/>
                  <a:moveTo>
                    <a:pt x="656" y="137"/>
                  </a:moveTo>
                  <a:cubicBezTo>
                    <a:pt x="675" y="161"/>
                    <a:pt x="662" y="196"/>
                    <a:pt x="648" y="215"/>
                  </a:cubicBezTo>
                  <a:cubicBezTo>
                    <a:pt x="632" y="237"/>
                    <a:pt x="619" y="263"/>
                    <a:pt x="605" y="286"/>
                  </a:cubicBezTo>
                  <a:cubicBezTo>
                    <a:pt x="648" y="171"/>
                    <a:pt x="648" y="171"/>
                    <a:pt x="648" y="171"/>
                  </a:cubicBezTo>
                  <a:cubicBezTo>
                    <a:pt x="647" y="171"/>
                    <a:pt x="647" y="170"/>
                    <a:pt x="645" y="169"/>
                  </a:cubicBezTo>
                  <a:cubicBezTo>
                    <a:pt x="636" y="190"/>
                    <a:pt x="627" y="212"/>
                    <a:pt x="619" y="235"/>
                  </a:cubicBezTo>
                  <a:cubicBezTo>
                    <a:pt x="619" y="233"/>
                    <a:pt x="621" y="226"/>
                    <a:pt x="621" y="224"/>
                  </a:cubicBezTo>
                  <a:cubicBezTo>
                    <a:pt x="621" y="198"/>
                    <a:pt x="635" y="185"/>
                    <a:pt x="645" y="169"/>
                  </a:cubicBezTo>
                  <a:cubicBezTo>
                    <a:pt x="646" y="165"/>
                    <a:pt x="649" y="161"/>
                    <a:pt x="651" y="160"/>
                  </a:cubicBezTo>
                  <a:cubicBezTo>
                    <a:pt x="651" y="160"/>
                    <a:pt x="651" y="161"/>
                    <a:pt x="651" y="163"/>
                  </a:cubicBezTo>
                  <a:cubicBezTo>
                    <a:pt x="657" y="145"/>
                    <a:pt x="657" y="145"/>
                    <a:pt x="657" y="145"/>
                  </a:cubicBezTo>
                  <a:cubicBezTo>
                    <a:pt x="648" y="155"/>
                    <a:pt x="642" y="168"/>
                    <a:pt x="634" y="178"/>
                  </a:cubicBezTo>
                  <a:cubicBezTo>
                    <a:pt x="638" y="160"/>
                    <a:pt x="645" y="145"/>
                    <a:pt x="650" y="128"/>
                  </a:cubicBezTo>
                  <a:cubicBezTo>
                    <a:pt x="653" y="120"/>
                    <a:pt x="654" y="134"/>
                    <a:pt x="656" y="137"/>
                  </a:cubicBezTo>
                  <a:close/>
                  <a:moveTo>
                    <a:pt x="619" y="136"/>
                  </a:moveTo>
                  <a:cubicBezTo>
                    <a:pt x="618" y="133"/>
                    <a:pt x="615" y="128"/>
                    <a:pt x="620" y="124"/>
                  </a:cubicBezTo>
                  <a:cubicBezTo>
                    <a:pt x="624" y="120"/>
                    <a:pt x="627" y="114"/>
                    <a:pt x="631" y="109"/>
                  </a:cubicBezTo>
                  <a:cubicBezTo>
                    <a:pt x="634" y="111"/>
                    <a:pt x="623" y="131"/>
                    <a:pt x="619" y="136"/>
                  </a:cubicBezTo>
                  <a:close/>
                  <a:moveTo>
                    <a:pt x="623" y="151"/>
                  </a:moveTo>
                  <a:cubicBezTo>
                    <a:pt x="643" y="122"/>
                    <a:pt x="643" y="122"/>
                    <a:pt x="643" y="122"/>
                  </a:cubicBezTo>
                  <a:cubicBezTo>
                    <a:pt x="649" y="128"/>
                    <a:pt x="640" y="144"/>
                    <a:pt x="637" y="150"/>
                  </a:cubicBezTo>
                  <a:cubicBezTo>
                    <a:pt x="631" y="159"/>
                    <a:pt x="630" y="171"/>
                    <a:pt x="626" y="180"/>
                  </a:cubicBezTo>
                  <a:cubicBezTo>
                    <a:pt x="626" y="169"/>
                    <a:pt x="619" y="157"/>
                    <a:pt x="623" y="151"/>
                  </a:cubicBezTo>
                  <a:close/>
                  <a:moveTo>
                    <a:pt x="643" y="107"/>
                  </a:moveTo>
                  <a:cubicBezTo>
                    <a:pt x="646" y="110"/>
                    <a:pt x="649" y="115"/>
                    <a:pt x="645" y="117"/>
                  </a:cubicBezTo>
                  <a:cubicBezTo>
                    <a:pt x="636" y="122"/>
                    <a:pt x="631" y="132"/>
                    <a:pt x="626" y="140"/>
                  </a:cubicBezTo>
                  <a:cubicBezTo>
                    <a:pt x="638" y="104"/>
                    <a:pt x="638" y="104"/>
                    <a:pt x="638" y="104"/>
                  </a:cubicBezTo>
                  <a:cubicBezTo>
                    <a:pt x="641" y="95"/>
                    <a:pt x="644" y="106"/>
                    <a:pt x="643" y="107"/>
                  </a:cubicBezTo>
                  <a:close/>
                  <a:moveTo>
                    <a:pt x="633" y="94"/>
                  </a:moveTo>
                  <a:cubicBezTo>
                    <a:pt x="632" y="98"/>
                    <a:pt x="630" y="106"/>
                    <a:pt x="625" y="111"/>
                  </a:cubicBezTo>
                  <a:cubicBezTo>
                    <a:pt x="624" y="105"/>
                    <a:pt x="629" y="99"/>
                    <a:pt x="629" y="92"/>
                  </a:cubicBezTo>
                  <a:cubicBezTo>
                    <a:pt x="628" y="87"/>
                    <a:pt x="635" y="90"/>
                    <a:pt x="633" y="94"/>
                  </a:cubicBezTo>
                  <a:close/>
                  <a:moveTo>
                    <a:pt x="610" y="76"/>
                  </a:moveTo>
                  <a:cubicBezTo>
                    <a:pt x="610" y="76"/>
                    <a:pt x="612" y="73"/>
                    <a:pt x="612" y="72"/>
                  </a:cubicBezTo>
                  <a:cubicBezTo>
                    <a:pt x="610" y="67"/>
                    <a:pt x="614" y="68"/>
                    <a:pt x="616" y="70"/>
                  </a:cubicBezTo>
                  <a:cubicBezTo>
                    <a:pt x="621" y="75"/>
                    <a:pt x="628" y="81"/>
                    <a:pt x="625" y="90"/>
                  </a:cubicBezTo>
                  <a:cubicBezTo>
                    <a:pt x="622" y="101"/>
                    <a:pt x="619" y="114"/>
                    <a:pt x="613" y="121"/>
                  </a:cubicBezTo>
                  <a:cubicBezTo>
                    <a:pt x="607" y="112"/>
                    <a:pt x="592" y="103"/>
                    <a:pt x="600" y="89"/>
                  </a:cubicBezTo>
                  <a:cubicBezTo>
                    <a:pt x="604" y="89"/>
                    <a:pt x="601" y="99"/>
                    <a:pt x="606" y="99"/>
                  </a:cubicBezTo>
                  <a:cubicBezTo>
                    <a:pt x="605" y="91"/>
                    <a:pt x="608" y="83"/>
                    <a:pt x="610" y="76"/>
                  </a:cubicBezTo>
                  <a:close/>
                  <a:moveTo>
                    <a:pt x="598" y="58"/>
                  </a:moveTo>
                  <a:cubicBezTo>
                    <a:pt x="600" y="55"/>
                    <a:pt x="605" y="61"/>
                    <a:pt x="605" y="64"/>
                  </a:cubicBezTo>
                  <a:cubicBezTo>
                    <a:pt x="605" y="68"/>
                    <a:pt x="599" y="81"/>
                    <a:pt x="597" y="86"/>
                  </a:cubicBezTo>
                  <a:cubicBezTo>
                    <a:pt x="595" y="81"/>
                    <a:pt x="599" y="74"/>
                    <a:pt x="600" y="67"/>
                  </a:cubicBezTo>
                  <a:cubicBezTo>
                    <a:pt x="595" y="73"/>
                    <a:pt x="590" y="85"/>
                    <a:pt x="590" y="94"/>
                  </a:cubicBezTo>
                  <a:cubicBezTo>
                    <a:pt x="585" y="89"/>
                    <a:pt x="579" y="86"/>
                    <a:pt x="576" y="81"/>
                  </a:cubicBezTo>
                  <a:cubicBezTo>
                    <a:pt x="583" y="74"/>
                    <a:pt x="589" y="65"/>
                    <a:pt x="598" y="58"/>
                  </a:cubicBezTo>
                  <a:close/>
                  <a:moveTo>
                    <a:pt x="593" y="56"/>
                  </a:moveTo>
                  <a:cubicBezTo>
                    <a:pt x="589" y="62"/>
                    <a:pt x="583" y="66"/>
                    <a:pt x="579" y="71"/>
                  </a:cubicBezTo>
                  <a:cubicBezTo>
                    <a:pt x="579" y="62"/>
                    <a:pt x="584" y="56"/>
                    <a:pt x="585" y="48"/>
                  </a:cubicBezTo>
                  <a:cubicBezTo>
                    <a:pt x="588" y="49"/>
                    <a:pt x="595" y="52"/>
                    <a:pt x="593" y="56"/>
                  </a:cubicBezTo>
                  <a:close/>
                  <a:moveTo>
                    <a:pt x="583" y="37"/>
                  </a:moveTo>
                  <a:cubicBezTo>
                    <a:pt x="571" y="32"/>
                    <a:pt x="557" y="24"/>
                    <a:pt x="541" y="22"/>
                  </a:cubicBezTo>
                  <a:cubicBezTo>
                    <a:pt x="540" y="22"/>
                    <a:pt x="538" y="19"/>
                    <a:pt x="537" y="18"/>
                  </a:cubicBezTo>
                  <a:cubicBezTo>
                    <a:pt x="556" y="20"/>
                    <a:pt x="570" y="28"/>
                    <a:pt x="583" y="37"/>
                  </a:cubicBezTo>
                  <a:close/>
                  <a:moveTo>
                    <a:pt x="550" y="33"/>
                  </a:moveTo>
                  <a:cubicBezTo>
                    <a:pt x="550" y="40"/>
                    <a:pt x="539" y="46"/>
                    <a:pt x="532" y="53"/>
                  </a:cubicBezTo>
                  <a:cubicBezTo>
                    <a:pt x="532" y="47"/>
                    <a:pt x="535" y="41"/>
                    <a:pt x="535" y="36"/>
                  </a:cubicBezTo>
                  <a:cubicBezTo>
                    <a:pt x="533" y="23"/>
                    <a:pt x="546" y="31"/>
                    <a:pt x="550" y="33"/>
                  </a:cubicBezTo>
                  <a:close/>
                  <a:moveTo>
                    <a:pt x="506" y="14"/>
                  </a:moveTo>
                  <a:cubicBezTo>
                    <a:pt x="536" y="16"/>
                    <a:pt x="536" y="16"/>
                    <a:pt x="536" y="16"/>
                  </a:cubicBezTo>
                  <a:cubicBezTo>
                    <a:pt x="527" y="20"/>
                    <a:pt x="516" y="17"/>
                    <a:pt x="506" y="15"/>
                  </a:cubicBezTo>
                  <a:lnTo>
                    <a:pt x="506" y="14"/>
                  </a:lnTo>
                  <a:close/>
                  <a:moveTo>
                    <a:pt x="516" y="24"/>
                  </a:moveTo>
                  <a:cubicBezTo>
                    <a:pt x="511" y="33"/>
                    <a:pt x="502" y="41"/>
                    <a:pt x="494" y="47"/>
                  </a:cubicBezTo>
                  <a:cubicBezTo>
                    <a:pt x="494" y="34"/>
                    <a:pt x="500" y="37"/>
                    <a:pt x="506" y="24"/>
                  </a:cubicBezTo>
                  <a:lnTo>
                    <a:pt x="516" y="24"/>
                  </a:lnTo>
                  <a:close/>
                  <a:moveTo>
                    <a:pt x="501" y="14"/>
                  </a:moveTo>
                  <a:cubicBezTo>
                    <a:pt x="495" y="15"/>
                    <a:pt x="488" y="15"/>
                    <a:pt x="483" y="13"/>
                  </a:cubicBezTo>
                  <a:cubicBezTo>
                    <a:pt x="482" y="12"/>
                    <a:pt x="482" y="11"/>
                    <a:pt x="481" y="11"/>
                  </a:cubicBezTo>
                  <a:lnTo>
                    <a:pt x="501" y="14"/>
                  </a:lnTo>
                  <a:close/>
                  <a:moveTo>
                    <a:pt x="465" y="22"/>
                  </a:moveTo>
                  <a:cubicBezTo>
                    <a:pt x="471" y="17"/>
                    <a:pt x="471" y="25"/>
                    <a:pt x="470" y="26"/>
                  </a:cubicBezTo>
                  <a:cubicBezTo>
                    <a:pt x="468" y="33"/>
                    <a:pt x="474" y="32"/>
                    <a:pt x="475" y="28"/>
                  </a:cubicBezTo>
                  <a:cubicBezTo>
                    <a:pt x="477" y="25"/>
                    <a:pt x="477" y="19"/>
                    <a:pt x="486" y="21"/>
                  </a:cubicBezTo>
                  <a:cubicBezTo>
                    <a:pt x="492" y="22"/>
                    <a:pt x="475" y="35"/>
                    <a:pt x="470" y="41"/>
                  </a:cubicBezTo>
                  <a:cubicBezTo>
                    <a:pt x="465" y="47"/>
                    <a:pt x="466" y="36"/>
                    <a:pt x="470" y="38"/>
                  </a:cubicBezTo>
                  <a:cubicBezTo>
                    <a:pt x="469" y="26"/>
                    <a:pt x="464" y="37"/>
                    <a:pt x="463" y="39"/>
                  </a:cubicBezTo>
                  <a:cubicBezTo>
                    <a:pt x="458" y="48"/>
                    <a:pt x="465" y="47"/>
                    <a:pt x="461" y="49"/>
                  </a:cubicBezTo>
                  <a:cubicBezTo>
                    <a:pt x="453" y="54"/>
                    <a:pt x="443" y="54"/>
                    <a:pt x="433" y="56"/>
                  </a:cubicBezTo>
                  <a:cubicBezTo>
                    <a:pt x="441" y="44"/>
                    <a:pt x="450" y="34"/>
                    <a:pt x="460" y="26"/>
                  </a:cubicBezTo>
                  <a:cubicBezTo>
                    <a:pt x="461" y="25"/>
                    <a:pt x="464" y="23"/>
                    <a:pt x="465" y="22"/>
                  </a:cubicBezTo>
                  <a:close/>
                  <a:moveTo>
                    <a:pt x="457" y="22"/>
                  </a:moveTo>
                  <a:cubicBezTo>
                    <a:pt x="445" y="32"/>
                    <a:pt x="434" y="44"/>
                    <a:pt x="427" y="58"/>
                  </a:cubicBezTo>
                  <a:cubicBezTo>
                    <a:pt x="426" y="59"/>
                    <a:pt x="425" y="59"/>
                    <a:pt x="424" y="59"/>
                  </a:cubicBezTo>
                  <a:cubicBezTo>
                    <a:pt x="429" y="55"/>
                    <a:pt x="421" y="54"/>
                    <a:pt x="421" y="57"/>
                  </a:cubicBezTo>
                  <a:cubicBezTo>
                    <a:pt x="419" y="58"/>
                    <a:pt x="419" y="58"/>
                    <a:pt x="419" y="58"/>
                  </a:cubicBezTo>
                  <a:cubicBezTo>
                    <a:pt x="419" y="55"/>
                    <a:pt x="418" y="55"/>
                    <a:pt x="418" y="58"/>
                  </a:cubicBezTo>
                  <a:cubicBezTo>
                    <a:pt x="418" y="62"/>
                    <a:pt x="418" y="62"/>
                    <a:pt x="418" y="62"/>
                  </a:cubicBezTo>
                  <a:cubicBezTo>
                    <a:pt x="387" y="95"/>
                    <a:pt x="357" y="135"/>
                    <a:pt x="338" y="180"/>
                  </a:cubicBezTo>
                  <a:cubicBezTo>
                    <a:pt x="352" y="149"/>
                    <a:pt x="366" y="117"/>
                    <a:pt x="379" y="83"/>
                  </a:cubicBezTo>
                  <a:cubicBezTo>
                    <a:pt x="384" y="89"/>
                    <a:pt x="379" y="94"/>
                    <a:pt x="380" y="99"/>
                  </a:cubicBezTo>
                  <a:cubicBezTo>
                    <a:pt x="392" y="89"/>
                    <a:pt x="402" y="69"/>
                    <a:pt x="412" y="56"/>
                  </a:cubicBezTo>
                  <a:cubicBezTo>
                    <a:pt x="418" y="49"/>
                    <a:pt x="424" y="42"/>
                    <a:pt x="431" y="34"/>
                  </a:cubicBezTo>
                  <a:cubicBezTo>
                    <a:pt x="431" y="45"/>
                    <a:pt x="431" y="45"/>
                    <a:pt x="431" y="45"/>
                  </a:cubicBezTo>
                  <a:cubicBezTo>
                    <a:pt x="434" y="37"/>
                    <a:pt x="440" y="28"/>
                    <a:pt x="445" y="22"/>
                  </a:cubicBezTo>
                  <a:cubicBezTo>
                    <a:pt x="446" y="21"/>
                    <a:pt x="453" y="22"/>
                    <a:pt x="45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6"/>
            <p:cNvSpPr/>
            <p:nvPr/>
          </p:nvSpPr>
          <p:spPr bwMode="auto">
            <a:xfrm>
              <a:off x="7281863" y="2617788"/>
              <a:ext cx="26988" cy="61913"/>
            </a:xfrm>
            <a:custGeom>
              <a:avLst/>
              <a:gdLst>
                <a:gd name="T0" fmla="*/ 1 w 13"/>
                <a:gd name="T1" fmla="*/ 21 h 31"/>
                <a:gd name="T2" fmla="*/ 4 w 13"/>
                <a:gd name="T3" fmla="*/ 28 h 31"/>
                <a:gd name="T4" fmla="*/ 13 w 13"/>
                <a:gd name="T5" fmla="*/ 8 h 31"/>
                <a:gd name="T6" fmla="*/ 13 w 13"/>
                <a:gd name="T7" fmla="*/ 0 h 31"/>
                <a:gd name="T8" fmla="*/ 1 w 13"/>
                <a:gd name="T9" fmla="*/ 21 h 31"/>
              </a:gdLst>
              <a:ahLst/>
              <a:cxnLst>
                <a:cxn ang="0">
                  <a:pos x="T0" y="T1"/>
                </a:cxn>
                <a:cxn ang="0">
                  <a:pos x="T2" y="T3"/>
                </a:cxn>
                <a:cxn ang="0">
                  <a:pos x="T4" y="T5"/>
                </a:cxn>
                <a:cxn ang="0">
                  <a:pos x="T6" y="T7"/>
                </a:cxn>
                <a:cxn ang="0">
                  <a:pos x="T8" y="T9"/>
                </a:cxn>
              </a:cxnLst>
              <a:rect l="0" t="0" r="r" b="b"/>
              <a:pathLst>
                <a:path w="13" h="31">
                  <a:moveTo>
                    <a:pt x="1" y="21"/>
                  </a:moveTo>
                  <a:cubicBezTo>
                    <a:pt x="0" y="23"/>
                    <a:pt x="1" y="31"/>
                    <a:pt x="4" y="28"/>
                  </a:cubicBezTo>
                  <a:cubicBezTo>
                    <a:pt x="9" y="24"/>
                    <a:pt x="10" y="15"/>
                    <a:pt x="13" y="8"/>
                  </a:cubicBezTo>
                  <a:cubicBezTo>
                    <a:pt x="10" y="6"/>
                    <a:pt x="13" y="3"/>
                    <a:pt x="13" y="0"/>
                  </a:cubicBezTo>
                  <a:cubicBezTo>
                    <a:pt x="8" y="6"/>
                    <a:pt x="6" y="14"/>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7"/>
            <p:cNvSpPr/>
            <p:nvPr/>
          </p:nvSpPr>
          <p:spPr bwMode="auto">
            <a:xfrm>
              <a:off x="6383338" y="2874963"/>
              <a:ext cx="4763" cy="28575"/>
            </a:xfrm>
            <a:custGeom>
              <a:avLst/>
              <a:gdLst>
                <a:gd name="T0" fmla="*/ 0 w 3"/>
                <a:gd name="T1" fmla="*/ 0 h 14"/>
                <a:gd name="T2" fmla="*/ 0 w 3"/>
                <a:gd name="T3" fmla="*/ 14 h 14"/>
                <a:gd name="T4" fmla="*/ 0 w 3"/>
                <a:gd name="T5" fmla="*/ 0 h 14"/>
              </a:gdLst>
              <a:ahLst/>
              <a:cxnLst>
                <a:cxn ang="0">
                  <a:pos x="T0" y="T1"/>
                </a:cxn>
                <a:cxn ang="0">
                  <a:pos x="T2" y="T3"/>
                </a:cxn>
                <a:cxn ang="0">
                  <a:pos x="T4" y="T5"/>
                </a:cxn>
              </a:cxnLst>
              <a:rect l="0" t="0" r="r" b="b"/>
              <a:pathLst>
                <a:path w="3" h="14">
                  <a:moveTo>
                    <a:pt x="0" y="0"/>
                  </a:moveTo>
                  <a:cubicBezTo>
                    <a:pt x="0" y="14"/>
                    <a:pt x="0" y="14"/>
                    <a:pt x="0" y="14"/>
                  </a:cubicBezTo>
                  <a:cubicBezTo>
                    <a:pt x="2" y="11"/>
                    <a:pt x="3"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8"/>
            <p:cNvSpPr/>
            <p:nvPr/>
          </p:nvSpPr>
          <p:spPr bwMode="auto">
            <a:xfrm>
              <a:off x="6919913" y="2300288"/>
              <a:ext cx="1588" cy="3175"/>
            </a:xfrm>
            <a:custGeom>
              <a:avLst/>
              <a:gdLst>
                <a:gd name="T0" fmla="*/ 0 w 1"/>
                <a:gd name="T1" fmla="*/ 0 h 2"/>
                <a:gd name="T2" fmla="*/ 1 w 1"/>
                <a:gd name="T3" fmla="*/ 2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1" y="1"/>
                    <a:pt x="1" y="2"/>
                  </a:cubicBez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9"/>
            <p:cNvSpPr/>
            <p:nvPr/>
          </p:nvSpPr>
          <p:spPr bwMode="auto">
            <a:xfrm>
              <a:off x="6916738" y="2301875"/>
              <a:ext cx="11113" cy="20638"/>
            </a:xfrm>
            <a:custGeom>
              <a:avLst/>
              <a:gdLst>
                <a:gd name="T0" fmla="*/ 0 w 5"/>
                <a:gd name="T1" fmla="*/ 3 h 10"/>
                <a:gd name="T2" fmla="*/ 2 w 5"/>
                <a:gd name="T3" fmla="*/ 0 h 10"/>
                <a:gd name="T4" fmla="*/ 2 w 5"/>
                <a:gd name="T5" fmla="*/ 1 h 10"/>
                <a:gd name="T6" fmla="*/ 0 w 5"/>
                <a:gd name="T7" fmla="*/ 3 h 10"/>
              </a:gdLst>
              <a:ahLst/>
              <a:cxnLst>
                <a:cxn ang="0">
                  <a:pos x="T0" y="T1"/>
                </a:cxn>
                <a:cxn ang="0">
                  <a:pos x="T2" y="T3"/>
                </a:cxn>
                <a:cxn ang="0">
                  <a:pos x="T4" y="T5"/>
                </a:cxn>
                <a:cxn ang="0">
                  <a:pos x="T6" y="T7"/>
                </a:cxn>
              </a:cxnLst>
              <a:rect l="0" t="0" r="r" b="b"/>
              <a:pathLst>
                <a:path w="5" h="10">
                  <a:moveTo>
                    <a:pt x="0" y="3"/>
                  </a:moveTo>
                  <a:cubicBezTo>
                    <a:pt x="1" y="10"/>
                    <a:pt x="5" y="4"/>
                    <a:pt x="2" y="0"/>
                  </a:cubicBezTo>
                  <a:cubicBezTo>
                    <a:pt x="2" y="0"/>
                    <a:pt x="2" y="0"/>
                    <a:pt x="2" y="1"/>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7" name="文本框 3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442890" y="2157524"/>
            <a:ext cx="1402080" cy="460375"/>
          </a:xfrm>
          <a:prstGeom prst="rect">
            <a:avLst/>
          </a:prstGeom>
          <a:noFill/>
          <a:effectLst/>
        </p:spPr>
        <p:txBody>
          <a:bodyPr wrap="none" rtlCol="0">
            <a:spAutoFit/>
          </a:bodyPr>
          <a:lstStyle/>
          <a:p>
            <a:pPr algn="ctr"/>
            <a:r>
              <a:rPr lang="zh-CN" altLang="en-US" sz="2400" b="1" dirty="0">
                <a:solidFill>
                  <a:srgbClr val="254E6B"/>
                </a:solidFill>
                <a:latin typeface="微软雅黑" panose="020B0503020204020204" charset="-122"/>
                <a:ea typeface="微软雅黑" panose="020B0503020204020204" charset="-122"/>
                <a:cs typeface="Arial" panose="020B0604020202020204" pitchFamily="34" charset="0"/>
                <a:sym typeface="+mn-ea"/>
              </a:rPr>
              <a:t>人体感应</a:t>
            </a:r>
            <a:endParaRPr lang="en-US" altLang="zh-CN" sz="3600" dirty="0">
              <a:solidFill>
                <a:schemeClr val="tx1">
                  <a:lumMod val="85000"/>
                  <a:lumOff val="15000"/>
                </a:schemeClr>
              </a:solidFill>
              <a:latin typeface="微软雅黑" panose="020B0503020204020204" charset="-122"/>
              <a:ea typeface="微软雅黑" panose="020B0503020204020204" charset="-122"/>
            </a:endParaRPr>
          </a:p>
        </p:txBody>
      </p:sp>
      <p:sp>
        <p:nvSpPr>
          <p:cNvPr id="38" name="文本框 37"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442831" y="3787608"/>
            <a:ext cx="1402080" cy="1014730"/>
          </a:xfrm>
          <a:prstGeom prst="rect">
            <a:avLst/>
          </a:prstGeom>
          <a:noFill/>
          <a:effectLst/>
        </p:spPr>
        <p:txBody>
          <a:bodyPr wrap="none" rtlCol="0">
            <a:spAutoFit/>
          </a:bodyPr>
          <a:lstStyle/>
          <a:p>
            <a:pPr algn="ctr"/>
            <a:r>
              <a:rPr lang="zh-CN" altLang="en-US" sz="2400" b="1" dirty="0">
                <a:solidFill>
                  <a:srgbClr val="254E6B"/>
                </a:solidFill>
                <a:latin typeface="微软雅黑" panose="020B0503020204020204" charset="-122"/>
                <a:ea typeface="微软雅黑" panose="020B0503020204020204" charset="-122"/>
                <a:cs typeface="Arial" panose="020B0604020202020204" pitchFamily="34" charset="0"/>
                <a:sym typeface="+mn-ea"/>
              </a:rPr>
              <a:t>水温提示</a:t>
            </a:r>
          </a:p>
          <a:p>
            <a:pPr algn="ctr"/>
            <a:endParaRPr lang="zh-CN" altLang="en-US" sz="3600" dirty="0">
              <a:solidFill>
                <a:schemeClr val="tx1">
                  <a:lumMod val="85000"/>
                  <a:lumOff val="15000"/>
                </a:schemeClr>
              </a:solidFill>
              <a:latin typeface="微软雅黑" panose="020B0503020204020204" charset="-122"/>
              <a:ea typeface="微软雅黑" panose="020B0503020204020204" charset="-122"/>
            </a:endParaRPr>
          </a:p>
        </p:txBody>
      </p:sp>
      <p:sp>
        <p:nvSpPr>
          <p:cNvPr id="2" name="文本框 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442831" y="5260173"/>
            <a:ext cx="1402080" cy="1014730"/>
          </a:xfrm>
          <a:prstGeom prst="rect">
            <a:avLst/>
          </a:prstGeom>
          <a:noFill/>
          <a:effectLst/>
        </p:spPr>
        <p:txBody>
          <a:bodyPr wrap="none" rtlCol="0">
            <a:spAutoFit/>
          </a:bodyPr>
          <a:lstStyle/>
          <a:p>
            <a:pPr algn="ctr"/>
            <a:r>
              <a:rPr lang="zh-CN" altLang="en-US" sz="2400" b="1" dirty="0">
                <a:solidFill>
                  <a:srgbClr val="254E6B"/>
                </a:solidFill>
                <a:latin typeface="微软雅黑" panose="020B0503020204020204" charset="-122"/>
                <a:ea typeface="微软雅黑" panose="020B0503020204020204" charset="-122"/>
                <a:cs typeface="Arial" panose="020B0604020202020204" pitchFamily="34" charset="0"/>
                <a:sym typeface="+mn-ea"/>
              </a:rPr>
              <a:t>遥控定位</a:t>
            </a:r>
          </a:p>
          <a:p>
            <a:pPr algn="ctr"/>
            <a:endParaRPr lang="zh-CN" altLang="en-US" sz="3600" dirty="0">
              <a:solidFill>
                <a:schemeClr val="tx1">
                  <a:lumMod val="85000"/>
                  <a:lumOff val="15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3" presetClass="entr" presetSubtype="32" fill="hold" nodeType="after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p:cTn id="13" dur="750" fill="hold"/>
                                        <p:tgtEl>
                                          <p:spTgt spid="19"/>
                                        </p:tgtEl>
                                        <p:attrNameLst>
                                          <p:attrName>ppt_w</p:attrName>
                                        </p:attrNameLst>
                                      </p:cBhvr>
                                      <p:tavLst>
                                        <p:tav tm="0">
                                          <p:val>
                                            <p:strVal val="4*#ppt_w"/>
                                          </p:val>
                                        </p:tav>
                                        <p:tav tm="100000">
                                          <p:val>
                                            <p:strVal val="#ppt_w"/>
                                          </p:val>
                                        </p:tav>
                                      </p:tavLst>
                                    </p:anim>
                                    <p:anim calcmode="lin" valueType="num">
                                      <p:cBhvr>
                                        <p:cTn id="14" dur="750" fill="hold"/>
                                        <p:tgtEl>
                                          <p:spTgt spid="19"/>
                                        </p:tgtEl>
                                        <p:attrNameLst>
                                          <p:attrName>ppt_h</p:attrName>
                                        </p:attrNameLst>
                                      </p:cBhvr>
                                      <p:tavLst>
                                        <p:tav tm="0">
                                          <p:val>
                                            <p:strVal val="4*#ppt_h"/>
                                          </p:val>
                                        </p:tav>
                                        <p:tav tm="100000">
                                          <p:val>
                                            <p:strVal val="#ppt_h"/>
                                          </p:val>
                                        </p:tav>
                                      </p:tavLst>
                                    </p:anim>
                                  </p:childTnLst>
                                </p:cTn>
                              </p:par>
                            </p:childTnLst>
                          </p:cTn>
                        </p:par>
                        <p:par>
                          <p:cTn id="15" fill="hold">
                            <p:stCondLst>
                              <p:cond delay="2000"/>
                            </p:stCondLst>
                            <p:childTnLst>
                              <p:par>
                                <p:cTn id="16" presetID="26" presetClass="emph" presetSubtype="0" fill="hold" nodeType="afterEffect">
                                  <p:stCondLst>
                                    <p:cond delay="0"/>
                                  </p:stCondLst>
                                  <p:childTnLst>
                                    <p:animEffect transition="out" filter="fade">
                                      <p:cBhvr>
                                        <p:cTn id="17" dur="500" tmFilter="0, 0; .2, .5; .8, .5; 1, 0"/>
                                        <p:tgtEl>
                                          <p:spTgt spid="19"/>
                                        </p:tgtEl>
                                      </p:cBhvr>
                                    </p:animEffect>
                                    <p:animScale>
                                      <p:cBhvr>
                                        <p:cTn id="18" dur="250" autoRev="1" fill="hold"/>
                                        <p:tgtEl>
                                          <p:spTgt spid="19"/>
                                        </p:tgtEl>
                                      </p:cBhvr>
                                      <p:by x="105000" y="105000"/>
                                    </p:animScale>
                                  </p:childTnLst>
                                </p:cTn>
                              </p:par>
                            </p:childTnLst>
                          </p:cTn>
                        </p:par>
                        <p:par>
                          <p:cTn id="19" fill="hold">
                            <p:stCondLst>
                              <p:cond delay="2500"/>
                            </p:stCondLst>
                            <p:childTnLst>
                              <p:par>
                                <p:cTn id="20" presetID="22" presetClass="entr" presetSubtype="8" fill="hold" grpId="0" nodeType="after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wipe(left)">
                                      <p:cBhvr>
                                        <p:cTn id="22" dur="500"/>
                                        <p:tgtEl>
                                          <p:spTgt spid="37"/>
                                        </p:tgtEl>
                                      </p:cBhvr>
                                    </p:animEffect>
                                  </p:childTnLst>
                                </p:cTn>
                              </p:par>
                            </p:childTnLst>
                          </p:cTn>
                        </p:par>
                        <p:par>
                          <p:cTn id="23" fill="hold">
                            <p:stCondLst>
                              <p:cond delay="3000"/>
                            </p:stCondLst>
                            <p:childTnLst>
                              <p:par>
                                <p:cTn id="24" presetID="23" presetClass="entr" presetSubtype="32" fill="hold" nodeType="afterEffect">
                                  <p:stCondLst>
                                    <p:cond delay="0"/>
                                  </p:stCondLst>
                                  <p:childTnLst>
                                    <p:set>
                                      <p:cBhvr>
                                        <p:cTn id="25" dur="1" fill="hold">
                                          <p:stCondLst>
                                            <p:cond delay="0"/>
                                          </p:stCondLst>
                                        </p:cTn>
                                        <p:tgtEl>
                                          <p:spTgt spid="25"/>
                                        </p:tgtEl>
                                        <p:attrNameLst>
                                          <p:attrName>style.visibility</p:attrName>
                                        </p:attrNameLst>
                                      </p:cBhvr>
                                      <p:to>
                                        <p:strVal val="visible"/>
                                      </p:to>
                                    </p:set>
                                    <p:anim calcmode="lin" valueType="num">
                                      <p:cBhvr>
                                        <p:cTn id="26" dur="750" fill="hold"/>
                                        <p:tgtEl>
                                          <p:spTgt spid="25"/>
                                        </p:tgtEl>
                                        <p:attrNameLst>
                                          <p:attrName>ppt_w</p:attrName>
                                        </p:attrNameLst>
                                      </p:cBhvr>
                                      <p:tavLst>
                                        <p:tav tm="0">
                                          <p:val>
                                            <p:strVal val="4*#ppt_w"/>
                                          </p:val>
                                        </p:tav>
                                        <p:tav tm="100000">
                                          <p:val>
                                            <p:strVal val="#ppt_w"/>
                                          </p:val>
                                        </p:tav>
                                      </p:tavLst>
                                    </p:anim>
                                    <p:anim calcmode="lin" valueType="num">
                                      <p:cBhvr>
                                        <p:cTn id="27" dur="750" fill="hold"/>
                                        <p:tgtEl>
                                          <p:spTgt spid="25"/>
                                        </p:tgtEl>
                                        <p:attrNameLst>
                                          <p:attrName>ppt_h</p:attrName>
                                        </p:attrNameLst>
                                      </p:cBhvr>
                                      <p:tavLst>
                                        <p:tav tm="0">
                                          <p:val>
                                            <p:strVal val="4*#ppt_h"/>
                                          </p:val>
                                        </p:tav>
                                        <p:tav tm="100000">
                                          <p:val>
                                            <p:strVal val="#ppt_h"/>
                                          </p:val>
                                        </p:tav>
                                      </p:tavLst>
                                    </p:anim>
                                  </p:childTnLst>
                                </p:cTn>
                              </p:par>
                            </p:childTnLst>
                          </p:cTn>
                        </p:par>
                        <p:par>
                          <p:cTn id="28" fill="hold">
                            <p:stCondLst>
                              <p:cond delay="4000"/>
                            </p:stCondLst>
                            <p:childTnLst>
                              <p:par>
                                <p:cTn id="29" presetID="26" presetClass="emph" presetSubtype="0" fill="hold" nodeType="afterEffect">
                                  <p:stCondLst>
                                    <p:cond delay="0"/>
                                  </p:stCondLst>
                                  <p:childTnLst>
                                    <p:animEffect transition="out" filter="fade">
                                      <p:cBhvr>
                                        <p:cTn id="30" dur="500" tmFilter="0, 0; .2, .5; .8, .5; 1, 0"/>
                                        <p:tgtEl>
                                          <p:spTgt spid="25"/>
                                        </p:tgtEl>
                                      </p:cBhvr>
                                    </p:animEffect>
                                    <p:animScale>
                                      <p:cBhvr>
                                        <p:cTn id="31" dur="250" autoRev="1" fill="hold"/>
                                        <p:tgtEl>
                                          <p:spTgt spid="25"/>
                                        </p:tgtEl>
                                      </p:cBhvr>
                                      <p:by x="105000" y="105000"/>
                                    </p:animScale>
                                  </p:childTnLst>
                                </p:cTn>
                              </p:par>
                            </p:childTnLst>
                          </p:cTn>
                        </p:par>
                        <p:par>
                          <p:cTn id="32" fill="hold">
                            <p:stCondLst>
                              <p:cond delay="4500"/>
                            </p:stCondLst>
                            <p:childTnLst>
                              <p:par>
                                <p:cTn id="33" presetID="22" presetClass="entr" presetSubtype="8" fill="hold" grpId="0"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500"/>
                                        <p:tgtEl>
                                          <p:spTgt spid="38"/>
                                        </p:tgtEl>
                                      </p:cBhvr>
                                    </p:animEffect>
                                  </p:childTnLst>
                                </p:cTn>
                              </p:par>
                            </p:childTnLst>
                          </p:cTn>
                        </p:par>
                        <p:par>
                          <p:cTn id="36" fill="hold">
                            <p:stCondLst>
                              <p:cond delay="5000"/>
                            </p:stCondLst>
                            <p:childTnLst>
                              <p:par>
                                <p:cTn id="37" presetID="23" presetClass="entr" presetSubtype="32" fill="hold" nodeType="afterEffect">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cBhvr>
                                        <p:cTn id="39" dur="750" fill="hold"/>
                                        <p:tgtEl>
                                          <p:spTgt spid="31"/>
                                        </p:tgtEl>
                                        <p:attrNameLst>
                                          <p:attrName>ppt_w</p:attrName>
                                        </p:attrNameLst>
                                      </p:cBhvr>
                                      <p:tavLst>
                                        <p:tav tm="0">
                                          <p:val>
                                            <p:strVal val="4*#ppt_w"/>
                                          </p:val>
                                        </p:tav>
                                        <p:tav tm="100000">
                                          <p:val>
                                            <p:strVal val="#ppt_w"/>
                                          </p:val>
                                        </p:tav>
                                      </p:tavLst>
                                    </p:anim>
                                    <p:anim calcmode="lin" valueType="num">
                                      <p:cBhvr>
                                        <p:cTn id="40" dur="750" fill="hold"/>
                                        <p:tgtEl>
                                          <p:spTgt spid="31"/>
                                        </p:tgtEl>
                                        <p:attrNameLst>
                                          <p:attrName>ppt_h</p:attrName>
                                        </p:attrNameLst>
                                      </p:cBhvr>
                                      <p:tavLst>
                                        <p:tav tm="0">
                                          <p:val>
                                            <p:strVal val="4*#ppt_h"/>
                                          </p:val>
                                        </p:tav>
                                        <p:tav tm="100000">
                                          <p:val>
                                            <p:strVal val="#ppt_h"/>
                                          </p:val>
                                        </p:tav>
                                      </p:tavLst>
                                    </p:anim>
                                  </p:childTnLst>
                                </p:cTn>
                              </p:par>
                            </p:childTnLst>
                          </p:cTn>
                        </p:par>
                        <p:par>
                          <p:cTn id="41" fill="hold">
                            <p:stCondLst>
                              <p:cond delay="6000"/>
                            </p:stCondLst>
                            <p:childTnLst>
                              <p:par>
                                <p:cTn id="42" presetID="26" presetClass="emph" presetSubtype="0" fill="hold" nodeType="afterEffect">
                                  <p:stCondLst>
                                    <p:cond delay="0"/>
                                  </p:stCondLst>
                                  <p:childTnLst>
                                    <p:animEffect transition="out" filter="fade">
                                      <p:cBhvr>
                                        <p:cTn id="43" dur="500" tmFilter="0, 0; .2, .5; .8, .5; 1, 0"/>
                                        <p:tgtEl>
                                          <p:spTgt spid="31"/>
                                        </p:tgtEl>
                                      </p:cBhvr>
                                    </p:animEffect>
                                    <p:animScale>
                                      <p:cBhvr>
                                        <p:cTn id="44" dur="250" autoRev="1" fill="hold"/>
                                        <p:tgtEl>
                                          <p:spTgt spid="31"/>
                                        </p:tgtEl>
                                      </p:cBhvr>
                                      <p:by x="105000" y="105000"/>
                                    </p:animScale>
                                  </p:childTnLst>
                                </p:cTn>
                              </p:par>
                            </p:childTnLst>
                          </p:cTn>
                        </p:par>
                        <p:par>
                          <p:cTn id="45" fill="hold">
                            <p:stCondLst>
                              <p:cond delay="6500"/>
                            </p:stCondLst>
                            <p:childTnLst>
                              <p:par>
                                <p:cTn id="46" presetID="22" presetClass="entr" presetSubtype="8" fill="hold" grpId="0" nodeType="afterEffect">
                                  <p:stCondLst>
                                    <p:cond delay="0"/>
                                  </p:stCondLst>
                                  <p:childTnLst>
                                    <p:set>
                                      <p:cBhvr>
                                        <p:cTn id="47" dur="1" fill="hold">
                                          <p:stCondLst>
                                            <p:cond delay="0"/>
                                          </p:stCondLst>
                                        </p:cTn>
                                        <p:tgtEl>
                                          <p:spTgt spid="2"/>
                                        </p:tgtEl>
                                        <p:attrNameLst>
                                          <p:attrName>style.visibility</p:attrName>
                                        </p:attrNameLst>
                                      </p:cBhvr>
                                      <p:to>
                                        <p:strVal val="visible"/>
                                      </p:to>
                                    </p:set>
                                    <p:animEffect transition="in" filter="wipe(left)">
                                      <p:cBhvr>
                                        <p:cTn id="4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37" grpId="0" bldLvl="0" animBg="1"/>
      <p:bldP spid="38" grpId="0" bldLvl="0" animBg="1"/>
      <p:bldP spid="2"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椭圆 67"/>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638962" y="-347987"/>
            <a:ext cx="844942" cy="1606357"/>
            <a:chOff x="8730" y="0"/>
            <a:chExt cx="1589087" cy="3021084"/>
          </a:xfrm>
          <a:gradFill>
            <a:gsLst>
              <a:gs pos="0">
                <a:srgbClr val="254E6B"/>
              </a:gs>
              <a:gs pos="100000">
                <a:srgbClr val="1F3F57"/>
              </a:gs>
            </a:gsLst>
            <a:lin ang="2700000" scaled="1"/>
          </a:gradFill>
        </p:grpSpPr>
        <p:cxnSp>
          <p:nvCxnSpPr>
            <p:cNvPr id="4" name="直接连接符 3"/>
            <p:cNvCxnSpPr/>
            <p:nvPr/>
          </p:nvCxnSpPr>
          <p:spPr>
            <a:xfrm>
              <a:off x="803273" y="0"/>
              <a:ext cx="0" cy="1381196"/>
            </a:xfrm>
            <a:prstGeom prst="line">
              <a:avLst/>
            </a:prstGeom>
            <a:grpFill/>
            <a:ln w="28575">
              <a:solidFill>
                <a:srgbClr val="3D3D3D"/>
              </a:solidFill>
            </a:ln>
          </p:spPr>
          <p:style>
            <a:lnRef idx="1">
              <a:schemeClr val="accent1"/>
            </a:lnRef>
            <a:fillRef idx="0">
              <a:schemeClr val="accent1"/>
            </a:fillRef>
            <a:effectRef idx="0">
              <a:schemeClr val="accent1"/>
            </a:effectRef>
            <a:fontRef idx="minor">
              <a:schemeClr val="tx1"/>
            </a:fontRef>
          </p:style>
        </p:cxnSp>
        <p:grpSp>
          <p:nvGrpSpPr>
            <p:cNvPr id="5" name="Group 4"/>
            <p:cNvGrpSpPr>
              <a:grpSpLocks noChangeAspect="1"/>
            </p:cNvGrpSpPr>
            <p:nvPr/>
          </p:nvGrpSpPr>
          <p:grpSpPr bwMode="auto">
            <a:xfrm>
              <a:off x="8730" y="1381196"/>
              <a:ext cx="1589087" cy="1639888"/>
              <a:chOff x="1308" y="1009"/>
              <a:chExt cx="1001" cy="1033"/>
            </a:xfrm>
            <a:grpFill/>
          </p:grpSpPr>
          <p:sp>
            <p:nvSpPr>
              <p:cNvPr id="6"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0"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1"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2"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3"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4"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15" name="文本框 14"/>
          <p:cNvSpPr txBox="1"/>
          <p:nvPr/>
        </p:nvSpPr>
        <p:spPr>
          <a:xfrm flipH="1">
            <a:off x="1751913" y="478305"/>
            <a:ext cx="4818201" cy="645160"/>
          </a:xfrm>
          <a:prstGeom prst="rect">
            <a:avLst/>
          </a:prstGeom>
          <a:noFill/>
        </p:spPr>
        <p:txBody>
          <a:bodyPr wrap="square" rtlCol="0">
            <a:spAutoFit/>
            <a:scene3d>
              <a:camera prst="orthographicFront"/>
              <a:lightRig rig="threePt" dir="t"/>
            </a:scene3d>
          </a:bodyPr>
          <a:lstStyle/>
          <a:p>
            <a:pPr algn="ctr"/>
            <a:r>
              <a:rPr lang="zh-CN" altLang="en-US" sz="3600" dirty="0">
                <a:ln w="22225">
                  <a:solidFill>
                    <a:schemeClr val="accent2"/>
                  </a:solidFill>
                  <a:prstDash val="solid"/>
                </a:ln>
                <a:solidFill>
                  <a:schemeClr val="accent2">
                    <a:lumMod val="40000"/>
                    <a:lumOff val="60000"/>
                  </a:schemeClr>
                </a:solidFill>
                <a:effectLst/>
                <a:latin typeface="方正静蕾简体" panose="02000000000000000000" pitchFamily="2" charset="-122"/>
                <a:ea typeface="方正静蕾简体" panose="02000000000000000000" pitchFamily="2" charset="-122"/>
              </a:rPr>
              <a:t>奇奇怪怪的脑洞</a:t>
            </a:r>
          </a:p>
        </p:txBody>
      </p:sp>
      <p:sp>
        <p:nvSpPr>
          <p:cNvPr id="16" name="Freeform 34"/>
          <p:cNvSpPr>
            <a:spLocks noEditPoints="1"/>
          </p:cNvSpPr>
          <p:nvPr/>
        </p:nvSpPr>
        <p:spPr bwMode="auto">
          <a:xfrm>
            <a:off x="6792699" y="762739"/>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17" name="任意多边形 16"/>
          <p:cNvSpPr/>
          <p:nvPr/>
        </p:nvSpPr>
        <p:spPr>
          <a:xfrm>
            <a:off x="1850243" y="820986"/>
            <a:ext cx="4942456" cy="40111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rot="377494">
            <a:off x="4738428" y="2687060"/>
            <a:ext cx="2602772" cy="2636576"/>
            <a:chOff x="2118578" y="4342666"/>
            <a:chExt cx="672245" cy="680979"/>
          </a:xfrm>
        </p:grpSpPr>
        <p:grpSp>
          <p:nvGrpSpPr>
            <p:cNvPr id="19" name="组合 18"/>
            <p:cNvGrpSpPr/>
            <p:nvPr/>
          </p:nvGrpSpPr>
          <p:grpSpPr>
            <a:xfrm>
              <a:off x="2124537" y="4342666"/>
              <a:ext cx="641610" cy="680979"/>
              <a:chOff x="2124539" y="4342651"/>
              <a:chExt cx="641611" cy="680977"/>
            </a:xfrm>
          </p:grpSpPr>
          <p:sp>
            <p:nvSpPr>
              <p:cNvPr id="37" name="任意多边形 36"/>
              <p:cNvSpPr/>
              <p:nvPr/>
            </p:nvSpPr>
            <p:spPr>
              <a:xfrm>
                <a:off x="2124539" y="4342651"/>
                <a:ext cx="641611" cy="680977"/>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37"/>
              <p:cNvSpPr/>
              <p:nvPr/>
            </p:nvSpPr>
            <p:spPr>
              <a:xfrm>
                <a:off x="2176934" y="4495047"/>
                <a:ext cx="227805" cy="371040"/>
              </a:xfrm>
              <a:custGeom>
                <a:avLst/>
                <a:gdLst>
                  <a:gd name="connsiteX0" fmla="*/ 131483 w 768692"/>
                  <a:gd name="connsiteY0" fmla="*/ 0 h 962212"/>
                  <a:gd name="connsiteX1" fmla="*/ 394448 w 768692"/>
                  <a:gd name="connsiteY1" fmla="*/ 197223 h 962212"/>
                  <a:gd name="connsiteX2" fmla="*/ 621553 w 768692"/>
                  <a:gd name="connsiteY2" fmla="*/ 137459 h 962212"/>
                  <a:gd name="connsiteX3" fmla="*/ 764989 w 768692"/>
                  <a:gd name="connsiteY3" fmla="*/ 472141 h 962212"/>
                  <a:gd name="connsiteX4" fmla="*/ 472142 w 768692"/>
                  <a:gd name="connsiteY4" fmla="*/ 531906 h 962212"/>
                  <a:gd name="connsiteX5" fmla="*/ 591671 w 768692"/>
                  <a:gd name="connsiteY5" fmla="*/ 770965 h 962212"/>
                  <a:gd name="connsiteX6" fmla="*/ 442259 w 768692"/>
                  <a:gd name="connsiteY6" fmla="*/ 806823 h 962212"/>
                  <a:gd name="connsiteX7" fmla="*/ 352612 w 768692"/>
                  <a:gd name="connsiteY7" fmla="*/ 693271 h 962212"/>
                  <a:gd name="connsiteX8" fmla="*/ 197224 w 768692"/>
                  <a:gd name="connsiteY8" fmla="*/ 878541 h 962212"/>
                  <a:gd name="connsiteX9" fmla="*/ 0 w 768692"/>
                  <a:gd name="connsiteY9" fmla="*/ 962212 h 962212"/>
                  <a:gd name="connsiteX0-1" fmla="*/ 61103 w 698312"/>
                  <a:gd name="connsiteY0-2" fmla="*/ 0 h 1082820"/>
                  <a:gd name="connsiteX1-3" fmla="*/ 324068 w 698312"/>
                  <a:gd name="connsiteY1-4" fmla="*/ 197223 h 1082820"/>
                  <a:gd name="connsiteX2-5" fmla="*/ 551173 w 698312"/>
                  <a:gd name="connsiteY2-6" fmla="*/ 137459 h 1082820"/>
                  <a:gd name="connsiteX3-7" fmla="*/ 694609 w 698312"/>
                  <a:gd name="connsiteY3-8" fmla="*/ 472141 h 1082820"/>
                  <a:gd name="connsiteX4-9" fmla="*/ 401762 w 698312"/>
                  <a:gd name="connsiteY4-10" fmla="*/ 531906 h 1082820"/>
                  <a:gd name="connsiteX5-11" fmla="*/ 521291 w 698312"/>
                  <a:gd name="connsiteY5-12" fmla="*/ 770965 h 1082820"/>
                  <a:gd name="connsiteX6-13" fmla="*/ 371879 w 698312"/>
                  <a:gd name="connsiteY6-14" fmla="*/ 806823 h 1082820"/>
                  <a:gd name="connsiteX7-15" fmla="*/ 282232 w 698312"/>
                  <a:gd name="connsiteY7-16" fmla="*/ 693271 h 1082820"/>
                  <a:gd name="connsiteX8-17" fmla="*/ 126844 w 698312"/>
                  <a:gd name="connsiteY8-18" fmla="*/ 878541 h 1082820"/>
                  <a:gd name="connsiteX9-19" fmla="*/ 0 w 698312"/>
                  <a:gd name="connsiteY9-20" fmla="*/ 1082820 h 1082820"/>
                  <a:gd name="connsiteX0-21" fmla="*/ 61103 w 698312"/>
                  <a:gd name="connsiteY0-22" fmla="*/ 0 h 1082820"/>
                  <a:gd name="connsiteX1-23" fmla="*/ 324068 w 698312"/>
                  <a:gd name="connsiteY1-24" fmla="*/ 197223 h 1082820"/>
                  <a:gd name="connsiteX2-25" fmla="*/ 551173 w 698312"/>
                  <a:gd name="connsiteY2-26" fmla="*/ 137459 h 1082820"/>
                  <a:gd name="connsiteX3-27" fmla="*/ 694609 w 698312"/>
                  <a:gd name="connsiteY3-28" fmla="*/ 472141 h 1082820"/>
                  <a:gd name="connsiteX4-29" fmla="*/ 401762 w 698312"/>
                  <a:gd name="connsiteY4-30" fmla="*/ 531906 h 1082820"/>
                  <a:gd name="connsiteX5-31" fmla="*/ 521291 w 698312"/>
                  <a:gd name="connsiteY5-32" fmla="*/ 770965 h 1082820"/>
                  <a:gd name="connsiteX6-33" fmla="*/ 371879 w 698312"/>
                  <a:gd name="connsiteY6-34" fmla="*/ 806823 h 1082820"/>
                  <a:gd name="connsiteX7-35" fmla="*/ 282232 w 698312"/>
                  <a:gd name="connsiteY7-36" fmla="*/ 693271 h 1082820"/>
                  <a:gd name="connsiteX8-37" fmla="*/ 176111 w 698312"/>
                  <a:gd name="connsiteY8-38" fmla="*/ 905342 h 1082820"/>
                  <a:gd name="connsiteX9-39" fmla="*/ 0 w 698312"/>
                  <a:gd name="connsiteY9-40" fmla="*/ 1082820 h 10828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698312" h="1082820">
                    <a:moveTo>
                      <a:pt x="61103" y="0"/>
                    </a:moveTo>
                    <a:cubicBezTo>
                      <a:pt x="151746" y="87156"/>
                      <a:pt x="242390" y="174313"/>
                      <a:pt x="324068" y="197223"/>
                    </a:cubicBezTo>
                    <a:cubicBezTo>
                      <a:pt x="405746" y="220133"/>
                      <a:pt x="489416" y="91639"/>
                      <a:pt x="551173" y="137459"/>
                    </a:cubicBezTo>
                    <a:cubicBezTo>
                      <a:pt x="612930" y="183279"/>
                      <a:pt x="719511" y="406400"/>
                      <a:pt x="694609" y="472141"/>
                    </a:cubicBezTo>
                    <a:cubicBezTo>
                      <a:pt x="669707" y="537882"/>
                      <a:pt x="430648" y="482102"/>
                      <a:pt x="401762" y="531906"/>
                    </a:cubicBezTo>
                    <a:cubicBezTo>
                      <a:pt x="372876" y="581710"/>
                      <a:pt x="526272" y="725146"/>
                      <a:pt x="521291" y="770965"/>
                    </a:cubicBezTo>
                    <a:cubicBezTo>
                      <a:pt x="516311" y="816785"/>
                      <a:pt x="411722" y="819772"/>
                      <a:pt x="371879" y="806823"/>
                    </a:cubicBezTo>
                    <a:cubicBezTo>
                      <a:pt x="332036" y="793874"/>
                      <a:pt x="314860" y="676851"/>
                      <a:pt x="282232" y="693271"/>
                    </a:cubicBezTo>
                    <a:cubicBezTo>
                      <a:pt x="249604" y="709691"/>
                      <a:pt x="223150" y="840417"/>
                      <a:pt x="176111" y="905342"/>
                    </a:cubicBezTo>
                    <a:cubicBezTo>
                      <a:pt x="129072" y="970267"/>
                      <a:pt x="69227" y="1063396"/>
                      <a:pt x="0" y="108282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a:off x="2353279" y="4809159"/>
                <a:ext cx="49757" cy="61548"/>
              </a:xfrm>
              <a:custGeom>
                <a:avLst/>
                <a:gdLst>
                  <a:gd name="connsiteX0" fmla="*/ 6763 w 126447"/>
                  <a:gd name="connsiteY0" fmla="*/ 18499 h 191822"/>
                  <a:gd name="connsiteX1" fmla="*/ 126292 w 126447"/>
                  <a:gd name="connsiteY1" fmla="*/ 24476 h 191822"/>
                  <a:gd name="connsiteX2" fmla="*/ 30669 w 126447"/>
                  <a:gd name="connsiteY2" fmla="*/ 191817 h 191822"/>
                  <a:gd name="connsiteX3" fmla="*/ 6763 w 126447"/>
                  <a:gd name="connsiteY3" fmla="*/ 18499 h 191822"/>
                  <a:gd name="connsiteX0-1" fmla="*/ 394 w 120595"/>
                  <a:gd name="connsiteY0-2" fmla="*/ 16500 h 159942"/>
                  <a:gd name="connsiteX1-3" fmla="*/ 119923 w 120595"/>
                  <a:gd name="connsiteY1-4" fmla="*/ 22477 h 159942"/>
                  <a:gd name="connsiteX2-5" fmla="*/ 84065 w 120595"/>
                  <a:gd name="connsiteY2-6" fmla="*/ 159936 h 159942"/>
                  <a:gd name="connsiteX3-7" fmla="*/ 394 w 120595"/>
                  <a:gd name="connsiteY3-8" fmla="*/ 16500 h 159942"/>
                  <a:gd name="connsiteX0-9" fmla="*/ 939 w 129518"/>
                  <a:gd name="connsiteY0-10" fmla="*/ 16500 h 160211"/>
                  <a:gd name="connsiteX1-11" fmla="*/ 120468 w 129518"/>
                  <a:gd name="connsiteY1-12" fmla="*/ 22477 h 160211"/>
                  <a:gd name="connsiteX2-13" fmla="*/ 84610 w 129518"/>
                  <a:gd name="connsiteY2-14" fmla="*/ 159936 h 160211"/>
                  <a:gd name="connsiteX3-15" fmla="*/ 939 w 129518"/>
                  <a:gd name="connsiteY3-16" fmla="*/ 16500 h 160211"/>
                </a:gdLst>
                <a:ahLst/>
                <a:cxnLst>
                  <a:cxn ang="0">
                    <a:pos x="connsiteX0-1" y="connsiteY0-2"/>
                  </a:cxn>
                  <a:cxn ang="0">
                    <a:pos x="connsiteX1-3" y="connsiteY1-4"/>
                  </a:cxn>
                  <a:cxn ang="0">
                    <a:pos x="connsiteX2-5" y="connsiteY2-6"/>
                  </a:cxn>
                  <a:cxn ang="0">
                    <a:pos x="connsiteX3-7" y="connsiteY3-8"/>
                  </a:cxn>
                </a:cxnLst>
                <a:rect l="l" t="t" r="r" b="b"/>
                <a:pathLst>
                  <a:path w="129518" h="160211">
                    <a:moveTo>
                      <a:pt x="939" y="16500"/>
                    </a:moveTo>
                    <a:cubicBezTo>
                      <a:pt x="6915" y="-6410"/>
                      <a:pt x="116484" y="-6409"/>
                      <a:pt x="120468" y="22477"/>
                    </a:cubicBezTo>
                    <a:cubicBezTo>
                      <a:pt x="124452" y="51363"/>
                      <a:pt x="152344" y="152964"/>
                      <a:pt x="84610" y="159936"/>
                    </a:cubicBezTo>
                    <a:cubicBezTo>
                      <a:pt x="16876" y="166908"/>
                      <a:pt x="-5037" y="39410"/>
                      <a:pt x="939" y="16500"/>
                    </a:cubicBezTo>
                    <a:close/>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a:off x="2500518" y="4409062"/>
                <a:ext cx="255640" cy="461540"/>
              </a:xfrm>
              <a:custGeom>
                <a:avLst/>
                <a:gdLst>
                  <a:gd name="connsiteX0" fmla="*/ 420402 w 665437"/>
                  <a:gd name="connsiteY0" fmla="*/ 0 h 1201399"/>
                  <a:gd name="connsiteX1" fmla="*/ 181343 w 665437"/>
                  <a:gd name="connsiteY1" fmla="*/ 161365 h 1201399"/>
                  <a:gd name="connsiteX2" fmla="*/ 37908 w 665437"/>
                  <a:gd name="connsiteY2" fmla="*/ 173318 h 1201399"/>
                  <a:gd name="connsiteX3" fmla="*/ 2049 w 665437"/>
                  <a:gd name="connsiteY3" fmla="*/ 239059 h 1201399"/>
                  <a:gd name="connsiteX4" fmla="*/ 37908 w 665437"/>
                  <a:gd name="connsiteY4" fmla="*/ 579718 h 1201399"/>
                  <a:gd name="connsiteX5" fmla="*/ 306849 w 665437"/>
                  <a:gd name="connsiteY5" fmla="*/ 753036 h 1201399"/>
                  <a:gd name="connsiteX6" fmla="*/ 282943 w 665437"/>
                  <a:gd name="connsiteY6" fmla="*/ 926353 h 1201399"/>
                  <a:gd name="connsiteX7" fmla="*/ 336731 w 665437"/>
                  <a:gd name="connsiteY7" fmla="*/ 1093695 h 1201399"/>
                  <a:gd name="connsiteX8" fmla="*/ 306849 w 665437"/>
                  <a:gd name="connsiteY8" fmla="*/ 1201271 h 1201399"/>
                  <a:gd name="connsiteX9" fmla="*/ 408449 w 665437"/>
                  <a:gd name="connsiteY9" fmla="*/ 1111624 h 1201399"/>
                  <a:gd name="connsiteX10" fmla="*/ 444308 w 665437"/>
                  <a:gd name="connsiteY10" fmla="*/ 944283 h 1201399"/>
                  <a:gd name="connsiteX11" fmla="*/ 516025 w 665437"/>
                  <a:gd name="connsiteY11" fmla="*/ 818777 h 1201399"/>
                  <a:gd name="connsiteX12" fmla="*/ 665437 w 665437"/>
                  <a:gd name="connsiteY12" fmla="*/ 753036 h 1201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5437" h="1201399">
                    <a:moveTo>
                      <a:pt x="420402" y="0"/>
                    </a:moveTo>
                    <a:cubicBezTo>
                      <a:pt x="332747" y="66239"/>
                      <a:pt x="245092" y="132479"/>
                      <a:pt x="181343" y="161365"/>
                    </a:cubicBezTo>
                    <a:cubicBezTo>
                      <a:pt x="117594" y="190251"/>
                      <a:pt x="67790" y="160369"/>
                      <a:pt x="37908" y="173318"/>
                    </a:cubicBezTo>
                    <a:cubicBezTo>
                      <a:pt x="8026" y="186267"/>
                      <a:pt x="2049" y="171326"/>
                      <a:pt x="2049" y="239059"/>
                    </a:cubicBezTo>
                    <a:cubicBezTo>
                      <a:pt x="2049" y="306792"/>
                      <a:pt x="-12892" y="494055"/>
                      <a:pt x="37908" y="579718"/>
                    </a:cubicBezTo>
                    <a:cubicBezTo>
                      <a:pt x="88708" y="665381"/>
                      <a:pt x="266010" y="695264"/>
                      <a:pt x="306849" y="753036"/>
                    </a:cubicBezTo>
                    <a:cubicBezTo>
                      <a:pt x="347688" y="810808"/>
                      <a:pt x="277963" y="869577"/>
                      <a:pt x="282943" y="926353"/>
                    </a:cubicBezTo>
                    <a:cubicBezTo>
                      <a:pt x="287923" y="983129"/>
                      <a:pt x="332747" y="1047875"/>
                      <a:pt x="336731" y="1093695"/>
                    </a:cubicBezTo>
                    <a:cubicBezTo>
                      <a:pt x="340715" y="1139515"/>
                      <a:pt x="294896" y="1198283"/>
                      <a:pt x="306849" y="1201271"/>
                    </a:cubicBezTo>
                    <a:cubicBezTo>
                      <a:pt x="318802" y="1204259"/>
                      <a:pt x="385539" y="1154455"/>
                      <a:pt x="408449" y="1111624"/>
                    </a:cubicBezTo>
                    <a:cubicBezTo>
                      <a:pt x="431359" y="1068793"/>
                      <a:pt x="426379" y="993091"/>
                      <a:pt x="444308" y="944283"/>
                    </a:cubicBezTo>
                    <a:cubicBezTo>
                      <a:pt x="462237" y="895475"/>
                      <a:pt x="479170" y="850651"/>
                      <a:pt x="516025" y="818777"/>
                    </a:cubicBezTo>
                    <a:cubicBezTo>
                      <a:pt x="552880" y="786903"/>
                      <a:pt x="609158" y="769969"/>
                      <a:pt x="665437" y="753036"/>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40"/>
              <p:cNvSpPr/>
              <p:nvPr/>
            </p:nvSpPr>
            <p:spPr>
              <a:xfrm>
                <a:off x="2693191" y="4801426"/>
                <a:ext cx="48215" cy="91839"/>
              </a:xfrm>
              <a:custGeom>
                <a:avLst/>
                <a:gdLst>
                  <a:gd name="connsiteX0" fmla="*/ 125506 w 125506"/>
                  <a:gd name="connsiteY0" fmla="*/ 0 h 239059"/>
                  <a:gd name="connsiteX1" fmla="*/ 59765 w 125506"/>
                  <a:gd name="connsiteY1" fmla="*/ 23906 h 239059"/>
                  <a:gd name="connsiteX2" fmla="*/ 0 w 125506"/>
                  <a:gd name="connsiteY2" fmla="*/ 143435 h 239059"/>
                  <a:gd name="connsiteX3" fmla="*/ 59765 w 125506"/>
                  <a:gd name="connsiteY3" fmla="*/ 239059 h 239059"/>
                </a:gdLst>
                <a:ahLst/>
                <a:cxnLst>
                  <a:cxn ang="0">
                    <a:pos x="connsiteX0" y="connsiteY0"/>
                  </a:cxn>
                  <a:cxn ang="0">
                    <a:pos x="connsiteX1" y="connsiteY1"/>
                  </a:cxn>
                  <a:cxn ang="0">
                    <a:pos x="connsiteX2" y="connsiteY2"/>
                  </a:cxn>
                  <a:cxn ang="0">
                    <a:pos x="connsiteX3" y="connsiteY3"/>
                  </a:cxn>
                </a:cxnLst>
                <a:rect l="l" t="t" r="r" b="b"/>
                <a:pathLst>
                  <a:path w="125506" h="239059">
                    <a:moveTo>
                      <a:pt x="125506" y="0"/>
                    </a:moveTo>
                    <a:cubicBezTo>
                      <a:pt x="103094" y="0"/>
                      <a:pt x="80683" y="0"/>
                      <a:pt x="59765" y="23906"/>
                    </a:cubicBezTo>
                    <a:cubicBezTo>
                      <a:pt x="38847" y="47812"/>
                      <a:pt x="0" y="107576"/>
                      <a:pt x="0" y="143435"/>
                    </a:cubicBezTo>
                    <a:cubicBezTo>
                      <a:pt x="0" y="179294"/>
                      <a:pt x="29882" y="209176"/>
                      <a:pt x="59765" y="239059"/>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任意多边形 19"/>
            <p:cNvSpPr/>
            <p:nvPr/>
          </p:nvSpPr>
          <p:spPr>
            <a:xfrm rot="20279529">
              <a:off x="2598986" y="4623585"/>
              <a:ext cx="174702" cy="83215"/>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rot="20279529">
              <a:off x="2479594" y="4480388"/>
              <a:ext cx="223342" cy="11879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20279529">
              <a:off x="2127432" y="4559080"/>
              <a:ext cx="113703" cy="55204"/>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rot="20279529">
              <a:off x="2594340" y="4571943"/>
              <a:ext cx="163589" cy="96477"/>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23"/>
            <p:cNvSpPr/>
            <p:nvPr/>
          </p:nvSpPr>
          <p:spPr>
            <a:xfrm rot="20279529">
              <a:off x="2135494" y="4638968"/>
              <a:ext cx="269481" cy="148400"/>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24"/>
            <p:cNvSpPr/>
            <p:nvPr/>
          </p:nvSpPr>
          <p:spPr>
            <a:xfrm rot="20279529">
              <a:off x="2551870" y="4532497"/>
              <a:ext cx="202631" cy="103394"/>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25"/>
            <p:cNvSpPr/>
            <p:nvPr/>
          </p:nvSpPr>
          <p:spPr>
            <a:xfrm rot="20279529">
              <a:off x="2524324" y="4506303"/>
              <a:ext cx="197416" cy="96522"/>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p:nvSpPr>
          <p:spPr>
            <a:xfrm rot="20279529">
              <a:off x="2501280" y="4464115"/>
              <a:ext cx="153497" cy="79925"/>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rot="20279529">
              <a:off x="2328699" y="4625725"/>
              <a:ext cx="74052" cy="2824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20279529">
              <a:off x="2130536" y="4603524"/>
              <a:ext cx="189693" cy="97507"/>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29"/>
            <p:cNvSpPr/>
            <p:nvPr/>
          </p:nvSpPr>
          <p:spPr>
            <a:xfrm rot="20279529">
              <a:off x="2599023" y="4660655"/>
              <a:ext cx="191800" cy="92351"/>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20279529">
              <a:off x="2611275" y="4795392"/>
              <a:ext cx="62292" cy="3809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rot="20279529">
              <a:off x="2492797" y="4489568"/>
              <a:ext cx="71293" cy="50292"/>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32"/>
            <p:cNvSpPr/>
            <p:nvPr/>
          </p:nvSpPr>
          <p:spPr>
            <a:xfrm rot="20279529">
              <a:off x="2118578" y="4584242"/>
              <a:ext cx="149665" cy="78198"/>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rot="20279529">
              <a:off x="2127492" y="4608653"/>
              <a:ext cx="255388" cy="139142"/>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34"/>
            <p:cNvSpPr/>
            <p:nvPr/>
          </p:nvSpPr>
          <p:spPr>
            <a:xfrm rot="20279529">
              <a:off x="2284593" y="4709127"/>
              <a:ext cx="38604" cy="23656"/>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rot="20279529">
              <a:off x="2302799" y="4734812"/>
              <a:ext cx="38604" cy="23656"/>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椭圆 31"/>
          <p:cNvSpPr/>
          <p:nvPr/>
        </p:nvSpPr>
        <p:spPr>
          <a:xfrm rot="16200000">
            <a:off x="4154724" y="2220539"/>
            <a:ext cx="3771716" cy="3732582"/>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88667 w 660227"/>
              <a:gd name="connsiteY0-334" fmla="*/ 94944 h 649385"/>
              <a:gd name="connsiteX1-335" fmla="*/ 410712 w 660227"/>
              <a:gd name="connsiteY1-336" fmla="*/ 10584 h 649385"/>
              <a:gd name="connsiteX2-337" fmla="*/ 659670 w 660227"/>
              <a:gd name="connsiteY2-338" fmla="*/ 332862 h 649385"/>
              <a:gd name="connsiteX3-339" fmla="*/ 331423 w 660227"/>
              <a:gd name="connsiteY3-340" fmla="*/ 649385 h 649385"/>
              <a:gd name="connsiteX4-341" fmla="*/ 3176 w 660227"/>
              <a:gd name="connsiteY4-342" fmla="*/ 332862 h 649385"/>
              <a:gd name="connsiteX5-343" fmla="*/ 62645 w 660227"/>
              <a:gd name="connsiteY5-344" fmla="*/ 129946 h 649385"/>
              <a:gd name="connsiteX0-345" fmla="*/ 88667 w 660227"/>
              <a:gd name="connsiteY0-346" fmla="*/ 98736 h 653177"/>
              <a:gd name="connsiteX1-347" fmla="*/ 410712 w 660227"/>
              <a:gd name="connsiteY1-348" fmla="*/ 14376 h 653177"/>
              <a:gd name="connsiteX2-349" fmla="*/ 659670 w 660227"/>
              <a:gd name="connsiteY2-350" fmla="*/ 336654 h 653177"/>
              <a:gd name="connsiteX3-351" fmla="*/ 331423 w 660227"/>
              <a:gd name="connsiteY3-352" fmla="*/ 653177 h 653177"/>
              <a:gd name="connsiteX4-353" fmla="*/ 3176 w 660227"/>
              <a:gd name="connsiteY4-354" fmla="*/ 336654 h 653177"/>
              <a:gd name="connsiteX5-355" fmla="*/ 62645 w 660227"/>
              <a:gd name="connsiteY5-356" fmla="*/ 133738 h 653177"/>
              <a:gd name="connsiteX0-357" fmla="*/ 88667 w 660338"/>
              <a:gd name="connsiteY0-358" fmla="*/ 92619 h 647060"/>
              <a:gd name="connsiteX1-359" fmla="*/ 410712 w 660338"/>
              <a:gd name="connsiteY1-360" fmla="*/ 8259 h 647060"/>
              <a:gd name="connsiteX2-361" fmla="*/ 659670 w 660338"/>
              <a:gd name="connsiteY2-362" fmla="*/ 330537 h 647060"/>
              <a:gd name="connsiteX3-363" fmla="*/ 331423 w 660338"/>
              <a:gd name="connsiteY3-364" fmla="*/ 647060 h 647060"/>
              <a:gd name="connsiteX4-365" fmla="*/ 3176 w 660338"/>
              <a:gd name="connsiteY4-366" fmla="*/ 330537 h 647060"/>
              <a:gd name="connsiteX5-367" fmla="*/ 62645 w 660338"/>
              <a:gd name="connsiteY5-368" fmla="*/ 127621 h 647060"/>
              <a:gd name="connsiteX0-369" fmla="*/ 88667 w 660338"/>
              <a:gd name="connsiteY0-370" fmla="*/ 92619 h 647060"/>
              <a:gd name="connsiteX1-371" fmla="*/ 410712 w 660338"/>
              <a:gd name="connsiteY1-372" fmla="*/ 8259 h 647060"/>
              <a:gd name="connsiteX2-373" fmla="*/ 659670 w 660338"/>
              <a:gd name="connsiteY2-374" fmla="*/ 330537 h 647060"/>
              <a:gd name="connsiteX3-375" fmla="*/ 331423 w 660338"/>
              <a:gd name="connsiteY3-376" fmla="*/ 647060 h 647060"/>
              <a:gd name="connsiteX4-377" fmla="*/ 3176 w 660338"/>
              <a:gd name="connsiteY4-378" fmla="*/ 330537 h 647060"/>
              <a:gd name="connsiteX5-379" fmla="*/ 62645 w 660338"/>
              <a:gd name="connsiteY5-380" fmla="*/ 127621 h 647060"/>
              <a:gd name="connsiteX0-381" fmla="*/ 88667 w 660440"/>
              <a:gd name="connsiteY0-382" fmla="*/ 92619 h 647060"/>
              <a:gd name="connsiteX1-383" fmla="*/ 410712 w 660440"/>
              <a:gd name="connsiteY1-384" fmla="*/ 8259 h 647060"/>
              <a:gd name="connsiteX2-385" fmla="*/ 659670 w 660440"/>
              <a:gd name="connsiteY2-386" fmla="*/ 330537 h 647060"/>
              <a:gd name="connsiteX3-387" fmla="*/ 331423 w 660440"/>
              <a:gd name="connsiteY3-388" fmla="*/ 647060 h 647060"/>
              <a:gd name="connsiteX4-389" fmla="*/ 3176 w 660440"/>
              <a:gd name="connsiteY4-390" fmla="*/ 330537 h 647060"/>
              <a:gd name="connsiteX5-391" fmla="*/ 62645 w 660440"/>
              <a:gd name="connsiteY5-392" fmla="*/ 127621 h 647060"/>
              <a:gd name="connsiteX0-393" fmla="*/ 88667 w 660843"/>
              <a:gd name="connsiteY0-394" fmla="*/ 96957 h 651398"/>
              <a:gd name="connsiteX1-395" fmla="*/ 415638 w 660843"/>
              <a:gd name="connsiteY1-396" fmla="*/ 7670 h 651398"/>
              <a:gd name="connsiteX2-397" fmla="*/ 659670 w 660843"/>
              <a:gd name="connsiteY2-398" fmla="*/ 334875 h 651398"/>
              <a:gd name="connsiteX3-399" fmla="*/ 331423 w 660843"/>
              <a:gd name="connsiteY3-400" fmla="*/ 651398 h 651398"/>
              <a:gd name="connsiteX4-401" fmla="*/ 3176 w 660843"/>
              <a:gd name="connsiteY4-402" fmla="*/ 334875 h 651398"/>
              <a:gd name="connsiteX5-403" fmla="*/ 62645 w 660843"/>
              <a:gd name="connsiteY5-404" fmla="*/ 131959 h 651398"/>
              <a:gd name="connsiteX0-405" fmla="*/ 88667 w 660991"/>
              <a:gd name="connsiteY0-406" fmla="*/ 96957 h 651398"/>
              <a:gd name="connsiteX1-407" fmla="*/ 415638 w 660991"/>
              <a:gd name="connsiteY1-408" fmla="*/ 7670 h 651398"/>
              <a:gd name="connsiteX2-409" fmla="*/ 659670 w 660991"/>
              <a:gd name="connsiteY2-410" fmla="*/ 334875 h 651398"/>
              <a:gd name="connsiteX3-411" fmla="*/ 331423 w 660991"/>
              <a:gd name="connsiteY3-412" fmla="*/ 651398 h 651398"/>
              <a:gd name="connsiteX4-413" fmla="*/ 3176 w 660991"/>
              <a:gd name="connsiteY4-414" fmla="*/ 334875 h 651398"/>
              <a:gd name="connsiteX5-415" fmla="*/ 62645 w 660991"/>
              <a:gd name="connsiteY5-416" fmla="*/ 131959 h 651398"/>
              <a:gd name="connsiteX0-417" fmla="*/ 88667 w 659672"/>
              <a:gd name="connsiteY0-418" fmla="*/ 96957 h 651398"/>
              <a:gd name="connsiteX1-419" fmla="*/ 415638 w 659672"/>
              <a:gd name="connsiteY1-420" fmla="*/ 7670 h 651398"/>
              <a:gd name="connsiteX2-421" fmla="*/ 659670 w 659672"/>
              <a:gd name="connsiteY2-422" fmla="*/ 334875 h 651398"/>
              <a:gd name="connsiteX3-423" fmla="*/ 331423 w 659672"/>
              <a:gd name="connsiteY3-424" fmla="*/ 651398 h 651398"/>
              <a:gd name="connsiteX4-425" fmla="*/ 3176 w 659672"/>
              <a:gd name="connsiteY4-426" fmla="*/ 334875 h 651398"/>
              <a:gd name="connsiteX5-427" fmla="*/ 62645 w 659672"/>
              <a:gd name="connsiteY5-428" fmla="*/ 131959 h 651398"/>
              <a:gd name="connsiteX0-429" fmla="*/ 88667 w 660991"/>
              <a:gd name="connsiteY0-430" fmla="*/ 96957 h 651398"/>
              <a:gd name="connsiteX1-431" fmla="*/ 415638 w 660991"/>
              <a:gd name="connsiteY1-432" fmla="*/ 7670 h 651398"/>
              <a:gd name="connsiteX2-433" fmla="*/ 659670 w 660991"/>
              <a:gd name="connsiteY2-434" fmla="*/ 334875 h 651398"/>
              <a:gd name="connsiteX3-435" fmla="*/ 331423 w 660991"/>
              <a:gd name="connsiteY3-436" fmla="*/ 651398 h 651398"/>
              <a:gd name="connsiteX4-437" fmla="*/ 3176 w 660991"/>
              <a:gd name="connsiteY4-438" fmla="*/ 334875 h 651398"/>
              <a:gd name="connsiteX5-439" fmla="*/ 62645 w 660991"/>
              <a:gd name="connsiteY5-440" fmla="*/ 131959 h 651398"/>
              <a:gd name="connsiteX0-441" fmla="*/ 88667 w 660843"/>
              <a:gd name="connsiteY0-442" fmla="*/ 98912 h 653353"/>
              <a:gd name="connsiteX1-443" fmla="*/ 415638 w 660843"/>
              <a:gd name="connsiteY1-444" fmla="*/ 9625 h 653353"/>
              <a:gd name="connsiteX2-445" fmla="*/ 659670 w 660843"/>
              <a:gd name="connsiteY2-446" fmla="*/ 336830 h 653353"/>
              <a:gd name="connsiteX3-447" fmla="*/ 331423 w 660843"/>
              <a:gd name="connsiteY3-448" fmla="*/ 653353 h 653353"/>
              <a:gd name="connsiteX4-449" fmla="*/ 3176 w 660843"/>
              <a:gd name="connsiteY4-450" fmla="*/ 336830 h 653353"/>
              <a:gd name="connsiteX5-451" fmla="*/ 62645 w 660843"/>
              <a:gd name="connsiteY5-452" fmla="*/ 133914 h 653353"/>
              <a:gd name="connsiteX0-453" fmla="*/ 88667 w 660203"/>
              <a:gd name="connsiteY0-454" fmla="*/ 98912 h 653353"/>
              <a:gd name="connsiteX1-455" fmla="*/ 415638 w 660203"/>
              <a:gd name="connsiteY1-456" fmla="*/ 9625 h 653353"/>
              <a:gd name="connsiteX2-457" fmla="*/ 659670 w 660203"/>
              <a:gd name="connsiteY2-458" fmla="*/ 336830 h 653353"/>
              <a:gd name="connsiteX3-459" fmla="*/ 331423 w 660203"/>
              <a:gd name="connsiteY3-460" fmla="*/ 653353 h 653353"/>
              <a:gd name="connsiteX4-461" fmla="*/ 3176 w 660203"/>
              <a:gd name="connsiteY4-462" fmla="*/ 336830 h 653353"/>
              <a:gd name="connsiteX5-463" fmla="*/ 62645 w 660203"/>
              <a:gd name="connsiteY5-464" fmla="*/ 133914 h 6533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91" y="connsiteY5-92"/>
              </a:cxn>
            </a:cxnLst>
            <a:rect l="l" t="t" r="r" b="b"/>
            <a:pathLst>
              <a:path w="660203" h="653353">
                <a:moveTo>
                  <a:pt x="88667" y="98912"/>
                </a:moveTo>
                <a:cubicBezTo>
                  <a:pt x="160995" y="21905"/>
                  <a:pt x="271208" y="-20178"/>
                  <a:pt x="415638" y="9625"/>
                </a:cubicBezTo>
                <a:cubicBezTo>
                  <a:pt x="560068" y="39428"/>
                  <a:pt x="668779" y="199983"/>
                  <a:pt x="659670" y="336830"/>
                </a:cubicBezTo>
                <a:cubicBezTo>
                  <a:pt x="650561" y="473677"/>
                  <a:pt x="512709" y="653353"/>
                  <a:pt x="331423" y="653353"/>
                </a:cubicBezTo>
                <a:cubicBezTo>
                  <a:pt x="150137" y="653353"/>
                  <a:pt x="14721" y="456654"/>
                  <a:pt x="3176" y="336830"/>
                </a:cubicBezTo>
                <a:cubicBezTo>
                  <a:pt x="-8369" y="217006"/>
                  <a:pt x="11590" y="208728"/>
                  <a:pt x="62645" y="133914"/>
                </a:cubicBezTo>
              </a:path>
            </a:pathLst>
          </a:custGeom>
          <a:noFill/>
          <a:ln w="38100" cap="rnd">
            <a:solidFill>
              <a:srgbClr val="254E6B"/>
            </a:solidFill>
            <a:prstDash val="solid"/>
            <a:round/>
            <a:tailEnd type="arrow" w="med" len="lg"/>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7200" b="1" dirty="0">
              <a:solidFill>
                <a:schemeClr val="accent1">
                  <a:lumMod val="50000"/>
                </a:schemeClr>
              </a:solidFill>
              <a:latin typeface="方正静蕾简体" panose="02000000000000000000" pitchFamily="2" charset="-122"/>
              <a:ea typeface="方正静蕾简体" panose="02000000000000000000" pitchFamily="2" charset="-122"/>
            </a:endParaRPr>
          </a:p>
        </p:txBody>
      </p:sp>
      <p:sp>
        <p:nvSpPr>
          <p:cNvPr id="43" name="任意多边形 42"/>
          <p:cNvSpPr/>
          <p:nvPr/>
        </p:nvSpPr>
        <p:spPr>
          <a:xfrm flipH="1">
            <a:off x="3988362" y="4730213"/>
            <a:ext cx="676146" cy="717630"/>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solidFill>
            <a:srgbClr val="EBEBEB"/>
          </a:solid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solidFill>
                  <a:srgbClr val="254E6B"/>
                </a:solidFill>
                <a:latin typeface="方正静蕾简体" panose="02000000000000000000" pitchFamily="2" charset="-122"/>
                <a:ea typeface="方正静蕾简体" panose="02000000000000000000" pitchFamily="2" charset="-122"/>
              </a:rPr>
              <a:t>2</a:t>
            </a:r>
            <a:endParaRPr lang="zh-CN" altLang="en-US" sz="4400" b="1" dirty="0">
              <a:solidFill>
                <a:srgbClr val="254E6B"/>
              </a:solidFill>
              <a:latin typeface="方正静蕾简体" panose="02000000000000000000" pitchFamily="2" charset="-122"/>
              <a:ea typeface="方正静蕾简体" panose="02000000000000000000" pitchFamily="2" charset="-122"/>
            </a:endParaRPr>
          </a:p>
        </p:txBody>
      </p:sp>
      <p:sp>
        <p:nvSpPr>
          <p:cNvPr id="44" name="任意多边形 43"/>
          <p:cNvSpPr/>
          <p:nvPr/>
        </p:nvSpPr>
        <p:spPr>
          <a:xfrm flipH="1">
            <a:off x="3988362" y="2742039"/>
            <a:ext cx="676146" cy="717630"/>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solidFill>
            <a:schemeClr val="bg1"/>
          </a:solid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solidFill>
                  <a:srgbClr val="254E6B"/>
                </a:solidFill>
                <a:latin typeface="方正静蕾简体" panose="02000000000000000000" pitchFamily="2" charset="-122"/>
                <a:ea typeface="方正静蕾简体" panose="02000000000000000000" pitchFamily="2" charset="-122"/>
              </a:rPr>
              <a:t>1</a:t>
            </a:r>
            <a:endParaRPr lang="zh-CN" altLang="en-US" sz="4400" b="1" dirty="0">
              <a:solidFill>
                <a:srgbClr val="254E6B"/>
              </a:solidFill>
              <a:latin typeface="方正静蕾简体" panose="02000000000000000000" pitchFamily="2" charset="-122"/>
              <a:ea typeface="方正静蕾简体" panose="02000000000000000000" pitchFamily="2" charset="-122"/>
            </a:endParaRPr>
          </a:p>
        </p:txBody>
      </p:sp>
      <p:sp>
        <p:nvSpPr>
          <p:cNvPr id="46" name="任意多边形 45"/>
          <p:cNvSpPr/>
          <p:nvPr/>
        </p:nvSpPr>
        <p:spPr>
          <a:xfrm flipH="1">
            <a:off x="7538905" y="3388403"/>
            <a:ext cx="676146" cy="717630"/>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solidFill>
            <a:schemeClr val="bg1"/>
          </a:solidFill>
          <a:ln w="38100" cap="rnd">
            <a:solidFill>
              <a:srgbClr val="254E6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solidFill>
                  <a:srgbClr val="254E6B"/>
                </a:solidFill>
                <a:latin typeface="方正静蕾简体" panose="02000000000000000000" pitchFamily="2" charset="-122"/>
                <a:ea typeface="方正静蕾简体" panose="02000000000000000000" pitchFamily="2" charset="-122"/>
              </a:rPr>
              <a:t>3</a:t>
            </a:r>
            <a:endParaRPr lang="zh-CN" altLang="en-US" sz="4400" b="1" dirty="0">
              <a:solidFill>
                <a:srgbClr val="254E6B"/>
              </a:solidFill>
              <a:latin typeface="方正静蕾简体" panose="02000000000000000000" pitchFamily="2" charset="-122"/>
              <a:ea typeface="方正静蕾简体" panose="02000000000000000000" pitchFamily="2" charset="-122"/>
            </a:endParaRPr>
          </a:p>
        </p:txBody>
      </p:sp>
      <p:sp>
        <p:nvSpPr>
          <p:cNvPr id="47" name="矩形 46"/>
          <p:cNvSpPr>
            <a:spLocks noChangeArrowheads="1"/>
          </p:cNvSpPr>
          <p:nvPr/>
        </p:nvSpPr>
        <p:spPr bwMode="auto">
          <a:xfrm>
            <a:off x="951378" y="2590959"/>
            <a:ext cx="2684043"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buNone/>
            </a:pPr>
            <a:r>
              <a:rPr lang="zh-CN" altLang="en-US" dirty="0">
                <a:solidFill>
                  <a:schemeClr val="tx1">
                    <a:lumMod val="85000"/>
                    <a:lumOff val="15000"/>
                  </a:schemeClr>
                </a:solidFill>
              </a:rPr>
              <a:t>娱乐功能</a:t>
            </a:r>
          </a:p>
        </p:txBody>
      </p:sp>
      <p:sp>
        <p:nvSpPr>
          <p:cNvPr id="48" name="矩形 47"/>
          <p:cNvSpPr>
            <a:spLocks noChangeArrowheads="1"/>
          </p:cNvSpPr>
          <p:nvPr/>
        </p:nvSpPr>
        <p:spPr bwMode="auto">
          <a:xfrm>
            <a:off x="951217" y="4486516"/>
            <a:ext cx="2684043"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buNone/>
            </a:pPr>
            <a:r>
              <a:rPr lang="zh-CN" altLang="en-US" dirty="0">
                <a:solidFill>
                  <a:schemeClr val="tx1">
                    <a:lumMod val="85000"/>
                    <a:lumOff val="15000"/>
                  </a:schemeClr>
                </a:solidFill>
              </a:rPr>
              <a:t>闪光功能</a:t>
            </a:r>
          </a:p>
        </p:txBody>
      </p:sp>
      <p:sp>
        <p:nvSpPr>
          <p:cNvPr id="49" name="矩形 48"/>
          <p:cNvSpPr>
            <a:spLocks noChangeArrowheads="1"/>
          </p:cNvSpPr>
          <p:nvPr/>
        </p:nvSpPr>
        <p:spPr bwMode="auto">
          <a:xfrm>
            <a:off x="8576622" y="3330060"/>
            <a:ext cx="2684043" cy="58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buNone/>
            </a:pPr>
            <a:r>
              <a:rPr lang="zh-CN" altLang="en-US" dirty="0">
                <a:solidFill>
                  <a:schemeClr val="tx1">
                    <a:lumMod val="85000"/>
                    <a:lumOff val="15000"/>
                  </a:schemeClr>
                </a:solidFill>
              </a:rPr>
              <a:t>避障功能</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horizontal)">
                                      <p:cBhvr>
                                        <p:cTn id="7" dur="500"/>
                                        <p:tgtEl>
                                          <p:spTgt spid="18"/>
                                        </p:tgtEl>
                                      </p:cBhvr>
                                    </p:animEffect>
                                  </p:childTnLst>
                                </p:cTn>
                              </p:par>
                            </p:childTnLst>
                          </p:cTn>
                        </p:par>
                        <p:par>
                          <p:cTn id="8" fill="hold">
                            <p:stCondLst>
                              <p:cond delay="500"/>
                            </p:stCondLst>
                            <p:childTnLst>
                              <p:par>
                                <p:cTn id="9" presetID="31" presetClass="entr" presetSubtype="0"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1000" fill="hold"/>
                                        <p:tgtEl>
                                          <p:spTgt spid="42"/>
                                        </p:tgtEl>
                                        <p:attrNameLst>
                                          <p:attrName>ppt_w</p:attrName>
                                        </p:attrNameLst>
                                      </p:cBhvr>
                                      <p:tavLst>
                                        <p:tav tm="0">
                                          <p:val>
                                            <p:fltVal val="0"/>
                                          </p:val>
                                        </p:tav>
                                        <p:tav tm="100000">
                                          <p:val>
                                            <p:strVal val="#ppt_w"/>
                                          </p:val>
                                        </p:tav>
                                      </p:tavLst>
                                    </p:anim>
                                    <p:anim calcmode="lin" valueType="num">
                                      <p:cBhvr>
                                        <p:cTn id="12" dur="1000" fill="hold"/>
                                        <p:tgtEl>
                                          <p:spTgt spid="42"/>
                                        </p:tgtEl>
                                        <p:attrNameLst>
                                          <p:attrName>ppt_h</p:attrName>
                                        </p:attrNameLst>
                                      </p:cBhvr>
                                      <p:tavLst>
                                        <p:tav tm="0">
                                          <p:val>
                                            <p:fltVal val="0"/>
                                          </p:val>
                                        </p:tav>
                                        <p:tav tm="100000">
                                          <p:val>
                                            <p:strVal val="#ppt_h"/>
                                          </p:val>
                                        </p:tav>
                                      </p:tavLst>
                                    </p:anim>
                                    <p:anim calcmode="lin" valueType="num">
                                      <p:cBhvr>
                                        <p:cTn id="13" dur="1000" fill="hold"/>
                                        <p:tgtEl>
                                          <p:spTgt spid="42"/>
                                        </p:tgtEl>
                                        <p:attrNameLst>
                                          <p:attrName>style.rotation</p:attrName>
                                        </p:attrNameLst>
                                      </p:cBhvr>
                                      <p:tavLst>
                                        <p:tav tm="0">
                                          <p:val>
                                            <p:fltVal val="90"/>
                                          </p:val>
                                        </p:tav>
                                        <p:tav tm="100000">
                                          <p:val>
                                            <p:fltVal val="0"/>
                                          </p:val>
                                        </p:tav>
                                      </p:tavLst>
                                    </p:anim>
                                    <p:animEffect transition="in" filter="fade">
                                      <p:cBhvr>
                                        <p:cTn id="14" dur="1000"/>
                                        <p:tgtEl>
                                          <p:spTgt spid="42"/>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fade">
                                      <p:cBhvr>
                                        <p:cTn id="18" dur="500"/>
                                        <p:tgtEl>
                                          <p:spTgt spid="44"/>
                                        </p:tgtEl>
                                      </p:cBhvr>
                                    </p:animEffect>
                                  </p:childTnLst>
                                </p:cTn>
                              </p:par>
                              <p:par>
                                <p:cTn id="19" presetID="10" presetClass="entr" presetSubtype="0" fill="hold" grpId="0" nodeType="withEffect">
                                  <p:stCondLst>
                                    <p:cond delay="25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500"/>
                                        <p:tgtEl>
                                          <p:spTgt spid="43"/>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46"/>
                                        </p:tgtEl>
                                        <p:attrNameLst>
                                          <p:attrName>style.visibility</p:attrName>
                                        </p:attrNameLst>
                                      </p:cBhvr>
                                      <p:to>
                                        <p:strVal val="visible"/>
                                      </p:to>
                                    </p:set>
                                    <p:animEffect transition="in" filter="fade">
                                      <p:cBhvr>
                                        <p:cTn id="24" dur="500"/>
                                        <p:tgtEl>
                                          <p:spTgt spid="46"/>
                                        </p:tgtEl>
                                      </p:cBhvr>
                                    </p:animEffect>
                                  </p:childTnLst>
                                </p:cTn>
                              </p:par>
                            </p:childTnLst>
                          </p:cTn>
                        </p:par>
                        <p:par>
                          <p:cTn id="25" fill="hold">
                            <p:stCondLst>
                              <p:cond delay="2500"/>
                            </p:stCondLst>
                            <p:childTnLst>
                              <p:par>
                                <p:cTn id="26" presetID="22" presetClass="entr" presetSubtype="8" fill="hold" grpId="0" nodeType="after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wipe(left)">
                                      <p:cBhvr>
                                        <p:cTn id="28" dur="500"/>
                                        <p:tgtEl>
                                          <p:spTgt spid="47"/>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wipe(left)">
                                      <p:cBhvr>
                                        <p:cTn id="31" dur="500"/>
                                        <p:tgtEl>
                                          <p:spTgt spid="48"/>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49"/>
                                        </p:tgtEl>
                                        <p:attrNameLst>
                                          <p:attrName>style.visibility</p:attrName>
                                        </p:attrNameLst>
                                      </p:cBhvr>
                                      <p:to>
                                        <p:strVal val="visible"/>
                                      </p:to>
                                    </p:set>
                                    <p:animEffect transition="in" filter="wipe(left)">
                                      <p:cBhvr>
                                        <p:cTn id="34"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6" grpId="0" animBg="1"/>
      <p:bldP spid="47" grpId="0"/>
      <p:bldP spid="48" grpId="0"/>
      <p:bldP spid="4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a:off x="1276270" y="-277091"/>
            <a:ext cx="3074057" cy="5844226"/>
            <a:chOff x="8730" y="0"/>
            <a:chExt cx="1589087" cy="3021084"/>
          </a:xfrm>
          <a:gradFill>
            <a:gsLst>
              <a:gs pos="0">
                <a:srgbClr val="254E6B"/>
              </a:gs>
              <a:gs pos="100000">
                <a:srgbClr val="1F3F57"/>
              </a:gs>
            </a:gsLst>
            <a:lin ang="2700000" scaled="1"/>
          </a:gradFill>
        </p:grpSpPr>
        <p:cxnSp>
          <p:nvCxnSpPr>
            <p:cNvPr id="58" name="直接连接符 57"/>
            <p:cNvCxnSpPr/>
            <p:nvPr/>
          </p:nvCxnSpPr>
          <p:spPr>
            <a:xfrm>
              <a:off x="803273" y="0"/>
              <a:ext cx="0" cy="1381196"/>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nvGrpSpPr>
            <p:cNvPr id="59" name="Group 4"/>
            <p:cNvGrpSpPr>
              <a:grpSpLocks noChangeAspect="1"/>
            </p:cNvGrpSpPr>
            <p:nvPr/>
          </p:nvGrpSpPr>
          <p:grpSpPr bwMode="auto">
            <a:xfrm>
              <a:off x="8730" y="1381196"/>
              <a:ext cx="1589087" cy="1639888"/>
              <a:chOff x="1308" y="1009"/>
              <a:chExt cx="1001" cy="1033"/>
            </a:xfrm>
            <a:grpFill/>
          </p:grpSpPr>
          <p:sp>
            <p:nvSpPr>
              <p:cNvPr id="60"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9F9F9"/>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1"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2"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3"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4"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5"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6"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7"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8"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40"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41" name="任意多边形 40"/>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flipH="1">
            <a:off x="7221579" y="2902274"/>
            <a:ext cx="3857640" cy="706755"/>
          </a:xfrm>
          <a:prstGeom prst="rect">
            <a:avLst/>
          </a:prstGeom>
          <a:noFill/>
        </p:spPr>
        <p:txBody>
          <a:bodyPr wrap="square" rtlCol="0">
            <a:spAutoFit/>
          </a:bodyPr>
          <a:lstStyle/>
          <a:p>
            <a:pPr algn="dist"/>
            <a:r>
              <a:rPr lang="zh-CN" altLang="en-US" sz="4000" dirty="0">
                <a:latin typeface="方正静蕾简体" panose="02000000000000000000" pitchFamily="2" charset="-122"/>
                <a:ea typeface="方正静蕾简体" panose="02000000000000000000" pitchFamily="2" charset="-122"/>
                <a:sym typeface="+mn-ea"/>
              </a:rPr>
              <a:t>改进方案</a:t>
            </a:r>
            <a:endParaRPr lang="zh-CN" altLang="en-US" sz="4000" dirty="0">
              <a:latin typeface="方正静蕾简体" panose="02000000000000000000" pitchFamily="2" charset="-122"/>
              <a:ea typeface="方正静蕾简体" panose="02000000000000000000" pitchFamily="2" charset="-122"/>
            </a:endParaRPr>
          </a:p>
        </p:txBody>
      </p:sp>
      <p:grpSp>
        <p:nvGrpSpPr>
          <p:cNvPr id="2" name="组合 1"/>
          <p:cNvGrpSpPr/>
          <p:nvPr/>
        </p:nvGrpSpPr>
        <p:grpSpPr>
          <a:xfrm>
            <a:off x="6016268" y="2883155"/>
            <a:ext cx="841304" cy="841304"/>
            <a:chOff x="6016268" y="2883155"/>
            <a:chExt cx="841304" cy="841304"/>
          </a:xfrm>
        </p:grpSpPr>
        <p:sp>
          <p:nvSpPr>
            <p:cNvPr id="21" name="椭圆 20"/>
            <p:cNvSpPr/>
            <p:nvPr/>
          </p:nvSpPr>
          <p:spPr>
            <a:xfrm>
              <a:off x="6016268" y="2883155"/>
              <a:ext cx="841304" cy="841304"/>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flipH="1">
              <a:off x="6058025" y="2940820"/>
              <a:ext cx="786099" cy="707886"/>
            </a:xfrm>
            <a:prstGeom prst="rect">
              <a:avLst/>
            </a:prstGeom>
            <a:noFill/>
          </p:spPr>
          <p:txBody>
            <a:bodyPr wrap="square" rtlCol="0">
              <a:spAutoFit/>
            </a:bodyPr>
            <a:lstStyle/>
            <a:p>
              <a:pPr algn="ctr"/>
              <a:r>
                <a:rPr lang="en-US" altLang="zh-CN" sz="4000" dirty="0">
                  <a:solidFill>
                    <a:srgbClr val="FCFCFC"/>
                  </a:solidFill>
                  <a:latin typeface="方正静蕾简体" panose="02000000000000000000" pitchFamily="2" charset="-122"/>
                  <a:ea typeface="方正静蕾简体" panose="02000000000000000000" pitchFamily="2" charset="-122"/>
                </a:rPr>
                <a:t>4</a:t>
              </a:r>
              <a:endParaRPr lang="zh-CN" altLang="en-US" sz="7200" b="1" dirty="0">
                <a:solidFill>
                  <a:srgbClr val="FCFCFC"/>
                </a:solidFill>
                <a:latin typeface="方正静蕾简体" panose="02000000000000000000" pitchFamily="2" charset="-122"/>
                <a:ea typeface="方正静蕾简体" panose="02000000000000000000" pitchFamily="2" charset="-122"/>
              </a:endParaRPr>
            </a:p>
          </p:txBody>
        </p:sp>
      </p:grpSp>
      <p:sp>
        <p:nvSpPr>
          <p:cNvPr id="24" name="椭圆 23"/>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750" fill="hold"/>
                                        <p:tgtEl>
                                          <p:spTgt spid="57"/>
                                        </p:tgtEl>
                                        <p:attrNameLst>
                                          <p:attrName>ppt_x</p:attrName>
                                        </p:attrNameLst>
                                      </p:cBhvr>
                                      <p:tavLst>
                                        <p:tav tm="0">
                                          <p:val>
                                            <p:strVal val="#ppt_x"/>
                                          </p:val>
                                        </p:tav>
                                        <p:tav tm="100000">
                                          <p:val>
                                            <p:strVal val="#ppt_x"/>
                                          </p:val>
                                        </p:tav>
                                      </p:tavLst>
                                    </p:anim>
                                    <p:anim calcmode="lin" valueType="num">
                                      <p:cBhvr additive="base">
                                        <p:cTn id="8" dur="750" fill="hold"/>
                                        <p:tgtEl>
                                          <p:spTgt spid="57"/>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8" fill="hold" grpId="0" nodeType="afterEffect">
                                  <p:stCondLst>
                                    <p:cond delay="0"/>
                                  </p:stCondLst>
                                  <p:childTnLst>
                                    <p:set>
                                      <p:cBhvr>
                                        <p:cTn id="11" dur="1" fill="hold">
                                          <p:stCondLst>
                                            <p:cond delay="0"/>
                                          </p:stCondLst>
                                        </p:cTn>
                                        <p:tgtEl>
                                          <p:spTgt spid="40"/>
                                        </p:tgtEl>
                                        <p:attrNameLst>
                                          <p:attrName>style.visibility</p:attrName>
                                        </p:attrNameLst>
                                      </p:cBhvr>
                                      <p:to>
                                        <p:strVal val="visible"/>
                                      </p:to>
                                    </p:set>
                                    <p:anim calcmode="lin" valueType="num">
                                      <p:cBhvr additive="base">
                                        <p:cTn id="12" dur="1000" fill="hold"/>
                                        <p:tgtEl>
                                          <p:spTgt spid="40"/>
                                        </p:tgtEl>
                                        <p:attrNameLst>
                                          <p:attrName>ppt_x</p:attrName>
                                        </p:attrNameLst>
                                      </p:cBhvr>
                                      <p:tavLst>
                                        <p:tav tm="0">
                                          <p:val>
                                            <p:strVal val="0-#ppt_w/2"/>
                                          </p:val>
                                        </p:tav>
                                        <p:tav tm="100000">
                                          <p:val>
                                            <p:strVal val="#ppt_x"/>
                                          </p:val>
                                        </p:tav>
                                      </p:tavLst>
                                    </p:anim>
                                    <p:anim calcmode="lin" valueType="num">
                                      <p:cBhvr additive="base">
                                        <p:cTn id="13" dur="1000" fill="hold"/>
                                        <p:tgtEl>
                                          <p:spTgt spid="40"/>
                                        </p:tgtEl>
                                        <p:attrNameLst>
                                          <p:attrName>ppt_y</p:attrName>
                                        </p:attrNameLst>
                                      </p:cBhvr>
                                      <p:tavLst>
                                        <p:tav tm="0">
                                          <p:val>
                                            <p:strVal val="#ppt_y"/>
                                          </p:val>
                                        </p:tav>
                                        <p:tav tm="100000">
                                          <p:val>
                                            <p:strVal val="#ppt_y"/>
                                          </p:val>
                                        </p:tav>
                                      </p:tavLst>
                                    </p:anim>
                                  </p:childTnLst>
                                </p:cTn>
                              </p:par>
                              <p:par>
                                <p:cTn id="14" presetID="22" presetClass="entr" presetSubtype="8" fill="hold" grpId="0" nodeType="withEffect">
                                  <p:stCondLst>
                                    <p:cond delay="500"/>
                                  </p:stCondLst>
                                  <p:childTnLst>
                                    <p:set>
                                      <p:cBhvr>
                                        <p:cTn id="15" dur="1" fill="hold">
                                          <p:stCondLst>
                                            <p:cond delay="0"/>
                                          </p:stCondLst>
                                        </p:cTn>
                                        <p:tgtEl>
                                          <p:spTgt spid="41"/>
                                        </p:tgtEl>
                                        <p:attrNameLst>
                                          <p:attrName>style.visibility</p:attrName>
                                        </p:attrNameLst>
                                      </p:cBhvr>
                                      <p:to>
                                        <p:strVal val="visible"/>
                                      </p:to>
                                    </p:set>
                                    <p:animEffect transition="in" filter="wipe(left)">
                                      <p:cBhvr>
                                        <p:cTn id="16" dur="500"/>
                                        <p:tgtEl>
                                          <p:spTgt spid="41"/>
                                        </p:tgtEl>
                                      </p:cBhvr>
                                    </p:animEffect>
                                  </p:childTnLst>
                                </p:cTn>
                              </p:par>
                            </p:childTnLst>
                          </p:cTn>
                        </p:par>
                        <p:par>
                          <p:cTn id="17" fill="hold">
                            <p:stCondLst>
                              <p:cond delay="2000"/>
                            </p:stCondLst>
                            <p:childTnLst>
                              <p:par>
                                <p:cTn id="18" presetID="53" presetClass="entr" presetSubtype="16"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p:cTn id="20" dur="500" fill="hold"/>
                                        <p:tgtEl>
                                          <p:spTgt spid="2"/>
                                        </p:tgtEl>
                                        <p:attrNameLst>
                                          <p:attrName>ppt_w</p:attrName>
                                        </p:attrNameLst>
                                      </p:cBhvr>
                                      <p:tavLst>
                                        <p:tav tm="0">
                                          <p:val>
                                            <p:fltVal val="0"/>
                                          </p:val>
                                        </p:tav>
                                        <p:tav tm="100000">
                                          <p:val>
                                            <p:strVal val="#ppt_w"/>
                                          </p:val>
                                        </p:tav>
                                      </p:tavLst>
                                    </p:anim>
                                    <p:anim calcmode="lin" valueType="num">
                                      <p:cBhvr>
                                        <p:cTn id="21" dur="500" fill="hold"/>
                                        <p:tgtEl>
                                          <p:spTgt spid="2"/>
                                        </p:tgtEl>
                                        <p:attrNameLst>
                                          <p:attrName>ppt_h</p:attrName>
                                        </p:attrNameLst>
                                      </p:cBhvr>
                                      <p:tavLst>
                                        <p:tav tm="0">
                                          <p:val>
                                            <p:fltVal val="0"/>
                                          </p:val>
                                        </p:tav>
                                        <p:tav tm="100000">
                                          <p:val>
                                            <p:strVal val="#ppt_h"/>
                                          </p:val>
                                        </p:tav>
                                      </p:tavLst>
                                    </p:anim>
                                    <p:animEffect transition="in" filter="fade">
                                      <p:cBhvr>
                                        <p:cTn id="22" dur="500"/>
                                        <p:tgtEl>
                                          <p:spTgt spid="2"/>
                                        </p:tgtEl>
                                      </p:cBhvr>
                                    </p:animEffect>
                                  </p:childTnLst>
                                </p:cTn>
                              </p:par>
                            </p:childTnLst>
                          </p:cTn>
                        </p:par>
                        <p:par>
                          <p:cTn id="23" fill="hold">
                            <p:stCondLst>
                              <p:cond delay="2500"/>
                            </p:stCondLst>
                            <p:childTnLst>
                              <p:par>
                                <p:cTn id="24" presetID="16" presetClass="entr" presetSubtype="37" fill="hold" grpId="0" nodeType="after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barn(outVertical)">
                                      <p:cBhvr>
                                        <p:cTn id="2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椭圆 67"/>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638962" y="-347987"/>
            <a:ext cx="844942" cy="1606357"/>
            <a:chOff x="8730" y="0"/>
            <a:chExt cx="1589087" cy="3021084"/>
          </a:xfrm>
          <a:gradFill>
            <a:gsLst>
              <a:gs pos="0">
                <a:srgbClr val="254E6B"/>
              </a:gs>
              <a:gs pos="100000">
                <a:srgbClr val="1F3F57"/>
              </a:gs>
            </a:gsLst>
            <a:lin ang="2700000" scaled="1"/>
          </a:gradFill>
        </p:grpSpPr>
        <p:cxnSp>
          <p:nvCxnSpPr>
            <p:cNvPr id="4" name="直接连接符 3"/>
            <p:cNvCxnSpPr/>
            <p:nvPr/>
          </p:nvCxnSpPr>
          <p:spPr>
            <a:xfrm>
              <a:off x="803273" y="0"/>
              <a:ext cx="0" cy="1381196"/>
            </a:xfrm>
            <a:prstGeom prst="line">
              <a:avLst/>
            </a:prstGeom>
            <a:grpFill/>
            <a:ln w="28575">
              <a:solidFill>
                <a:srgbClr val="3D3D3D"/>
              </a:solidFill>
            </a:ln>
          </p:spPr>
          <p:style>
            <a:lnRef idx="1">
              <a:schemeClr val="accent1"/>
            </a:lnRef>
            <a:fillRef idx="0">
              <a:schemeClr val="accent1"/>
            </a:fillRef>
            <a:effectRef idx="0">
              <a:schemeClr val="accent1"/>
            </a:effectRef>
            <a:fontRef idx="minor">
              <a:schemeClr val="tx1"/>
            </a:fontRef>
          </p:style>
        </p:cxnSp>
        <p:grpSp>
          <p:nvGrpSpPr>
            <p:cNvPr id="5" name="Group 4"/>
            <p:cNvGrpSpPr>
              <a:grpSpLocks noChangeAspect="1"/>
            </p:cNvGrpSpPr>
            <p:nvPr/>
          </p:nvGrpSpPr>
          <p:grpSpPr bwMode="auto">
            <a:xfrm>
              <a:off x="8730" y="1381196"/>
              <a:ext cx="1589087" cy="1639888"/>
              <a:chOff x="1308" y="1009"/>
              <a:chExt cx="1001" cy="1033"/>
            </a:xfrm>
            <a:grpFill/>
          </p:grpSpPr>
          <p:sp>
            <p:nvSpPr>
              <p:cNvPr id="6"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0"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1"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2"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3"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4"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15" name="文本框 14"/>
          <p:cNvSpPr txBox="1"/>
          <p:nvPr/>
        </p:nvSpPr>
        <p:spPr>
          <a:xfrm flipH="1">
            <a:off x="1974163" y="445285"/>
            <a:ext cx="4818201" cy="583565"/>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方正静蕾简体" panose="02000000000000000000" pitchFamily="2" charset="-122"/>
                <a:ea typeface="方正静蕾简体" panose="02000000000000000000" pitchFamily="2" charset="-122"/>
              </a:rPr>
              <a:t>未来的设想</a:t>
            </a:r>
          </a:p>
        </p:txBody>
      </p:sp>
      <p:sp>
        <p:nvSpPr>
          <p:cNvPr id="16" name="Freeform 34"/>
          <p:cNvSpPr>
            <a:spLocks noEditPoints="1"/>
          </p:cNvSpPr>
          <p:nvPr/>
        </p:nvSpPr>
        <p:spPr bwMode="auto">
          <a:xfrm>
            <a:off x="6792699" y="762739"/>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17" name="任意多边形 16"/>
          <p:cNvSpPr/>
          <p:nvPr/>
        </p:nvSpPr>
        <p:spPr>
          <a:xfrm>
            <a:off x="1850243" y="820986"/>
            <a:ext cx="4942456" cy="40111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Group 44"/>
          <p:cNvGrpSpPr/>
          <p:nvPr/>
        </p:nvGrpSpPr>
        <p:grpSpPr>
          <a:xfrm>
            <a:off x="1288462" y="2372045"/>
            <a:ext cx="657509" cy="738492"/>
            <a:chOff x="0" y="0"/>
            <a:chExt cx="807366" cy="906807"/>
          </a:xfrm>
          <a:noFill/>
        </p:grpSpPr>
        <p:sp>
          <p:nvSpPr>
            <p:cNvPr id="19" name="Shape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grpFill/>
            <a:ln w="38100" cap="flat">
              <a:solidFill>
                <a:srgbClr val="254E6B"/>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0" name="Shape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grpFill/>
            <a:ln w="38100" cap="flat">
              <a:solidFill>
                <a:srgbClr val="254E6B"/>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grpSp>
        <p:nvGrpSpPr>
          <p:cNvPr id="21" name="Group 44"/>
          <p:cNvGrpSpPr/>
          <p:nvPr/>
        </p:nvGrpSpPr>
        <p:grpSpPr>
          <a:xfrm>
            <a:off x="1273918" y="3723853"/>
            <a:ext cx="657509" cy="738492"/>
            <a:chOff x="0" y="0"/>
            <a:chExt cx="807366" cy="906807"/>
          </a:xfrm>
        </p:grpSpPr>
        <p:sp>
          <p:nvSpPr>
            <p:cNvPr id="22" name="Shape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noFill/>
            <a:ln w="38100" cap="flat">
              <a:solidFill>
                <a:srgbClr val="254E6B"/>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3" name="Shape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noFill/>
            <a:ln w="38100" cap="flat">
              <a:solidFill>
                <a:srgbClr val="254E6B"/>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grpSp>
        <p:nvGrpSpPr>
          <p:cNvPr id="24" name="Group 44"/>
          <p:cNvGrpSpPr/>
          <p:nvPr/>
        </p:nvGrpSpPr>
        <p:grpSpPr>
          <a:xfrm>
            <a:off x="1259374" y="5075661"/>
            <a:ext cx="657509" cy="738492"/>
            <a:chOff x="0" y="0"/>
            <a:chExt cx="807366" cy="906807"/>
          </a:xfrm>
        </p:grpSpPr>
        <p:sp>
          <p:nvSpPr>
            <p:cNvPr id="25" name="Shape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noFill/>
            <a:ln w="38100" cap="flat">
              <a:solidFill>
                <a:srgbClr val="254E6B"/>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6" name="Shape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noFill/>
            <a:ln w="38100" cap="flat">
              <a:solidFill>
                <a:srgbClr val="254E6B"/>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grpSp>
        <p:nvGrpSpPr>
          <p:cNvPr id="27" name="Group 55"/>
          <p:cNvGrpSpPr/>
          <p:nvPr/>
        </p:nvGrpSpPr>
        <p:grpSpPr>
          <a:xfrm rot="473564">
            <a:off x="8034910" y="2636213"/>
            <a:ext cx="2590569" cy="2552112"/>
            <a:chOff x="0" y="0"/>
            <a:chExt cx="1149595" cy="1132530"/>
          </a:xfrm>
        </p:grpSpPr>
        <p:sp>
          <p:nvSpPr>
            <p:cNvPr id="28" name="Shape 50"/>
            <p:cNvSpPr/>
            <p:nvPr/>
          </p:nvSpPr>
          <p:spPr>
            <a:xfrm>
              <a:off x="495300" y="419100"/>
              <a:ext cx="288999" cy="341770"/>
            </a:xfrm>
            <a:custGeom>
              <a:avLst/>
              <a:gdLst/>
              <a:ahLst/>
              <a:cxnLst>
                <a:cxn ang="0">
                  <a:pos x="wd2" y="hd2"/>
                </a:cxn>
                <a:cxn ang="5400000">
                  <a:pos x="wd2" y="hd2"/>
                </a:cxn>
                <a:cxn ang="10800000">
                  <a:pos x="wd2" y="hd2"/>
                </a:cxn>
                <a:cxn ang="16200000">
                  <a:pos x="wd2" y="hd2"/>
                </a:cxn>
              </a:cxnLst>
              <a:rect l="0" t="0" r="r" b="b"/>
              <a:pathLst>
                <a:path w="20587" h="20953" extrusionOk="0">
                  <a:moveTo>
                    <a:pt x="310" y="19339"/>
                  </a:moveTo>
                  <a:cubicBezTo>
                    <a:pt x="1970" y="21600"/>
                    <a:pt x="8627" y="20962"/>
                    <a:pt x="10626" y="20516"/>
                  </a:cubicBezTo>
                  <a:cubicBezTo>
                    <a:pt x="14392" y="19676"/>
                    <a:pt x="17603" y="17645"/>
                    <a:pt x="19255" y="14542"/>
                  </a:cubicBezTo>
                  <a:cubicBezTo>
                    <a:pt x="21291" y="10718"/>
                    <a:pt x="21600" y="1795"/>
                    <a:pt x="15756" y="0"/>
                  </a:cubicBezTo>
                  <a:cubicBezTo>
                    <a:pt x="14569" y="3871"/>
                    <a:pt x="15031" y="8421"/>
                    <a:pt x="12815" y="11999"/>
                  </a:cubicBezTo>
                  <a:cubicBezTo>
                    <a:pt x="10327" y="16013"/>
                    <a:pt x="4821" y="17658"/>
                    <a:pt x="0" y="18694"/>
                  </a:cubicBezTo>
                  <a:cubicBezTo>
                    <a:pt x="63" y="18932"/>
                    <a:pt x="168" y="19146"/>
                    <a:pt x="310" y="19339"/>
                  </a:cubicBezTo>
                  <a:close/>
                </a:path>
              </a:pathLst>
            </a:custGeom>
            <a:solidFill>
              <a:srgbClr val="254E6B">
                <a:alpha val="66000"/>
              </a:srgbClr>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nvGrpSpPr>
            <p:cNvPr id="29" name="Group 54"/>
            <p:cNvGrpSpPr/>
            <p:nvPr/>
          </p:nvGrpSpPr>
          <p:grpSpPr>
            <a:xfrm>
              <a:off x="-1" y="0"/>
              <a:ext cx="1149597" cy="1132531"/>
              <a:chOff x="0" y="0"/>
              <a:chExt cx="1149595" cy="1132530"/>
            </a:xfrm>
          </p:grpSpPr>
          <p:sp>
            <p:nvSpPr>
              <p:cNvPr id="30" name="Shape 51"/>
              <p:cNvSpPr/>
              <p:nvPr/>
            </p:nvSpPr>
            <p:spPr>
              <a:xfrm>
                <a:off x="0" y="0"/>
                <a:ext cx="1149596" cy="1132531"/>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0" y="1657"/>
                      <a:pt x="197" y="6129"/>
                      <a:pt x="12" y="9065"/>
                    </a:cubicBezTo>
                    <a:cubicBezTo>
                      <a:pt x="-190" y="12266"/>
                      <a:pt x="2170" y="15739"/>
                      <a:pt x="5118" y="17138"/>
                    </a:cubicBezTo>
                    <a:close/>
                  </a:path>
                </a:pathLst>
              </a:custGeom>
              <a:noFill/>
              <a:ln w="38100" cap="flat">
                <a:solidFill>
                  <a:srgbClr val="254E6B"/>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31" name="Shape 52"/>
              <p:cNvSpPr/>
              <p:nvPr/>
            </p:nvSpPr>
            <p:spPr>
              <a:xfrm>
                <a:off x="190500" y="177800"/>
                <a:ext cx="789686" cy="777962"/>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3" y="19314"/>
                      <a:pt x="15760" y="18135"/>
                      <a:pt x="18000" y="13346"/>
                    </a:cubicBezTo>
                    <a:cubicBezTo>
                      <a:pt x="21411" y="6050"/>
                      <a:pt x="13778" y="-2286"/>
                      <a:pt x="5945" y="577"/>
                    </a:cubicBezTo>
                    <a:cubicBezTo>
                      <a:pt x="2991" y="1657"/>
                      <a:pt x="198" y="6129"/>
                      <a:pt x="12" y="9065"/>
                    </a:cubicBezTo>
                    <a:cubicBezTo>
                      <a:pt x="-189" y="12266"/>
                      <a:pt x="2171" y="15739"/>
                      <a:pt x="5118" y="17138"/>
                    </a:cubicBezTo>
                    <a:close/>
                  </a:path>
                </a:pathLst>
              </a:custGeom>
              <a:noFill/>
              <a:ln w="38100" cap="flat">
                <a:solidFill>
                  <a:srgbClr val="254E6B"/>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32" name="Shape 53"/>
              <p:cNvSpPr/>
              <p:nvPr/>
            </p:nvSpPr>
            <p:spPr>
              <a:xfrm>
                <a:off x="381000" y="368300"/>
                <a:ext cx="396756" cy="390866"/>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1" y="1657"/>
                      <a:pt x="197" y="6129"/>
                      <a:pt x="12" y="9065"/>
                    </a:cubicBezTo>
                    <a:cubicBezTo>
                      <a:pt x="-190" y="12266"/>
                      <a:pt x="2170" y="15739"/>
                      <a:pt x="5118" y="17138"/>
                    </a:cubicBezTo>
                    <a:close/>
                  </a:path>
                </a:pathLst>
              </a:custGeom>
              <a:noFill/>
              <a:ln w="38100" cap="flat">
                <a:solidFill>
                  <a:srgbClr val="254E6B"/>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grpSp>
      <p:grpSp>
        <p:nvGrpSpPr>
          <p:cNvPr id="33" name="Group 58"/>
          <p:cNvGrpSpPr/>
          <p:nvPr/>
        </p:nvGrpSpPr>
        <p:grpSpPr>
          <a:xfrm rot="473564">
            <a:off x="7402106" y="3762394"/>
            <a:ext cx="1809843" cy="1872344"/>
            <a:chOff x="0" y="0"/>
            <a:chExt cx="803139" cy="830875"/>
          </a:xfrm>
        </p:grpSpPr>
        <p:sp>
          <p:nvSpPr>
            <p:cNvPr id="34" name="Shape 56"/>
            <p:cNvSpPr/>
            <p:nvPr/>
          </p:nvSpPr>
          <p:spPr>
            <a:xfrm>
              <a:off x="0" y="431800"/>
              <a:ext cx="377118" cy="399076"/>
            </a:xfrm>
            <a:custGeom>
              <a:avLst/>
              <a:gdLst/>
              <a:ahLst/>
              <a:cxnLst>
                <a:cxn ang="0">
                  <a:pos x="wd2" y="hd2"/>
                </a:cxn>
                <a:cxn ang="5400000">
                  <a:pos x="wd2" y="hd2"/>
                </a:cxn>
                <a:cxn ang="10800000">
                  <a:pos x="wd2" y="hd2"/>
                </a:cxn>
                <a:cxn ang="16200000">
                  <a:pos x="wd2" y="hd2"/>
                </a:cxn>
              </a:cxnLst>
              <a:rect l="0" t="0" r="r" b="b"/>
              <a:pathLst>
                <a:path w="21600" h="21600" extrusionOk="0">
                  <a:moveTo>
                    <a:pt x="9127" y="12126"/>
                  </a:moveTo>
                  <a:lnTo>
                    <a:pt x="0" y="9668"/>
                  </a:lnTo>
                  <a:lnTo>
                    <a:pt x="12334" y="0"/>
                  </a:lnTo>
                  <a:lnTo>
                    <a:pt x="19930" y="2881"/>
                  </a:lnTo>
                  <a:lnTo>
                    <a:pt x="21600" y="12126"/>
                  </a:lnTo>
                  <a:lnTo>
                    <a:pt x="10800" y="21600"/>
                  </a:lnTo>
                  <a:cubicBezTo>
                    <a:pt x="10800" y="21600"/>
                    <a:pt x="9127" y="12126"/>
                    <a:pt x="9127" y="12126"/>
                  </a:cubicBezTo>
                  <a:close/>
                </a:path>
              </a:pathLst>
            </a:custGeom>
            <a:noFill/>
            <a:ln w="38100" cap="flat">
              <a:solidFill>
                <a:srgbClr val="254E6B"/>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35" name="Shape 57"/>
            <p:cNvSpPr/>
            <p:nvPr/>
          </p:nvSpPr>
          <p:spPr>
            <a:xfrm>
              <a:off x="165100" y="0"/>
              <a:ext cx="638040" cy="6619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0"/>
                    <a:pt x="4432" y="18069"/>
                    <a:pt x="0" y="21600"/>
                  </a:cubicBezTo>
                </a:path>
              </a:pathLst>
            </a:custGeom>
            <a:noFill/>
            <a:ln w="38100" cap="flat">
              <a:solidFill>
                <a:srgbClr val="254E6B"/>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sp>
        <p:nvSpPr>
          <p:cNvPr id="36" name="文本框 35"/>
          <p:cNvSpPr txBox="1"/>
          <p:nvPr/>
        </p:nvSpPr>
        <p:spPr>
          <a:xfrm>
            <a:off x="2216271" y="2428719"/>
            <a:ext cx="4115476" cy="706755"/>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sz="3200" dirty="0">
                <a:solidFill>
                  <a:schemeClr val="tx1">
                    <a:lumMod val="85000"/>
                    <a:lumOff val="15000"/>
                  </a:schemeClr>
                </a:solidFill>
                <a:latin typeface="方正静蕾简体" panose="02000000000000000000" pitchFamily="2" charset="-122"/>
                <a:ea typeface="方正静蕾简体" panose="02000000000000000000" pitchFamily="2" charset="-122"/>
              </a:rPr>
              <a:t>可移动功能</a:t>
            </a:r>
          </a:p>
        </p:txBody>
      </p:sp>
      <p:sp>
        <p:nvSpPr>
          <p:cNvPr id="37" name="文本框 36"/>
          <p:cNvSpPr txBox="1"/>
          <p:nvPr/>
        </p:nvSpPr>
        <p:spPr>
          <a:xfrm>
            <a:off x="2222161" y="3754460"/>
            <a:ext cx="4115476" cy="706755"/>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sz="3200" dirty="0">
                <a:solidFill>
                  <a:schemeClr val="tx1">
                    <a:lumMod val="85000"/>
                    <a:lumOff val="15000"/>
                  </a:schemeClr>
                </a:solidFill>
                <a:latin typeface="方正静蕾简体" panose="02000000000000000000" pitchFamily="2" charset="-122"/>
                <a:ea typeface="方正静蕾简体" panose="02000000000000000000" pitchFamily="2" charset="-122"/>
              </a:rPr>
              <a:t>语音提示功能</a:t>
            </a:r>
          </a:p>
        </p:txBody>
      </p:sp>
      <p:sp>
        <p:nvSpPr>
          <p:cNvPr id="38" name="文本框 37"/>
          <p:cNvSpPr txBox="1"/>
          <p:nvPr/>
        </p:nvSpPr>
        <p:spPr>
          <a:xfrm>
            <a:off x="2216271" y="5074964"/>
            <a:ext cx="4115476" cy="706755"/>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sz="3200" dirty="0">
                <a:solidFill>
                  <a:schemeClr val="tx1">
                    <a:lumMod val="85000"/>
                    <a:lumOff val="15000"/>
                  </a:schemeClr>
                </a:solidFill>
                <a:latin typeface="方正静蕾简体" panose="02000000000000000000" pitchFamily="2" charset="-122"/>
                <a:ea typeface="方正静蕾简体" panose="02000000000000000000" pitchFamily="2" charset="-122"/>
              </a:rPr>
              <a:t>水位监测功能</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fltVal val="0"/>
                                          </p:val>
                                        </p:tav>
                                        <p:tav tm="100000">
                                          <p:val>
                                            <p:strVal val="#ppt_w"/>
                                          </p:val>
                                        </p:tav>
                                      </p:tavLst>
                                    </p:anim>
                                    <p:anim calcmode="lin" valueType="num">
                                      <p:cBhvr>
                                        <p:cTn id="8" dur="1000" fill="hold"/>
                                        <p:tgtEl>
                                          <p:spTgt spid="27"/>
                                        </p:tgtEl>
                                        <p:attrNameLst>
                                          <p:attrName>ppt_h</p:attrName>
                                        </p:attrNameLst>
                                      </p:cBhvr>
                                      <p:tavLst>
                                        <p:tav tm="0">
                                          <p:val>
                                            <p:fltVal val="0"/>
                                          </p:val>
                                        </p:tav>
                                        <p:tav tm="100000">
                                          <p:val>
                                            <p:strVal val="#ppt_h"/>
                                          </p:val>
                                        </p:tav>
                                      </p:tavLst>
                                    </p:anim>
                                    <p:animEffect transition="in" filter="fade">
                                      <p:cBhvr>
                                        <p:cTn id="9" dur="1000"/>
                                        <p:tgtEl>
                                          <p:spTgt spid="27"/>
                                        </p:tgtEl>
                                      </p:cBhvr>
                                    </p:animEffect>
                                  </p:childTnLst>
                                </p:cTn>
                              </p:par>
                            </p:childTnLst>
                          </p:cTn>
                        </p:par>
                        <p:par>
                          <p:cTn id="10" fill="hold">
                            <p:stCondLst>
                              <p:cond delay="1000"/>
                            </p:stCondLst>
                            <p:childTnLst>
                              <p:par>
                                <p:cTn id="11" presetID="2" presetClass="entr" presetSubtype="12" fill="hold" nodeType="after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additive="base">
                                        <p:cTn id="13" dur="750" fill="hold"/>
                                        <p:tgtEl>
                                          <p:spTgt spid="33"/>
                                        </p:tgtEl>
                                        <p:attrNameLst>
                                          <p:attrName>ppt_x</p:attrName>
                                        </p:attrNameLst>
                                      </p:cBhvr>
                                      <p:tavLst>
                                        <p:tav tm="0">
                                          <p:val>
                                            <p:strVal val="0-#ppt_w/2"/>
                                          </p:val>
                                        </p:tav>
                                        <p:tav tm="100000">
                                          <p:val>
                                            <p:strVal val="#ppt_x"/>
                                          </p:val>
                                        </p:tav>
                                      </p:tavLst>
                                    </p:anim>
                                    <p:anim calcmode="lin" valueType="num">
                                      <p:cBhvr additive="base">
                                        <p:cTn id="14" dur="750" fill="hold"/>
                                        <p:tgtEl>
                                          <p:spTgt spid="33"/>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10" presetClass="entr" presetSubtype="0"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par>
                                <p:cTn id="19" presetID="42" presetClass="entr" presetSubtype="0" fill="hold" nodeType="withEffect">
                                  <p:stCondLst>
                                    <p:cond delay="30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anim calcmode="lin" valueType="num">
                                      <p:cBhvr>
                                        <p:cTn id="22" dur="500" fill="hold"/>
                                        <p:tgtEl>
                                          <p:spTgt spid="18"/>
                                        </p:tgtEl>
                                        <p:attrNameLst>
                                          <p:attrName>ppt_x</p:attrName>
                                        </p:attrNameLst>
                                      </p:cBhvr>
                                      <p:tavLst>
                                        <p:tav tm="0">
                                          <p:val>
                                            <p:strVal val="#ppt_x"/>
                                          </p:val>
                                        </p:tav>
                                        <p:tav tm="100000">
                                          <p:val>
                                            <p:strVal val="#ppt_x"/>
                                          </p:val>
                                        </p:tav>
                                      </p:tavLst>
                                    </p:anim>
                                    <p:anim calcmode="lin" valueType="num">
                                      <p:cBhvr>
                                        <p:cTn id="23" dur="500" fill="hold"/>
                                        <p:tgtEl>
                                          <p:spTgt spid="18"/>
                                        </p:tgtEl>
                                        <p:attrNameLst>
                                          <p:attrName>ppt_y</p:attrName>
                                        </p:attrNameLst>
                                      </p:cBhvr>
                                      <p:tavLst>
                                        <p:tav tm="0">
                                          <p:val>
                                            <p:strVal val="#ppt_y+.1"/>
                                          </p:val>
                                        </p:tav>
                                        <p:tav tm="100000">
                                          <p:val>
                                            <p:strVal val="#ppt_y"/>
                                          </p:val>
                                        </p:tav>
                                      </p:tavLst>
                                    </p:anim>
                                  </p:childTnLst>
                                </p:cTn>
                              </p:par>
                              <p:par>
                                <p:cTn id="24" presetID="47" presetClass="entr" presetSubtype="0" fill="hold" nodeType="withEffect">
                                  <p:stCondLst>
                                    <p:cond delay="30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anim calcmode="lin" valueType="num">
                                      <p:cBhvr>
                                        <p:cTn id="27" dur="500" fill="hold"/>
                                        <p:tgtEl>
                                          <p:spTgt spid="24"/>
                                        </p:tgtEl>
                                        <p:attrNameLst>
                                          <p:attrName>ppt_x</p:attrName>
                                        </p:attrNameLst>
                                      </p:cBhvr>
                                      <p:tavLst>
                                        <p:tav tm="0">
                                          <p:val>
                                            <p:strVal val="#ppt_x"/>
                                          </p:val>
                                        </p:tav>
                                        <p:tav tm="100000">
                                          <p:val>
                                            <p:strVal val="#ppt_x"/>
                                          </p:val>
                                        </p:tav>
                                      </p:tavLst>
                                    </p:anim>
                                    <p:anim calcmode="lin" valueType="num">
                                      <p:cBhvr>
                                        <p:cTn id="28" dur="500" fill="hold"/>
                                        <p:tgtEl>
                                          <p:spTgt spid="24"/>
                                        </p:tgtEl>
                                        <p:attrNameLst>
                                          <p:attrName>ppt_y</p:attrName>
                                        </p:attrNameLst>
                                      </p:cBhvr>
                                      <p:tavLst>
                                        <p:tav tm="0">
                                          <p:val>
                                            <p:strVal val="#ppt_y-.1"/>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wipe(left)">
                                      <p:cBhvr>
                                        <p:cTn id="32" dur="500"/>
                                        <p:tgtEl>
                                          <p:spTgt spid="36"/>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wipe(left)">
                                      <p:cBhvr>
                                        <p:cTn id="35" dur="500"/>
                                        <p:tgtEl>
                                          <p:spTgt spid="37"/>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wipe(left)">
                                      <p:cBhvr>
                                        <p:cTn id="3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组合 55"/>
          <p:cNvGrpSpPr/>
          <p:nvPr/>
        </p:nvGrpSpPr>
        <p:grpSpPr>
          <a:xfrm>
            <a:off x="3460547" y="-965916"/>
            <a:ext cx="1940852" cy="5302880"/>
            <a:chOff x="1444624" y="0"/>
            <a:chExt cx="1589087" cy="4341774"/>
          </a:xfrm>
          <a:gradFill>
            <a:gsLst>
              <a:gs pos="0">
                <a:srgbClr val="254E6B"/>
              </a:gs>
              <a:gs pos="100000">
                <a:srgbClr val="1F3F57"/>
              </a:gs>
            </a:gsLst>
            <a:lin ang="2700000" scaled="1"/>
          </a:gradFill>
        </p:grpSpPr>
        <p:cxnSp>
          <p:nvCxnSpPr>
            <p:cNvPr id="20" name="直接连接符 19"/>
            <p:cNvCxnSpPr/>
            <p:nvPr/>
          </p:nvCxnSpPr>
          <p:spPr>
            <a:xfrm>
              <a:off x="2239167" y="0"/>
              <a:ext cx="0" cy="2724068"/>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nvGrpSpPr>
            <p:cNvPr id="23" name="Group 4"/>
            <p:cNvGrpSpPr>
              <a:grpSpLocks noChangeAspect="1"/>
            </p:cNvGrpSpPr>
            <p:nvPr/>
          </p:nvGrpSpPr>
          <p:grpSpPr bwMode="auto">
            <a:xfrm>
              <a:off x="1444624" y="2701886"/>
              <a:ext cx="1589087" cy="1639888"/>
              <a:chOff x="1308" y="1009"/>
              <a:chExt cx="1001" cy="1033"/>
            </a:xfrm>
            <a:grpFill/>
          </p:grpSpPr>
          <p:sp>
            <p:nvSpPr>
              <p:cNvPr id="24"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5"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6"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7"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8"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9"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0"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1"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2"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grpSp>
        <p:nvGrpSpPr>
          <p:cNvPr id="55" name="组合 54"/>
          <p:cNvGrpSpPr/>
          <p:nvPr/>
        </p:nvGrpSpPr>
        <p:grpSpPr>
          <a:xfrm>
            <a:off x="5479773" y="-964489"/>
            <a:ext cx="1940852" cy="4226982"/>
            <a:chOff x="3116261" y="0"/>
            <a:chExt cx="1589087" cy="3460874"/>
          </a:xfrm>
          <a:gradFill>
            <a:gsLst>
              <a:gs pos="0">
                <a:srgbClr val="254E6B"/>
              </a:gs>
              <a:gs pos="100000">
                <a:srgbClr val="1F3F57"/>
              </a:gs>
            </a:gsLst>
            <a:lin ang="2700000" scaled="1"/>
          </a:gradFill>
        </p:grpSpPr>
        <p:grpSp>
          <p:nvGrpSpPr>
            <p:cNvPr id="3" name="Group 4"/>
            <p:cNvGrpSpPr>
              <a:grpSpLocks noChangeAspect="1"/>
            </p:cNvGrpSpPr>
            <p:nvPr/>
          </p:nvGrpSpPr>
          <p:grpSpPr bwMode="auto">
            <a:xfrm>
              <a:off x="3116261" y="1820986"/>
              <a:ext cx="1589087" cy="1639888"/>
              <a:chOff x="1308" y="1009"/>
              <a:chExt cx="1001" cy="1033"/>
            </a:xfrm>
            <a:grpFill/>
          </p:grpSpPr>
          <p:sp>
            <p:nvSpPr>
              <p:cNvPr id="6"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AFAFA"/>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2"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4"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5"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6"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7"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cxnSp>
          <p:nvCxnSpPr>
            <p:cNvPr id="35" name="直接连接符 34"/>
            <p:cNvCxnSpPr>
              <a:endCxn id="6" idx="4"/>
            </p:cNvCxnSpPr>
            <p:nvPr/>
          </p:nvCxnSpPr>
          <p:spPr>
            <a:xfrm>
              <a:off x="3920019" y="0"/>
              <a:ext cx="9757" cy="1820986"/>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grpSp>
        <p:nvGrpSpPr>
          <p:cNvPr id="57" name="组合 56"/>
          <p:cNvGrpSpPr/>
          <p:nvPr/>
        </p:nvGrpSpPr>
        <p:grpSpPr>
          <a:xfrm>
            <a:off x="1761991" y="-965916"/>
            <a:ext cx="1940852" cy="3689839"/>
            <a:chOff x="8730" y="0"/>
            <a:chExt cx="1589087" cy="3021084"/>
          </a:xfrm>
          <a:gradFill>
            <a:gsLst>
              <a:gs pos="0">
                <a:srgbClr val="254E6B"/>
              </a:gs>
              <a:gs pos="100000">
                <a:srgbClr val="1F3F57"/>
              </a:gs>
            </a:gsLst>
            <a:lin ang="2700000" scaled="1"/>
          </a:gradFill>
        </p:grpSpPr>
        <p:cxnSp>
          <p:nvCxnSpPr>
            <p:cNvPr id="37" name="直接连接符 36"/>
            <p:cNvCxnSpPr/>
            <p:nvPr/>
          </p:nvCxnSpPr>
          <p:spPr>
            <a:xfrm>
              <a:off x="803273" y="0"/>
              <a:ext cx="0" cy="1381196"/>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nvGrpSpPr>
            <p:cNvPr id="38" name="Group 4"/>
            <p:cNvGrpSpPr>
              <a:grpSpLocks noChangeAspect="1"/>
            </p:cNvGrpSpPr>
            <p:nvPr/>
          </p:nvGrpSpPr>
          <p:grpSpPr bwMode="auto">
            <a:xfrm>
              <a:off x="8730" y="1381196"/>
              <a:ext cx="1589087" cy="1639888"/>
              <a:chOff x="1308" y="1009"/>
              <a:chExt cx="1001" cy="1033"/>
            </a:xfrm>
            <a:grpFill/>
          </p:grpSpPr>
          <p:sp>
            <p:nvSpPr>
              <p:cNvPr id="39"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0"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1"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2"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3"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4"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5"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6"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7"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grpSp>
        <p:nvGrpSpPr>
          <p:cNvPr id="48" name="组合 47"/>
          <p:cNvGrpSpPr/>
          <p:nvPr/>
        </p:nvGrpSpPr>
        <p:grpSpPr>
          <a:xfrm>
            <a:off x="7830174" y="0"/>
            <a:ext cx="1920455" cy="3651062"/>
            <a:chOff x="8730" y="0"/>
            <a:chExt cx="1589087" cy="3021084"/>
          </a:xfrm>
          <a:gradFill>
            <a:gsLst>
              <a:gs pos="0">
                <a:srgbClr val="254E6B"/>
              </a:gs>
              <a:gs pos="100000">
                <a:srgbClr val="1F3F57"/>
              </a:gs>
            </a:gsLst>
            <a:lin ang="2700000" scaled="1"/>
          </a:gradFill>
        </p:grpSpPr>
        <p:cxnSp>
          <p:nvCxnSpPr>
            <p:cNvPr id="49" name="直接连接符 48"/>
            <p:cNvCxnSpPr/>
            <p:nvPr/>
          </p:nvCxnSpPr>
          <p:spPr>
            <a:xfrm>
              <a:off x="803273" y="0"/>
              <a:ext cx="0" cy="1381196"/>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nvGrpSpPr>
            <p:cNvPr id="50" name="Group 4"/>
            <p:cNvGrpSpPr>
              <a:grpSpLocks noChangeAspect="1"/>
            </p:cNvGrpSpPr>
            <p:nvPr/>
          </p:nvGrpSpPr>
          <p:grpSpPr bwMode="auto">
            <a:xfrm>
              <a:off x="8730" y="1381196"/>
              <a:ext cx="1589087" cy="1639888"/>
              <a:chOff x="1308" y="1009"/>
              <a:chExt cx="1001" cy="1033"/>
            </a:xfrm>
            <a:grpFill/>
          </p:grpSpPr>
          <p:sp>
            <p:nvSpPr>
              <p:cNvPr id="51"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8F8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2"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3"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4"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8"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9"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0"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1"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2"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sp>
        <p:nvSpPr>
          <p:cNvPr id="63" name="文本框 5"/>
          <p:cNvSpPr txBox="1">
            <a:spLocks noChangeArrowheads="1"/>
          </p:cNvSpPr>
          <p:nvPr/>
        </p:nvSpPr>
        <p:spPr bwMode="auto">
          <a:xfrm>
            <a:off x="2869443" y="4729654"/>
            <a:ext cx="634019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defTabSz="514350" fontAlgn="base">
              <a:spcBef>
                <a:spcPct val="0"/>
              </a:spcBef>
              <a:spcAft>
                <a:spcPct val="0"/>
              </a:spcAft>
              <a:defRPr/>
            </a:pPr>
            <a:r>
              <a:rPr lang="zh-CN" altLang="en-US" sz="6000" b="1" dirty="0">
                <a:solidFill>
                  <a:srgbClr val="254E6B"/>
                </a:solidFill>
                <a:latin typeface="微软雅黑" panose="020B0503020204020204" charset="-122"/>
                <a:ea typeface="创艺简细圆" pitchFamily="2" charset="-122"/>
              </a:rPr>
              <a:t>感谢在座各位聆听</a:t>
            </a:r>
          </a:p>
        </p:txBody>
      </p:sp>
      <p:sp>
        <p:nvSpPr>
          <p:cNvPr id="68" name="椭圆 67"/>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750" fill="hold"/>
                                        <p:tgtEl>
                                          <p:spTgt spid="57"/>
                                        </p:tgtEl>
                                        <p:attrNameLst>
                                          <p:attrName>ppt_x</p:attrName>
                                        </p:attrNameLst>
                                      </p:cBhvr>
                                      <p:tavLst>
                                        <p:tav tm="0">
                                          <p:val>
                                            <p:strVal val="#ppt_x"/>
                                          </p:val>
                                        </p:tav>
                                        <p:tav tm="100000">
                                          <p:val>
                                            <p:strVal val="#ppt_x"/>
                                          </p:val>
                                        </p:tav>
                                      </p:tavLst>
                                    </p:anim>
                                    <p:anim calcmode="lin" valueType="num">
                                      <p:cBhvr additive="base">
                                        <p:cTn id="8" dur="750" fill="hold"/>
                                        <p:tgtEl>
                                          <p:spTgt spid="57"/>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250"/>
                                  </p:stCondLst>
                                  <p:childTnLst>
                                    <p:set>
                                      <p:cBhvr>
                                        <p:cTn id="10" dur="1" fill="hold">
                                          <p:stCondLst>
                                            <p:cond delay="0"/>
                                          </p:stCondLst>
                                        </p:cTn>
                                        <p:tgtEl>
                                          <p:spTgt spid="56"/>
                                        </p:tgtEl>
                                        <p:attrNameLst>
                                          <p:attrName>style.visibility</p:attrName>
                                        </p:attrNameLst>
                                      </p:cBhvr>
                                      <p:to>
                                        <p:strVal val="visible"/>
                                      </p:to>
                                    </p:set>
                                    <p:anim calcmode="lin" valueType="num">
                                      <p:cBhvr additive="base">
                                        <p:cTn id="11" dur="750" fill="hold"/>
                                        <p:tgtEl>
                                          <p:spTgt spid="56"/>
                                        </p:tgtEl>
                                        <p:attrNameLst>
                                          <p:attrName>ppt_x</p:attrName>
                                        </p:attrNameLst>
                                      </p:cBhvr>
                                      <p:tavLst>
                                        <p:tav tm="0">
                                          <p:val>
                                            <p:strVal val="#ppt_x"/>
                                          </p:val>
                                        </p:tav>
                                        <p:tav tm="100000">
                                          <p:val>
                                            <p:strVal val="#ppt_x"/>
                                          </p:val>
                                        </p:tav>
                                      </p:tavLst>
                                    </p:anim>
                                    <p:anim calcmode="lin" valueType="num">
                                      <p:cBhvr additive="base">
                                        <p:cTn id="12" dur="750" fill="hold"/>
                                        <p:tgtEl>
                                          <p:spTgt spid="56"/>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500"/>
                                  </p:stCondLst>
                                  <p:childTnLst>
                                    <p:set>
                                      <p:cBhvr>
                                        <p:cTn id="14" dur="1" fill="hold">
                                          <p:stCondLst>
                                            <p:cond delay="0"/>
                                          </p:stCondLst>
                                        </p:cTn>
                                        <p:tgtEl>
                                          <p:spTgt spid="55"/>
                                        </p:tgtEl>
                                        <p:attrNameLst>
                                          <p:attrName>style.visibility</p:attrName>
                                        </p:attrNameLst>
                                      </p:cBhvr>
                                      <p:to>
                                        <p:strVal val="visible"/>
                                      </p:to>
                                    </p:set>
                                    <p:anim calcmode="lin" valueType="num">
                                      <p:cBhvr additive="base">
                                        <p:cTn id="15" dur="750" fill="hold"/>
                                        <p:tgtEl>
                                          <p:spTgt spid="55"/>
                                        </p:tgtEl>
                                        <p:attrNameLst>
                                          <p:attrName>ppt_x</p:attrName>
                                        </p:attrNameLst>
                                      </p:cBhvr>
                                      <p:tavLst>
                                        <p:tav tm="0">
                                          <p:val>
                                            <p:strVal val="#ppt_x"/>
                                          </p:val>
                                        </p:tav>
                                        <p:tav tm="100000">
                                          <p:val>
                                            <p:strVal val="#ppt_x"/>
                                          </p:val>
                                        </p:tav>
                                      </p:tavLst>
                                    </p:anim>
                                    <p:anim calcmode="lin" valueType="num">
                                      <p:cBhvr additive="base">
                                        <p:cTn id="16" dur="750" fill="hold"/>
                                        <p:tgtEl>
                                          <p:spTgt spid="55"/>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750"/>
                                  </p:stCondLst>
                                  <p:childTnLst>
                                    <p:set>
                                      <p:cBhvr>
                                        <p:cTn id="18" dur="1" fill="hold">
                                          <p:stCondLst>
                                            <p:cond delay="0"/>
                                          </p:stCondLst>
                                        </p:cTn>
                                        <p:tgtEl>
                                          <p:spTgt spid="48"/>
                                        </p:tgtEl>
                                        <p:attrNameLst>
                                          <p:attrName>style.visibility</p:attrName>
                                        </p:attrNameLst>
                                      </p:cBhvr>
                                      <p:to>
                                        <p:strVal val="visible"/>
                                      </p:to>
                                    </p:set>
                                    <p:anim calcmode="lin" valueType="num">
                                      <p:cBhvr additive="base">
                                        <p:cTn id="19" dur="750" fill="hold"/>
                                        <p:tgtEl>
                                          <p:spTgt spid="48"/>
                                        </p:tgtEl>
                                        <p:attrNameLst>
                                          <p:attrName>ppt_x</p:attrName>
                                        </p:attrNameLst>
                                      </p:cBhvr>
                                      <p:tavLst>
                                        <p:tav tm="0">
                                          <p:val>
                                            <p:strVal val="#ppt_x"/>
                                          </p:val>
                                        </p:tav>
                                        <p:tav tm="100000">
                                          <p:val>
                                            <p:strVal val="#ppt_x"/>
                                          </p:val>
                                        </p:tav>
                                      </p:tavLst>
                                    </p:anim>
                                    <p:anim calcmode="lin" valueType="num">
                                      <p:cBhvr additive="base">
                                        <p:cTn id="20" dur="750" fill="hold"/>
                                        <p:tgtEl>
                                          <p:spTgt spid="48"/>
                                        </p:tgtEl>
                                        <p:attrNameLst>
                                          <p:attrName>ppt_y</p:attrName>
                                        </p:attrNameLst>
                                      </p:cBhvr>
                                      <p:tavLst>
                                        <p:tav tm="0">
                                          <p:val>
                                            <p:strVal val="0-#ppt_h/2"/>
                                          </p:val>
                                        </p:tav>
                                        <p:tav tm="100000">
                                          <p:val>
                                            <p:strVal val="#ppt_y"/>
                                          </p:val>
                                        </p:tav>
                                      </p:tavLst>
                                    </p:anim>
                                  </p:childTnLst>
                                </p:cTn>
                              </p:par>
                              <p:par>
                                <p:cTn id="21" presetID="41" presetClass="entr" presetSubtype="0" fill="hold" grpId="0" nodeType="withEffect">
                                  <p:stCondLst>
                                    <p:cond delay="1250"/>
                                  </p:stCondLst>
                                  <p:iterate type="lt">
                                    <p:tmPct val="10000"/>
                                  </p:iterate>
                                  <p:childTnLst>
                                    <p:set>
                                      <p:cBhvr>
                                        <p:cTn id="22" dur="1" fill="hold">
                                          <p:stCondLst>
                                            <p:cond delay="0"/>
                                          </p:stCondLst>
                                        </p:cTn>
                                        <p:tgtEl>
                                          <p:spTgt spid="63"/>
                                        </p:tgtEl>
                                        <p:attrNameLst>
                                          <p:attrName>style.visibility</p:attrName>
                                        </p:attrNameLst>
                                      </p:cBhvr>
                                      <p:to>
                                        <p:strVal val="visible"/>
                                      </p:to>
                                    </p:set>
                                    <p:anim calcmode="lin" valueType="num">
                                      <p:cBhvr>
                                        <p:cTn id="23" dur="1000" fill="hold"/>
                                        <p:tgtEl>
                                          <p:spTgt spid="63"/>
                                        </p:tgtEl>
                                        <p:attrNameLst>
                                          <p:attrName>ppt_x</p:attrName>
                                        </p:attrNameLst>
                                      </p:cBhvr>
                                      <p:tavLst>
                                        <p:tav tm="0">
                                          <p:val>
                                            <p:strVal val="#ppt_x"/>
                                          </p:val>
                                        </p:tav>
                                        <p:tav tm="50000">
                                          <p:val>
                                            <p:strVal val="#ppt_x+.1"/>
                                          </p:val>
                                        </p:tav>
                                        <p:tav tm="100000">
                                          <p:val>
                                            <p:strVal val="#ppt_x"/>
                                          </p:val>
                                        </p:tav>
                                      </p:tavLst>
                                    </p:anim>
                                    <p:anim calcmode="lin" valueType="num">
                                      <p:cBhvr>
                                        <p:cTn id="24" dur="1000" fill="hold"/>
                                        <p:tgtEl>
                                          <p:spTgt spid="63"/>
                                        </p:tgtEl>
                                        <p:attrNameLst>
                                          <p:attrName>ppt_y</p:attrName>
                                        </p:attrNameLst>
                                      </p:cBhvr>
                                      <p:tavLst>
                                        <p:tav tm="0">
                                          <p:val>
                                            <p:strVal val="#ppt_y"/>
                                          </p:val>
                                        </p:tav>
                                        <p:tav tm="100000">
                                          <p:val>
                                            <p:strVal val="#ppt_y"/>
                                          </p:val>
                                        </p:tav>
                                      </p:tavLst>
                                    </p:anim>
                                    <p:anim calcmode="lin" valueType="num">
                                      <p:cBhvr>
                                        <p:cTn id="25" dur="1000" fill="hold"/>
                                        <p:tgtEl>
                                          <p:spTgt spid="63"/>
                                        </p:tgtEl>
                                        <p:attrNameLst>
                                          <p:attrName>ppt_h</p:attrName>
                                        </p:attrNameLst>
                                      </p:cBhvr>
                                      <p:tavLst>
                                        <p:tav tm="0">
                                          <p:val>
                                            <p:strVal val="#ppt_h/10"/>
                                          </p:val>
                                        </p:tav>
                                        <p:tav tm="50000">
                                          <p:val>
                                            <p:strVal val="#ppt_h+.01"/>
                                          </p:val>
                                        </p:tav>
                                        <p:tav tm="100000">
                                          <p:val>
                                            <p:strVal val="#ppt_h"/>
                                          </p:val>
                                        </p:tav>
                                      </p:tavLst>
                                    </p:anim>
                                    <p:anim calcmode="lin" valueType="num">
                                      <p:cBhvr>
                                        <p:cTn id="26" dur="1000" fill="hold"/>
                                        <p:tgtEl>
                                          <p:spTgt spid="63"/>
                                        </p:tgtEl>
                                        <p:attrNameLst>
                                          <p:attrName>ppt_w</p:attrName>
                                        </p:attrNameLst>
                                      </p:cBhvr>
                                      <p:tavLst>
                                        <p:tav tm="0">
                                          <p:val>
                                            <p:strVal val="#ppt_w/10"/>
                                          </p:val>
                                        </p:tav>
                                        <p:tav tm="50000">
                                          <p:val>
                                            <p:strVal val="#ppt_w+.01"/>
                                          </p:val>
                                        </p:tav>
                                        <p:tav tm="100000">
                                          <p:val>
                                            <p:strVal val="#ppt_w"/>
                                          </p:val>
                                        </p:tav>
                                      </p:tavLst>
                                    </p:anim>
                                    <p:animEffect transition="in" filter="fade">
                                      <p:cBhvr>
                                        <p:cTn id="27" dur="1000" tmFilter="0,0; .5, 1; 1, 1"/>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4"/>
          <p:cNvSpPr>
            <a:spLocks noEditPoints="1"/>
          </p:cNvSpPr>
          <p:nvPr/>
        </p:nvSpPr>
        <p:spPr bwMode="auto">
          <a:xfrm>
            <a:off x="10855607" y="1233526"/>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3" name="任意多边形 2"/>
          <p:cNvSpPr/>
          <p:nvPr/>
        </p:nvSpPr>
        <p:spPr>
          <a:xfrm>
            <a:off x="6811194" y="1415702"/>
            <a:ext cx="3975213"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7347642" y="1154092"/>
            <a:ext cx="3134775" cy="521970"/>
          </a:xfrm>
          <a:prstGeom prst="rect">
            <a:avLst/>
          </a:prstGeom>
          <a:noFill/>
        </p:spPr>
        <p:txBody>
          <a:bodyPr wrap="square" rtlCol="0">
            <a:spAutoFit/>
          </a:bodyPr>
          <a:lstStyle/>
          <a:p>
            <a:pPr algn="dist"/>
            <a:r>
              <a:rPr lang="en-US" altLang="zh-CN" sz="2800" dirty="0">
                <a:latin typeface="方正静蕾简体" panose="02000000000000000000" pitchFamily="2" charset="-122"/>
                <a:ea typeface="方正静蕾简体" panose="02000000000000000000" pitchFamily="2" charset="-122"/>
              </a:rPr>
              <a:t>1</a:t>
            </a:r>
            <a:r>
              <a:rPr lang="zh-CN" altLang="en-US" sz="2800" dirty="0">
                <a:latin typeface="方正静蕾简体" panose="02000000000000000000" pitchFamily="2" charset="-122"/>
                <a:ea typeface="方正静蕾简体" panose="02000000000000000000" pitchFamily="2" charset="-122"/>
              </a:rPr>
              <a:t>、团队介绍</a:t>
            </a:r>
          </a:p>
        </p:txBody>
      </p:sp>
      <p:sp>
        <p:nvSpPr>
          <p:cNvPr id="5" name="Freeform 34"/>
          <p:cNvSpPr>
            <a:spLocks noEditPoints="1"/>
          </p:cNvSpPr>
          <p:nvPr/>
        </p:nvSpPr>
        <p:spPr bwMode="auto">
          <a:xfrm>
            <a:off x="10886644" y="2662786"/>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6" name="任意多边形 5"/>
          <p:cNvSpPr/>
          <p:nvPr/>
        </p:nvSpPr>
        <p:spPr>
          <a:xfrm>
            <a:off x="6842231" y="2844962"/>
            <a:ext cx="3975213"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7378679" y="2583352"/>
            <a:ext cx="3134775" cy="521970"/>
          </a:xfrm>
          <a:prstGeom prst="rect">
            <a:avLst/>
          </a:prstGeom>
          <a:noFill/>
        </p:spPr>
        <p:txBody>
          <a:bodyPr wrap="square" rtlCol="0">
            <a:spAutoFit/>
          </a:bodyPr>
          <a:lstStyle/>
          <a:p>
            <a:pPr algn="dist"/>
            <a:r>
              <a:rPr lang="en-US" altLang="zh-CN" sz="2800" dirty="0">
                <a:latin typeface="方正静蕾简体" panose="02000000000000000000" pitchFamily="2" charset="-122"/>
                <a:ea typeface="方正静蕾简体" panose="02000000000000000000" pitchFamily="2" charset="-122"/>
              </a:rPr>
              <a:t>2</a:t>
            </a:r>
            <a:r>
              <a:rPr lang="zh-CN" altLang="en-US" sz="2800" dirty="0">
                <a:latin typeface="方正静蕾简体" panose="02000000000000000000" pitchFamily="2" charset="-122"/>
                <a:ea typeface="方正静蕾简体" panose="02000000000000000000" pitchFamily="2" charset="-122"/>
              </a:rPr>
              <a:t>、项目概念</a:t>
            </a:r>
          </a:p>
        </p:txBody>
      </p:sp>
      <p:sp>
        <p:nvSpPr>
          <p:cNvPr id="8" name="Freeform 34"/>
          <p:cNvSpPr>
            <a:spLocks noEditPoints="1"/>
          </p:cNvSpPr>
          <p:nvPr/>
        </p:nvSpPr>
        <p:spPr bwMode="auto">
          <a:xfrm>
            <a:off x="10875655" y="4081421"/>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9" name="任意多边形 8"/>
          <p:cNvSpPr/>
          <p:nvPr/>
        </p:nvSpPr>
        <p:spPr>
          <a:xfrm>
            <a:off x="6831242" y="4263597"/>
            <a:ext cx="3975213"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7367690" y="4001987"/>
            <a:ext cx="3134775" cy="521970"/>
          </a:xfrm>
          <a:prstGeom prst="rect">
            <a:avLst/>
          </a:prstGeom>
          <a:noFill/>
        </p:spPr>
        <p:txBody>
          <a:bodyPr wrap="square" rtlCol="0">
            <a:spAutoFit/>
          </a:bodyPr>
          <a:lstStyle/>
          <a:p>
            <a:pPr algn="dist"/>
            <a:r>
              <a:rPr lang="en-US" altLang="zh-CN" sz="2800" dirty="0">
                <a:latin typeface="方正静蕾简体" panose="02000000000000000000" pitchFamily="2" charset="-122"/>
                <a:ea typeface="方正静蕾简体" panose="02000000000000000000" pitchFamily="2" charset="-122"/>
              </a:rPr>
              <a:t>3</a:t>
            </a:r>
            <a:r>
              <a:rPr lang="zh-CN" altLang="en-US" sz="2800" dirty="0">
                <a:latin typeface="方正静蕾简体" panose="02000000000000000000" pitchFamily="2" charset="-122"/>
                <a:ea typeface="方正静蕾简体" panose="02000000000000000000" pitchFamily="2" charset="-122"/>
              </a:rPr>
              <a:t>、项目介绍</a:t>
            </a:r>
          </a:p>
        </p:txBody>
      </p:sp>
      <p:sp>
        <p:nvSpPr>
          <p:cNvPr id="11" name="Freeform 34"/>
          <p:cNvSpPr>
            <a:spLocks noEditPoints="1"/>
          </p:cNvSpPr>
          <p:nvPr/>
        </p:nvSpPr>
        <p:spPr bwMode="auto">
          <a:xfrm>
            <a:off x="10867879" y="5563913"/>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12" name="任意多边形 11"/>
          <p:cNvSpPr/>
          <p:nvPr/>
        </p:nvSpPr>
        <p:spPr>
          <a:xfrm>
            <a:off x="6823466" y="5746089"/>
            <a:ext cx="3975213"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7359914" y="5484479"/>
            <a:ext cx="3134775" cy="521970"/>
          </a:xfrm>
          <a:prstGeom prst="rect">
            <a:avLst/>
          </a:prstGeom>
          <a:noFill/>
        </p:spPr>
        <p:txBody>
          <a:bodyPr wrap="square" rtlCol="0">
            <a:spAutoFit/>
          </a:bodyPr>
          <a:lstStyle/>
          <a:p>
            <a:pPr algn="dist"/>
            <a:r>
              <a:rPr lang="en-US" altLang="zh-CN" sz="2800" dirty="0">
                <a:latin typeface="方正静蕾简体" panose="02000000000000000000" pitchFamily="2" charset="-122"/>
                <a:ea typeface="方正静蕾简体" panose="02000000000000000000" pitchFamily="2" charset="-122"/>
              </a:rPr>
              <a:t>4</a:t>
            </a:r>
            <a:r>
              <a:rPr lang="zh-CN" altLang="en-US" sz="2800" dirty="0">
                <a:latin typeface="方正静蕾简体" panose="02000000000000000000" pitchFamily="2" charset="-122"/>
                <a:ea typeface="方正静蕾简体" panose="02000000000000000000" pitchFamily="2" charset="-122"/>
              </a:rPr>
              <a:t>、改进方案</a:t>
            </a:r>
          </a:p>
        </p:txBody>
      </p:sp>
      <p:sp>
        <p:nvSpPr>
          <p:cNvPr id="15" name="Freeform 197"/>
          <p:cNvSpPr>
            <a:spLocks noEditPoints="1"/>
          </p:cNvSpPr>
          <p:nvPr/>
        </p:nvSpPr>
        <p:spPr bwMode="auto">
          <a:xfrm>
            <a:off x="887920" y="2355307"/>
            <a:ext cx="4400694" cy="2169900"/>
          </a:xfrm>
          <a:custGeom>
            <a:avLst/>
            <a:gdLst>
              <a:gd name="T0" fmla="*/ 238 w 1347"/>
              <a:gd name="T1" fmla="*/ 94 h 671"/>
              <a:gd name="T2" fmla="*/ 264 w 1347"/>
              <a:gd name="T3" fmla="*/ 254 h 671"/>
              <a:gd name="T4" fmla="*/ 296 w 1347"/>
              <a:gd name="T5" fmla="*/ 275 h 671"/>
              <a:gd name="T6" fmla="*/ 85 w 1347"/>
              <a:gd name="T7" fmla="*/ 295 h 671"/>
              <a:gd name="T8" fmla="*/ 89 w 1347"/>
              <a:gd name="T9" fmla="*/ 658 h 671"/>
              <a:gd name="T10" fmla="*/ 599 w 1347"/>
              <a:gd name="T11" fmla="*/ 658 h 671"/>
              <a:gd name="T12" fmla="*/ 1159 w 1347"/>
              <a:gd name="T13" fmla="*/ 608 h 671"/>
              <a:gd name="T14" fmla="*/ 1287 w 1347"/>
              <a:gd name="T15" fmla="*/ 397 h 671"/>
              <a:gd name="T16" fmla="*/ 948 w 1347"/>
              <a:gd name="T17" fmla="*/ 248 h 671"/>
              <a:gd name="T18" fmla="*/ 940 w 1347"/>
              <a:gd name="T19" fmla="*/ 85 h 671"/>
              <a:gd name="T20" fmla="*/ 1148 w 1347"/>
              <a:gd name="T21" fmla="*/ 64 h 671"/>
              <a:gd name="T22" fmla="*/ 1115 w 1347"/>
              <a:gd name="T23" fmla="*/ 14 h 671"/>
              <a:gd name="T24" fmla="*/ 755 w 1347"/>
              <a:gd name="T25" fmla="*/ 23 h 671"/>
              <a:gd name="T26" fmla="*/ 268 w 1347"/>
              <a:gd name="T27" fmla="*/ 8 h 671"/>
              <a:gd name="T28" fmla="*/ 19 w 1347"/>
              <a:gd name="T29" fmla="*/ 29 h 671"/>
              <a:gd name="T30" fmla="*/ 1201 w 1347"/>
              <a:gd name="T31" fmla="*/ 47 h 671"/>
              <a:gd name="T32" fmla="*/ 1190 w 1347"/>
              <a:gd name="T33" fmla="*/ 21 h 671"/>
              <a:gd name="T34" fmla="*/ 1140 w 1347"/>
              <a:gd name="T35" fmla="*/ 42 h 671"/>
              <a:gd name="T36" fmla="*/ 1110 w 1347"/>
              <a:gd name="T37" fmla="*/ 31 h 671"/>
              <a:gd name="T38" fmla="*/ 270 w 1347"/>
              <a:gd name="T39" fmla="*/ 190 h 671"/>
              <a:gd name="T40" fmla="*/ 77 w 1347"/>
              <a:gd name="T41" fmla="*/ 339 h 671"/>
              <a:gd name="T42" fmla="*/ 95 w 1347"/>
              <a:gd name="T43" fmla="*/ 651 h 671"/>
              <a:gd name="T44" fmla="*/ 100 w 1347"/>
              <a:gd name="T45" fmla="*/ 578 h 671"/>
              <a:gd name="T46" fmla="*/ 146 w 1347"/>
              <a:gd name="T47" fmla="*/ 643 h 671"/>
              <a:gd name="T48" fmla="*/ 243 w 1347"/>
              <a:gd name="T49" fmla="*/ 636 h 671"/>
              <a:gd name="T50" fmla="*/ 416 w 1347"/>
              <a:gd name="T51" fmla="*/ 654 h 671"/>
              <a:gd name="T52" fmla="*/ 590 w 1347"/>
              <a:gd name="T53" fmla="*/ 639 h 671"/>
              <a:gd name="T54" fmla="*/ 693 w 1347"/>
              <a:gd name="T55" fmla="*/ 644 h 671"/>
              <a:gd name="T56" fmla="*/ 764 w 1347"/>
              <a:gd name="T57" fmla="*/ 644 h 671"/>
              <a:gd name="T58" fmla="*/ 1069 w 1347"/>
              <a:gd name="T59" fmla="*/ 636 h 671"/>
              <a:gd name="T60" fmla="*/ 1202 w 1347"/>
              <a:gd name="T61" fmla="*/ 548 h 671"/>
              <a:gd name="T62" fmla="*/ 1317 w 1347"/>
              <a:gd name="T63" fmla="*/ 474 h 671"/>
              <a:gd name="T64" fmla="*/ 1318 w 1347"/>
              <a:gd name="T65" fmla="*/ 460 h 671"/>
              <a:gd name="T66" fmla="*/ 879 w 1347"/>
              <a:gd name="T67" fmla="*/ 615 h 671"/>
              <a:gd name="T68" fmla="*/ 219 w 1347"/>
              <a:gd name="T69" fmla="*/ 628 h 671"/>
              <a:gd name="T70" fmla="*/ 87 w 1347"/>
              <a:gd name="T71" fmla="*/ 347 h 671"/>
              <a:gd name="T72" fmla="*/ 278 w 1347"/>
              <a:gd name="T73" fmla="*/ 301 h 671"/>
              <a:gd name="T74" fmla="*/ 313 w 1347"/>
              <a:gd name="T75" fmla="*/ 320 h 671"/>
              <a:gd name="T76" fmla="*/ 899 w 1347"/>
              <a:gd name="T77" fmla="*/ 298 h 671"/>
              <a:gd name="T78" fmla="*/ 826 w 1347"/>
              <a:gd name="T79" fmla="*/ 330 h 671"/>
              <a:gd name="T80" fmla="*/ 889 w 1347"/>
              <a:gd name="T81" fmla="*/ 296 h 671"/>
              <a:gd name="T82" fmla="*/ 791 w 1347"/>
              <a:gd name="T83" fmla="*/ 343 h 671"/>
              <a:gd name="T84" fmla="*/ 1030 w 1347"/>
              <a:gd name="T85" fmla="*/ 327 h 671"/>
              <a:gd name="T86" fmla="*/ 1000 w 1347"/>
              <a:gd name="T87" fmla="*/ 307 h 671"/>
              <a:gd name="T88" fmla="*/ 951 w 1347"/>
              <a:gd name="T89" fmla="*/ 280 h 671"/>
              <a:gd name="T90" fmla="*/ 288 w 1347"/>
              <a:gd name="T91" fmla="*/ 342 h 671"/>
              <a:gd name="T92" fmla="*/ 905 w 1347"/>
              <a:gd name="T93" fmla="*/ 318 h 671"/>
              <a:gd name="T94" fmla="*/ 908 w 1347"/>
              <a:gd name="T95" fmla="*/ 243 h 671"/>
              <a:gd name="T96" fmla="*/ 927 w 1347"/>
              <a:gd name="T97" fmla="*/ 178 h 671"/>
              <a:gd name="T98" fmla="*/ 914 w 1347"/>
              <a:gd name="T99" fmla="*/ 184 h 671"/>
              <a:gd name="T100" fmla="*/ 905 w 1347"/>
              <a:gd name="T101" fmla="*/ 24 h 671"/>
              <a:gd name="T102" fmla="*/ 923 w 1347"/>
              <a:gd name="T103" fmla="*/ 71 h 671"/>
              <a:gd name="T104" fmla="*/ 900 w 1347"/>
              <a:gd name="T105" fmla="*/ 115 h 671"/>
              <a:gd name="T106" fmla="*/ 791 w 1347"/>
              <a:gd name="T107" fmla="*/ 35 h 671"/>
              <a:gd name="T108" fmla="*/ 881 w 1347"/>
              <a:gd name="T109" fmla="*/ 71 h 671"/>
              <a:gd name="T110" fmla="*/ 903 w 1347"/>
              <a:gd name="T111" fmla="*/ 232 h 671"/>
              <a:gd name="T112" fmla="*/ 295 w 1347"/>
              <a:gd name="T113" fmla="*/ 189 h 671"/>
              <a:gd name="T114" fmla="*/ 272 w 1347"/>
              <a:gd name="T115" fmla="*/ 24 h 671"/>
              <a:gd name="T116" fmla="*/ 271 w 1347"/>
              <a:gd name="T117" fmla="*/ 68 h 671"/>
              <a:gd name="T118" fmla="*/ 265 w 1347"/>
              <a:gd name="T119" fmla="*/ 133 h 671"/>
              <a:gd name="T120" fmla="*/ 266 w 1347"/>
              <a:gd name="T121" fmla="*/ 85 h 671"/>
              <a:gd name="T122" fmla="*/ 18 w 1347"/>
              <a:gd name="T123" fmla="*/ 43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47" h="671">
                <a:moveTo>
                  <a:pt x="4" y="49"/>
                </a:moveTo>
                <a:lnTo>
                  <a:pt x="4" y="49"/>
                </a:lnTo>
                <a:lnTo>
                  <a:pt x="11" y="51"/>
                </a:lnTo>
                <a:lnTo>
                  <a:pt x="18" y="53"/>
                </a:lnTo>
                <a:lnTo>
                  <a:pt x="32" y="54"/>
                </a:lnTo>
                <a:lnTo>
                  <a:pt x="48" y="54"/>
                </a:lnTo>
                <a:lnTo>
                  <a:pt x="63" y="51"/>
                </a:lnTo>
                <a:lnTo>
                  <a:pt x="63" y="51"/>
                </a:lnTo>
                <a:lnTo>
                  <a:pt x="75" y="54"/>
                </a:lnTo>
                <a:lnTo>
                  <a:pt x="85" y="54"/>
                </a:lnTo>
                <a:lnTo>
                  <a:pt x="108" y="53"/>
                </a:lnTo>
                <a:lnTo>
                  <a:pt x="108" y="53"/>
                </a:lnTo>
                <a:lnTo>
                  <a:pt x="111" y="54"/>
                </a:lnTo>
                <a:lnTo>
                  <a:pt x="114" y="55"/>
                </a:lnTo>
                <a:lnTo>
                  <a:pt x="130" y="58"/>
                </a:lnTo>
                <a:lnTo>
                  <a:pt x="153" y="58"/>
                </a:lnTo>
                <a:lnTo>
                  <a:pt x="178" y="58"/>
                </a:lnTo>
                <a:lnTo>
                  <a:pt x="229" y="55"/>
                </a:lnTo>
                <a:lnTo>
                  <a:pt x="259" y="54"/>
                </a:lnTo>
                <a:lnTo>
                  <a:pt x="259" y="54"/>
                </a:lnTo>
                <a:lnTo>
                  <a:pt x="252" y="58"/>
                </a:lnTo>
                <a:lnTo>
                  <a:pt x="245" y="62"/>
                </a:lnTo>
                <a:lnTo>
                  <a:pt x="242" y="70"/>
                </a:lnTo>
                <a:lnTo>
                  <a:pt x="239" y="77"/>
                </a:lnTo>
                <a:lnTo>
                  <a:pt x="238" y="85"/>
                </a:lnTo>
                <a:lnTo>
                  <a:pt x="238" y="94"/>
                </a:lnTo>
                <a:lnTo>
                  <a:pt x="239" y="101"/>
                </a:lnTo>
                <a:lnTo>
                  <a:pt x="242" y="108"/>
                </a:lnTo>
                <a:lnTo>
                  <a:pt x="242" y="108"/>
                </a:lnTo>
                <a:lnTo>
                  <a:pt x="244" y="120"/>
                </a:lnTo>
                <a:lnTo>
                  <a:pt x="249" y="132"/>
                </a:lnTo>
                <a:lnTo>
                  <a:pt x="252" y="137"/>
                </a:lnTo>
                <a:lnTo>
                  <a:pt x="256" y="142"/>
                </a:lnTo>
                <a:lnTo>
                  <a:pt x="260" y="144"/>
                </a:lnTo>
                <a:lnTo>
                  <a:pt x="266" y="147"/>
                </a:lnTo>
                <a:lnTo>
                  <a:pt x="266" y="147"/>
                </a:lnTo>
                <a:lnTo>
                  <a:pt x="266" y="159"/>
                </a:lnTo>
                <a:lnTo>
                  <a:pt x="266" y="159"/>
                </a:lnTo>
                <a:lnTo>
                  <a:pt x="262" y="162"/>
                </a:lnTo>
                <a:lnTo>
                  <a:pt x="259" y="166"/>
                </a:lnTo>
                <a:lnTo>
                  <a:pt x="258" y="171"/>
                </a:lnTo>
                <a:lnTo>
                  <a:pt x="255" y="176"/>
                </a:lnTo>
                <a:lnTo>
                  <a:pt x="254" y="188"/>
                </a:lnTo>
                <a:lnTo>
                  <a:pt x="255" y="200"/>
                </a:lnTo>
                <a:lnTo>
                  <a:pt x="258" y="212"/>
                </a:lnTo>
                <a:lnTo>
                  <a:pt x="261" y="224"/>
                </a:lnTo>
                <a:lnTo>
                  <a:pt x="266" y="235"/>
                </a:lnTo>
                <a:lnTo>
                  <a:pt x="270" y="242"/>
                </a:lnTo>
                <a:lnTo>
                  <a:pt x="270" y="242"/>
                </a:lnTo>
                <a:lnTo>
                  <a:pt x="267" y="245"/>
                </a:lnTo>
                <a:lnTo>
                  <a:pt x="265" y="249"/>
                </a:lnTo>
                <a:lnTo>
                  <a:pt x="264" y="254"/>
                </a:lnTo>
                <a:lnTo>
                  <a:pt x="262" y="259"/>
                </a:lnTo>
                <a:lnTo>
                  <a:pt x="262" y="263"/>
                </a:lnTo>
                <a:lnTo>
                  <a:pt x="264" y="268"/>
                </a:lnTo>
                <a:lnTo>
                  <a:pt x="265" y="272"/>
                </a:lnTo>
                <a:lnTo>
                  <a:pt x="268" y="274"/>
                </a:lnTo>
                <a:lnTo>
                  <a:pt x="268" y="274"/>
                </a:lnTo>
                <a:lnTo>
                  <a:pt x="272" y="274"/>
                </a:lnTo>
                <a:lnTo>
                  <a:pt x="273" y="273"/>
                </a:lnTo>
                <a:lnTo>
                  <a:pt x="274" y="269"/>
                </a:lnTo>
                <a:lnTo>
                  <a:pt x="274" y="265"/>
                </a:lnTo>
                <a:lnTo>
                  <a:pt x="274" y="256"/>
                </a:lnTo>
                <a:lnTo>
                  <a:pt x="274" y="253"/>
                </a:lnTo>
                <a:lnTo>
                  <a:pt x="276" y="250"/>
                </a:lnTo>
                <a:lnTo>
                  <a:pt x="276" y="250"/>
                </a:lnTo>
                <a:lnTo>
                  <a:pt x="278" y="251"/>
                </a:lnTo>
                <a:lnTo>
                  <a:pt x="278" y="251"/>
                </a:lnTo>
                <a:lnTo>
                  <a:pt x="282" y="254"/>
                </a:lnTo>
                <a:lnTo>
                  <a:pt x="285" y="255"/>
                </a:lnTo>
                <a:lnTo>
                  <a:pt x="289" y="256"/>
                </a:lnTo>
                <a:lnTo>
                  <a:pt x="294" y="255"/>
                </a:lnTo>
                <a:lnTo>
                  <a:pt x="294" y="255"/>
                </a:lnTo>
                <a:lnTo>
                  <a:pt x="295" y="260"/>
                </a:lnTo>
                <a:lnTo>
                  <a:pt x="296" y="265"/>
                </a:lnTo>
                <a:lnTo>
                  <a:pt x="296" y="271"/>
                </a:lnTo>
                <a:lnTo>
                  <a:pt x="296" y="275"/>
                </a:lnTo>
                <a:lnTo>
                  <a:pt x="296" y="275"/>
                </a:lnTo>
                <a:lnTo>
                  <a:pt x="268" y="275"/>
                </a:lnTo>
                <a:lnTo>
                  <a:pt x="242" y="275"/>
                </a:lnTo>
                <a:lnTo>
                  <a:pt x="189" y="277"/>
                </a:lnTo>
                <a:lnTo>
                  <a:pt x="189" y="277"/>
                </a:lnTo>
                <a:lnTo>
                  <a:pt x="165" y="275"/>
                </a:lnTo>
                <a:lnTo>
                  <a:pt x="153" y="274"/>
                </a:lnTo>
                <a:lnTo>
                  <a:pt x="141" y="272"/>
                </a:lnTo>
                <a:lnTo>
                  <a:pt x="141" y="272"/>
                </a:lnTo>
                <a:lnTo>
                  <a:pt x="136" y="271"/>
                </a:lnTo>
                <a:lnTo>
                  <a:pt x="130" y="272"/>
                </a:lnTo>
                <a:lnTo>
                  <a:pt x="128" y="273"/>
                </a:lnTo>
                <a:lnTo>
                  <a:pt x="126" y="274"/>
                </a:lnTo>
                <a:lnTo>
                  <a:pt x="128" y="275"/>
                </a:lnTo>
                <a:lnTo>
                  <a:pt x="130" y="278"/>
                </a:lnTo>
                <a:lnTo>
                  <a:pt x="130" y="278"/>
                </a:lnTo>
                <a:lnTo>
                  <a:pt x="124" y="280"/>
                </a:lnTo>
                <a:lnTo>
                  <a:pt x="118" y="282"/>
                </a:lnTo>
                <a:lnTo>
                  <a:pt x="111" y="284"/>
                </a:lnTo>
                <a:lnTo>
                  <a:pt x="105" y="286"/>
                </a:lnTo>
                <a:lnTo>
                  <a:pt x="105" y="286"/>
                </a:lnTo>
                <a:lnTo>
                  <a:pt x="102" y="285"/>
                </a:lnTo>
                <a:lnTo>
                  <a:pt x="100" y="284"/>
                </a:lnTo>
                <a:lnTo>
                  <a:pt x="99" y="284"/>
                </a:lnTo>
                <a:lnTo>
                  <a:pt x="96" y="285"/>
                </a:lnTo>
                <a:lnTo>
                  <a:pt x="90" y="289"/>
                </a:lnTo>
                <a:lnTo>
                  <a:pt x="85" y="295"/>
                </a:lnTo>
                <a:lnTo>
                  <a:pt x="76" y="308"/>
                </a:lnTo>
                <a:lnTo>
                  <a:pt x="71" y="316"/>
                </a:lnTo>
                <a:lnTo>
                  <a:pt x="71" y="316"/>
                </a:lnTo>
                <a:lnTo>
                  <a:pt x="69" y="318"/>
                </a:lnTo>
                <a:lnTo>
                  <a:pt x="66" y="320"/>
                </a:lnTo>
                <a:lnTo>
                  <a:pt x="63" y="327"/>
                </a:lnTo>
                <a:lnTo>
                  <a:pt x="61" y="337"/>
                </a:lnTo>
                <a:lnTo>
                  <a:pt x="61" y="349"/>
                </a:lnTo>
                <a:lnTo>
                  <a:pt x="61" y="372"/>
                </a:lnTo>
                <a:lnTo>
                  <a:pt x="64" y="387"/>
                </a:lnTo>
                <a:lnTo>
                  <a:pt x="64" y="387"/>
                </a:lnTo>
                <a:lnTo>
                  <a:pt x="66" y="409"/>
                </a:lnTo>
                <a:lnTo>
                  <a:pt x="70" y="431"/>
                </a:lnTo>
                <a:lnTo>
                  <a:pt x="70" y="431"/>
                </a:lnTo>
                <a:lnTo>
                  <a:pt x="75" y="471"/>
                </a:lnTo>
                <a:lnTo>
                  <a:pt x="77" y="510"/>
                </a:lnTo>
                <a:lnTo>
                  <a:pt x="77" y="550"/>
                </a:lnTo>
                <a:lnTo>
                  <a:pt x="76" y="589"/>
                </a:lnTo>
                <a:lnTo>
                  <a:pt x="76" y="589"/>
                </a:lnTo>
                <a:lnTo>
                  <a:pt x="75" y="607"/>
                </a:lnTo>
                <a:lnTo>
                  <a:pt x="75" y="616"/>
                </a:lnTo>
                <a:lnTo>
                  <a:pt x="75" y="626"/>
                </a:lnTo>
                <a:lnTo>
                  <a:pt x="77" y="636"/>
                </a:lnTo>
                <a:lnTo>
                  <a:pt x="79" y="644"/>
                </a:lnTo>
                <a:lnTo>
                  <a:pt x="83" y="652"/>
                </a:lnTo>
                <a:lnTo>
                  <a:pt x="89" y="658"/>
                </a:lnTo>
                <a:lnTo>
                  <a:pt x="89" y="658"/>
                </a:lnTo>
                <a:lnTo>
                  <a:pt x="90" y="661"/>
                </a:lnTo>
                <a:lnTo>
                  <a:pt x="91" y="662"/>
                </a:lnTo>
                <a:lnTo>
                  <a:pt x="93" y="663"/>
                </a:lnTo>
                <a:lnTo>
                  <a:pt x="95" y="663"/>
                </a:lnTo>
                <a:lnTo>
                  <a:pt x="95" y="663"/>
                </a:lnTo>
                <a:lnTo>
                  <a:pt x="101" y="666"/>
                </a:lnTo>
                <a:lnTo>
                  <a:pt x="108" y="668"/>
                </a:lnTo>
                <a:lnTo>
                  <a:pt x="124" y="671"/>
                </a:lnTo>
                <a:lnTo>
                  <a:pt x="141" y="671"/>
                </a:lnTo>
                <a:lnTo>
                  <a:pt x="158" y="671"/>
                </a:lnTo>
                <a:lnTo>
                  <a:pt x="193" y="667"/>
                </a:lnTo>
                <a:lnTo>
                  <a:pt x="223" y="663"/>
                </a:lnTo>
                <a:lnTo>
                  <a:pt x="223" y="663"/>
                </a:lnTo>
                <a:lnTo>
                  <a:pt x="260" y="662"/>
                </a:lnTo>
                <a:lnTo>
                  <a:pt x="297" y="663"/>
                </a:lnTo>
                <a:lnTo>
                  <a:pt x="335" y="664"/>
                </a:lnTo>
                <a:lnTo>
                  <a:pt x="373" y="666"/>
                </a:lnTo>
                <a:lnTo>
                  <a:pt x="373" y="666"/>
                </a:lnTo>
                <a:lnTo>
                  <a:pt x="410" y="663"/>
                </a:lnTo>
                <a:lnTo>
                  <a:pt x="448" y="661"/>
                </a:lnTo>
                <a:lnTo>
                  <a:pt x="485" y="657"/>
                </a:lnTo>
                <a:lnTo>
                  <a:pt x="504" y="657"/>
                </a:lnTo>
                <a:lnTo>
                  <a:pt x="524" y="657"/>
                </a:lnTo>
                <a:lnTo>
                  <a:pt x="524" y="657"/>
                </a:lnTo>
                <a:lnTo>
                  <a:pt x="599" y="658"/>
                </a:lnTo>
                <a:lnTo>
                  <a:pt x="675" y="657"/>
                </a:lnTo>
                <a:lnTo>
                  <a:pt x="675" y="657"/>
                </a:lnTo>
                <a:lnTo>
                  <a:pt x="693" y="658"/>
                </a:lnTo>
                <a:lnTo>
                  <a:pt x="711" y="660"/>
                </a:lnTo>
                <a:lnTo>
                  <a:pt x="729" y="662"/>
                </a:lnTo>
                <a:lnTo>
                  <a:pt x="747" y="662"/>
                </a:lnTo>
                <a:lnTo>
                  <a:pt x="747" y="662"/>
                </a:lnTo>
                <a:lnTo>
                  <a:pt x="764" y="661"/>
                </a:lnTo>
                <a:lnTo>
                  <a:pt x="782" y="660"/>
                </a:lnTo>
                <a:lnTo>
                  <a:pt x="799" y="658"/>
                </a:lnTo>
                <a:lnTo>
                  <a:pt x="816" y="657"/>
                </a:lnTo>
                <a:lnTo>
                  <a:pt x="816" y="657"/>
                </a:lnTo>
                <a:lnTo>
                  <a:pt x="891" y="657"/>
                </a:lnTo>
                <a:lnTo>
                  <a:pt x="927" y="656"/>
                </a:lnTo>
                <a:lnTo>
                  <a:pt x="964" y="654"/>
                </a:lnTo>
                <a:lnTo>
                  <a:pt x="964" y="654"/>
                </a:lnTo>
                <a:lnTo>
                  <a:pt x="998" y="652"/>
                </a:lnTo>
                <a:lnTo>
                  <a:pt x="1033" y="650"/>
                </a:lnTo>
                <a:lnTo>
                  <a:pt x="1051" y="649"/>
                </a:lnTo>
                <a:lnTo>
                  <a:pt x="1068" y="646"/>
                </a:lnTo>
                <a:lnTo>
                  <a:pt x="1085" y="643"/>
                </a:lnTo>
                <a:lnTo>
                  <a:pt x="1100" y="637"/>
                </a:lnTo>
                <a:lnTo>
                  <a:pt x="1100" y="637"/>
                </a:lnTo>
                <a:lnTo>
                  <a:pt x="1116" y="631"/>
                </a:lnTo>
                <a:lnTo>
                  <a:pt x="1130" y="624"/>
                </a:lnTo>
                <a:lnTo>
                  <a:pt x="1159" y="608"/>
                </a:lnTo>
                <a:lnTo>
                  <a:pt x="1215" y="573"/>
                </a:lnTo>
                <a:lnTo>
                  <a:pt x="1215" y="573"/>
                </a:lnTo>
                <a:lnTo>
                  <a:pt x="1224" y="571"/>
                </a:lnTo>
                <a:lnTo>
                  <a:pt x="1234" y="566"/>
                </a:lnTo>
                <a:lnTo>
                  <a:pt x="1243" y="561"/>
                </a:lnTo>
                <a:lnTo>
                  <a:pt x="1253" y="555"/>
                </a:lnTo>
                <a:lnTo>
                  <a:pt x="1271" y="540"/>
                </a:lnTo>
                <a:lnTo>
                  <a:pt x="1286" y="527"/>
                </a:lnTo>
                <a:lnTo>
                  <a:pt x="1286" y="527"/>
                </a:lnTo>
                <a:lnTo>
                  <a:pt x="1306" y="510"/>
                </a:lnTo>
                <a:lnTo>
                  <a:pt x="1323" y="495"/>
                </a:lnTo>
                <a:lnTo>
                  <a:pt x="1330" y="487"/>
                </a:lnTo>
                <a:lnTo>
                  <a:pt x="1336" y="480"/>
                </a:lnTo>
                <a:lnTo>
                  <a:pt x="1340" y="472"/>
                </a:lnTo>
                <a:lnTo>
                  <a:pt x="1343" y="466"/>
                </a:lnTo>
                <a:lnTo>
                  <a:pt x="1343" y="466"/>
                </a:lnTo>
                <a:lnTo>
                  <a:pt x="1346" y="460"/>
                </a:lnTo>
                <a:lnTo>
                  <a:pt x="1347" y="455"/>
                </a:lnTo>
                <a:lnTo>
                  <a:pt x="1347" y="449"/>
                </a:lnTo>
                <a:lnTo>
                  <a:pt x="1345" y="444"/>
                </a:lnTo>
                <a:lnTo>
                  <a:pt x="1342" y="438"/>
                </a:lnTo>
                <a:lnTo>
                  <a:pt x="1338" y="433"/>
                </a:lnTo>
                <a:lnTo>
                  <a:pt x="1329" y="425"/>
                </a:lnTo>
                <a:lnTo>
                  <a:pt x="1318" y="416"/>
                </a:lnTo>
                <a:lnTo>
                  <a:pt x="1306" y="408"/>
                </a:lnTo>
                <a:lnTo>
                  <a:pt x="1287" y="397"/>
                </a:lnTo>
                <a:lnTo>
                  <a:pt x="1287" y="397"/>
                </a:lnTo>
                <a:lnTo>
                  <a:pt x="1275" y="389"/>
                </a:lnTo>
                <a:lnTo>
                  <a:pt x="1264" y="379"/>
                </a:lnTo>
                <a:lnTo>
                  <a:pt x="1243" y="360"/>
                </a:lnTo>
                <a:lnTo>
                  <a:pt x="1223" y="339"/>
                </a:lnTo>
                <a:lnTo>
                  <a:pt x="1212" y="330"/>
                </a:lnTo>
                <a:lnTo>
                  <a:pt x="1201" y="320"/>
                </a:lnTo>
                <a:lnTo>
                  <a:pt x="1201" y="320"/>
                </a:lnTo>
                <a:lnTo>
                  <a:pt x="1181" y="306"/>
                </a:lnTo>
                <a:lnTo>
                  <a:pt x="1159" y="291"/>
                </a:lnTo>
                <a:lnTo>
                  <a:pt x="1137" y="277"/>
                </a:lnTo>
                <a:lnTo>
                  <a:pt x="1115" y="266"/>
                </a:lnTo>
                <a:lnTo>
                  <a:pt x="1115" y="266"/>
                </a:lnTo>
                <a:lnTo>
                  <a:pt x="1105" y="262"/>
                </a:lnTo>
                <a:lnTo>
                  <a:pt x="1088" y="257"/>
                </a:lnTo>
                <a:lnTo>
                  <a:pt x="1080" y="256"/>
                </a:lnTo>
                <a:lnTo>
                  <a:pt x="1072" y="256"/>
                </a:lnTo>
                <a:lnTo>
                  <a:pt x="1070" y="256"/>
                </a:lnTo>
                <a:lnTo>
                  <a:pt x="1069" y="257"/>
                </a:lnTo>
                <a:lnTo>
                  <a:pt x="1068" y="260"/>
                </a:lnTo>
                <a:lnTo>
                  <a:pt x="1069" y="262"/>
                </a:lnTo>
                <a:lnTo>
                  <a:pt x="1069" y="262"/>
                </a:lnTo>
                <a:lnTo>
                  <a:pt x="952" y="263"/>
                </a:lnTo>
                <a:lnTo>
                  <a:pt x="952" y="263"/>
                </a:lnTo>
                <a:lnTo>
                  <a:pt x="951" y="256"/>
                </a:lnTo>
                <a:lnTo>
                  <a:pt x="948" y="248"/>
                </a:lnTo>
                <a:lnTo>
                  <a:pt x="944" y="241"/>
                </a:lnTo>
                <a:lnTo>
                  <a:pt x="939" y="235"/>
                </a:lnTo>
                <a:lnTo>
                  <a:pt x="939" y="235"/>
                </a:lnTo>
                <a:lnTo>
                  <a:pt x="944" y="226"/>
                </a:lnTo>
                <a:lnTo>
                  <a:pt x="948" y="214"/>
                </a:lnTo>
                <a:lnTo>
                  <a:pt x="951" y="202"/>
                </a:lnTo>
                <a:lnTo>
                  <a:pt x="952" y="190"/>
                </a:lnTo>
                <a:lnTo>
                  <a:pt x="951" y="178"/>
                </a:lnTo>
                <a:lnTo>
                  <a:pt x="948" y="172"/>
                </a:lnTo>
                <a:lnTo>
                  <a:pt x="946" y="167"/>
                </a:lnTo>
                <a:lnTo>
                  <a:pt x="942" y="163"/>
                </a:lnTo>
                <a:lnTo>
                  <a:pt x="939" y="160"/>
                </a:lnTo>
                <a:lnTo>
                  <a:pt x="933" y="157"/>
                </a:lnTo>
                <a:lnTo>
                  <a:pt x="927" y="155"/>
                </a:lnTo>
                <a:lnTo>
                  <a:pt x="927" y="155"/>
                </a:lnTo>
                <a:lnTo>
                  <a:pt x="926" y="141"/>
                </a:lnTo>
                <a:lnTo>
                  <a:pt x="924" y="133"/>
                </a:lnTo>
                <a:lnTo>
                  <a:pt x="922" y="126"/>
                </a:lnTo>
                <a:lnTo>
                  <a:pt x="922" y="126"/>
                </a:lnTo>
                <a:lnTo>
                  <a:pt x="927" y="123"/>
                </a:lnTo>
                <a:lnTo>
                  <a:pt x="930" y="118"/>
                </a:lnTo>
                <a:lnTo>
                  <a:pt x="934" y="114"/>
                </a:lnTo>
                <a:lnTo>
                  <a:pt x="936" y="108"/>
                </a:lnTo>
                <a:lnTo>
                  <a:pt x="939" y="103"/>
                </a:lnTo>
                <a:lnTo>
                  <a:pt x="940" y="97"/>
                </a:lnTo>
                <a:lnTo>
                  <a:pt x="940" y="85"/>
                </a:lnTo>
                <a:lnTo>
                  <a:pt x="939" y="80"/>
                </a:lnTo>
                <a:lnTo>
                  <a:pt x="938" y="74"/>
                </a:lnTo>
                <a:lnTo>
                  <a:pt x="935" y="70"/>
                </a:lnTo>
                <a:lnTo>
                  <a:pt x="932" y="65"/>
                </a:lnTo>
                <a:lnTo>
                  <a:pt x="928" y="61"/>
                </a:lnTo>
                <a:lnTo>
                  <a:pt x="924" y="58"/>
                </a:lnTo>
                <a:lnTo>
                  <a:pt x="918" y="54"/>
                </a:lnTo>
                <a:lnTo>
                  <a:pt x="914" y="53"/>
                </a:lnTo>
                <a:lnTo>
                  <a:pt x="914" y="53"/>
                </a:lnTo>
                <a:lnTo>
                  <a:pt x="914" y="43"/>
                </a:lnTo>
                <a:lnTo>
                  <a:pt x="914" y="43"/>
                </a:lnTo>
                <a:lnTo>
                  <a:pt x="965" y="41"/>
                </a:lnTo>
                <a:lnTo>
                  <a:pt x="1018" y="38"/>
                </a:lnTo>
                <a:lnTo>
                  <a:pt x="1018" y="38"/>
                </a:lnTo>
                <a:lnTo>
                  <a:pt x="1044" y="38"/>
                </a:lnTo>
                <a:lnTo>
                  <a:pt x="1070" y="41"/>
                </a:lnTo>
                <a:lnTo>
                  <a:pt x="1095" y="42"/>
                </a:lnTo>
                <a:lnTo>
                  <a:pt x="1109" y="41"/>
                </a:lnTo>
                <a:lnTo>
                  <a:pt x="1121" y="39"/>
                </a:lnTo>
                <a:lnTo>
                  <a:pt x="1121" y="39"/>
                </a:lnTo>
                <a:lnTo>
                  <a:pt x="1123" y="44"/>
                </a:lnTo>
                <a:lnTo>
                  <a:pt x="1125" y="49"/>
                </a:lnTo>
                <a:lnTo>
                  <a:pt x="1128" y="53"/>
                </a:lnTo>
                <a:lnTo>
                  <a:pt x="1131" y="56"/>
                </a:lnTo>
                <a:lnTo>
                  <a:pt x="1140" y="61"/>
                </a:lnTo>
                <a:lnTo>
                  <a:pt x="1148" y="64"/>
                </a:lnTo>
                <a:lnTo>
                  <a:pt x="1159" y="65"/>
                </a:lnTo>
                <a:lnTo>
                  <a:pt x="1169" y="65"/>
                </a:lnTo>
                <a:lnTo>
                  <a:pt x="1178" y="64"/>
                </a:lnTo>
                <a:lnTo>
                  <a:pt x="1188" y="61"/>
                </a:lnTo>
                <a:lnTo>
                  <a:pt x="1188" y="61"/>
                </a:lnTo>
                <a:lnTo>
                  <a:pt x="1202" y="55"/>
                </a:lnTo>
                <a:lnTo>
                  <a:pt x="1224" y="45"/>
                </a:lnTo>
                <a:lnTo>
                  <a:pt x="1234" y="39"/>
                </a:lnTo>
                <a:lnTo>
                  <a:pt x="1241" y="33"/>
                </a:lnTo>
                <a:lnTo>
                  <a:pt x="1242" y="31"/>
                </a:lnTo>
                <a:lnTo>
                  <a:pt x="1242" y="29"/>
                </a:lnTo>
                <a:lnTo>
                  <a:pt x="1241" y="26"/>
                </a:lnTo>
                <a:lnTo>
                  <a:pt x="1239" y="24"/>
                </a:lnTo>
                <a:lnTo>
                  <a:pt x="1239" y="24"/>
                </a:lnTo>
                <a:lnTo>
                  <a:pt x="1213" y="14"/>
                </a:lnTo>
                <a:lnTo>
                  <a:pt x="1196" y="8"/>
                </a:lnTo>
                <a:lnTo>
                  <a:pt x="1177" y="3"/>
                </a:lnTo>
                <a:lnTo>
                  <a:pt x="1160" y="0"/>
                </a:lnTo>
                <a:lnTo>
                  <a:pt x="1152" y="0"/>
                </a:lnTo>
                <a:lnTo>
                  <a:pt x="1143" y="0"/>
                </a:lnTo>
                <a:lnTo>
                  <a:pt x="1137" y="2"/>
                </a:lnTo>
                <a:lnTo>
                  <a:pt x="1131" y="5"/>
                </a:lnTo>
                <a:lnTo>
                  <a:pt x="1128" y="9"/>
                </a:lnTo>
                <a:lnTo>
                  <a:pt x="1124" y="15"/>
                </a:lnTo>
                <a:lnTo>
                  <a:pt x="1124" y="15"/>
                </a:lnTo>
                <a:lnTo>
                  <a:pt x="1115" y="14"/>
                </a:lnTo>
                <a:lnTo>
                  <a:pt x="1115" y="14"/>
                </a:lnTo>
                <a:lnTo>
                  <a:pt x="1089" y="11"/>
                </a:lnTo>
                <a:lnTo>
                  <a:pt x="1065" y="11"/>
                </a:lnTo>
                <a:lnTo>
                  <a:pt x="1040" y="12"/>
                </a:lnTo>
                <a:lnTo>
                  <a:pt x="1015" y="14"/>
                </a:lnTo>
                <a:lnTo>
                  <a:pt x="965" y="20"/>
                </a:lnTo>
                <a:lnTo>
                  <a:pt x="940" y="23"/>
                </a:lnTo>
                <a:lnTo>
                  <a:pt x="915" y="24"/>
                </a:lnTo>
                <a:lnTo>
                  <a:pt x="915" y="24"/>
                </a:lnTo>
                <a:lnTo>
                  <a:pt x="916" y="20"/>
                </a:lnTo>
                <a:lnTo>
                  <a:pt x="917" y="12"/>
                </a:lnTo>
                <a:lnTo>
                  <a:pt x="916" y="8"/>
                </a:lnTo>
                <a:lnTo>
                  <a:pt x="915" y="6"/>
                </a:lnTo>
                <a:lnTo>
                  <a:pt x="914" y="5"/>
                </a:lnTo>
                <a:lnTo>
                  <a:pt x="910" y="6"/>
                </a:lnTo>
                <a:lnTo>
                  <a:pt x="910" y="6"/>
                </a:lnTo>
                <a:lnTo>
                  <a:pt x="906" y="1"/>
                </a:lnTo>
                <a:lnTo>
                  <a:pt x="904" y="1"/>
                </a:lnTo>
                <a:lnTo>
                  <a:pt x="903" y="1"/>
                </a:lnTo>
                <a:lnTo>
                  <a:pt x="900" y="2"/>
                </a:lnTo>
                <a:lnTo>
                  <a:pt x="898" y="7"/>
                </a:lnTo>
                <a:lnTo>
                  <a:pt x="896" y="17"/>
                </a:lnTo>
                <a:lnTo>
                  <a:pt x="894" y="24"/>
                </a:lnTo>
                <a:lnTo>
                  <a:pt x="894" y="24"/>
                </a:lnTo>
                <a:lnTo>
                  <a:pt x="824" y="24"/>
                </a:lnTo>
                <a:lnTo>
                  <a:pt x="755" y="23"/>
                </a:lnTo>
                <a:lnTo>
                  <a:pt x="616" y="18"/>
                </a:lnTo>
                <a:lnTo>
                  <a:pt x="616" y="18"/>
                </a:lnTo>
                <a:lnTo>
                  <a:pt x="583" y="17"/>
                </a:lnTo>
                <a:lnTo>
                  <a:pt x="549" y="17"/>
                </a:lnTo>
                <a:lnTo>
                  <a:pt x="481" y="18"/>
                </a:lnTo>
                <a:lnTo>
                  <a:pt x="345" y="24"/>
                </a:lnTo>
                <a:lnTo>
                  <a:pt x="345" y="24"/>
                </a:lnTo>
                <a:lnTo>
                  <a:pt x="343" y="21"/>
                </a:lnTo>
                <a:lnTo>
                  <a:pt x="341" y="21"/>
                </a:lnTo>
                <a:lnTo>
                  <a:pt x="333" y="21"/>
                </a:lnTo>
                <a:lnTo>
                  <a:pt x="320" y="25"/>
                </a:lnTo>
                <a:lnTo>
                  <a:pt x="320" y="25"/>
                </a:lnTo>
                <a:lnTo>
                  <a:pt x="284" y="26"/>
                </a:lnTo>
                <a:lnTo>
                  <a:pt x="284" y="26"/>
                </a:lnTo>
                <a:lnTo>
                  <a:pt x="280" y="19"/>
                </a:lnTo>
                <a:lnTo>
                  <a:pt x="277" y="13"/>
                </a:lnTo>
                <a:lnTo>
                  <a:pt x="277" y="13"/>
                </a:lnTo>
                <a:lnTo>
                  <a:pt x="278" y="11"/>
                </a:lnTo>
                <a:lnTo>
                  <a:pt x="278" y="9"/>
                </a:lnTo>
                <a:lnTo>
                  <a:pt x="278" y="7"/>
                </a:lnTo>
                <a:lnTo>
                  <a:pt x="277" y="6"/>
                </a:lnTo>
                <a:lnTo>
                  <a:pt x="274" y="6"/>
                </a:lnTo>
                <a:lnTo>
                  <a:pt x="272" y="6"/>
                </a:lnTo>
                <a:lnTo>
                  <a:pt x="271" y="7"/>
                </a:lnTo>
                <a:lnTo>
                  <a:pt x="268" y="8"/>
                </a:lnTo>
                <a:lnTo>
                  <a:pt x="268" y="8"/>
                </a:lnTo>
                <a:lnTo>
                  <a:pt x="267" y="9"/>
                </a:lnTo>
                <a:lnTo>
                  <a:pt x="266" y="12"/>
                </a:lnTo>
                <a:lnTo>
                  <a:pt x="264" y="17"/>
                </a:lnTo>
                <a:lnTo>
                  <a:pt x="261" y="27"/>
                </a:lnTo>
                <a:lnTo>
                  <a:pt x="261" y="27"/>
                </a:lnTo>
                <a:lnTo>
                  <a:pt x="235" y="27"/>
                </a:lnTo>
                <a:lnTo>
                  <a:pt x="208" y="29"/>
                </a:lnTo>
                <a:lnTo>
                  <a:pt x="182" y="30"/>
                </a:lnTo>
                <a:lnTo>
                  <a:pt x="155" y="30"/>
                </a:lnTo>
                <a:lnTo>
                  <a:pt x="155" y="30"/>
                </a:lnTo>
                <a:lnTo>
                  <a:pt x="153" y="27"/>
                </a:lnTo>
                <a:lnTo>
                  <a:pt x="149" y="26"/>
                </a:lnTo>
                <a:lnTo>
                  <a:pt x="140" y="25"/>
                </a:lnTo>
                <a:lnTo>
                  <a:pt x="129" y="25"/>
                </a:lnTo>
                <a:lnTo>
                  <a:pt x="122" y="26"/>
                </a:lnTo>
                <a:lnTo>
                  <a:pt x="122" y="26"/>
                </a:lnTo>
                <a:lnTo>
                  <a:pt x="115" y="23"/>
                </a:lnTo>
                <a:lnTo>
                  <a:pt x="108" y="21"/>
                </a:lnTo>
                <a:lnTo>
                  <a:pt x="99" y="20"/>
                </a:lnTo>
                <a:lnTo>
                  <a:pt x="88" y="20"/>
                </a:lnTo>
                <a:lnTo>
                  <a:pt x="67" y="20"/>
                </a:lnTo>
                <a:lnTo>
                  <a:pt x="53" y="21"/>
                </a:lnTo>
                <a:lnTo>
                  <a:pt x="53" y="21"/>
                </a:lnTo>
                <a:lnTo>
                  <a:pt x="35" y="24"/>
                </a:lnTo>
                <a:lnTo>
                  <a:pt x="26" y="25"/>
                </a:lnTo>
                <a:lnTo>
                  <a:pt x="19" y="29"/>
                </a:lnTo>
                <a:lnTo>
                  <a:pt x="19" y="29"/>
                </a:lnTo>
                <a:lnTo>
                  <a:pt x="13" y="32"/>
                </a:lnTo>
                <a:lnTo>
                  <a:pt x="5" y="38"/>
                </a:lnTo>
                <a:lnTo>
                  <a:pt x="2" y="41"/>
                </a:lnTo>
                <a:lnTo>
                  <a:pt x="0" y="44"/>
                </a:lnTo>
                <a:lnTo>
                  <a:pt x="0" y="48"/>
                </a:lnTo>
                <a:lnTo>
                  <a:pt x="4" y="49"/>
                </a:lnTo>
                <a:lnTo>
                  <a:pt x="4" y="49"/>
                </a:lnTo>
                <a:close/>
                <a:moveTo>
                  <a:pt x="1196" y="37"/>
                </a:moveTo>
                <a:lnTo>
                  <a:pt x="1196" y="37"/>
                </a:lnTo>
                <a:lnTo>
                  <a:pt x="1193" y="37"/>
                </a:lnTo>
                <a:lnTo>
                  <a:pt x="1193" y="37"/>
                </a:lnTo>
                <a:lnTo>
                  <a:pt x="1192" y="35"/>
                </a:lnTo>
                <a:lnTo>
                  <a:pt x="1192" y="35"/>
                </a:lnTo>
                <a:lnTo>
                  <a:pt x="1192" y="35"/>
                </a:lnTo>
                <a:lnTo>
                  <a:pt x="1192" y="35"/>
                </a:lnTo>
                <a:lnTo>
                  <a:pt x="1195" y="35"/>
                </a:lnTo>
                <a:lnTo>
                  <a:pt x="1198" y="36"/>
                </a:lnTo>
                <a:lnTo>
                  <a:pt x="1198" y="36"/>
                </a:lnTo>
                <a:lnTo>
                  <a:pt x="1196" y="37"/>
                </a:lnTo>
                <a:lnTo>
                  <a:pt x="1196" y="37"/>
                </a:lnTo>
                <a:close/>
                <a:moveTo>
                  <a:pt x="1199" y="48"/>
                </a:moveTo>
                <a:lnTo>
                  <a:pt x="1199" y="48"/>
                </a:lnTo>
                <a:lnTo>
                  <a:pt x="1200" y="47"/>
                </a:lnTo>
                <a:lnTo>
                  <a:pt x="1200" y="47"/>
                </a:lnTo>
                <a:lnTo>
                  <a:pt x="1201" y="47"/>
                </a:lnTo>
                <a:lnTo>
                  <a:pt x="1201" y="47"/>
                </a:lnTo>
                <a:lnTo>
                  <a:pt x="1199" y="48"/>
                </a:lnTo>
                <a:lnTo>
                  <a:pt x="1199" y="48"/>
                </a:lnTo>
                <a:close/>
                <a:moveTo>
                  <a:pt x="1210" y="35"/>
                </a:moveTo>
                <a:lnTo>
                  <a:pt x="1210" y="35"/>
                </a:lnTo>
                <a:lnTo>
                  <a:pt x="1210" y="33"/>
                </a:lnTo>
                <a:lnTo>
                  <a:pt x="1210" y="33"/>
                </a:lnTo>
                <a:lnTo>
                  <a:pt x="1212" y="35"/>
                </a:lnTo>
                <a:lnTo>
                  <a:pt x="1212" y="35"/>
                </a:lnTo>
                <a:lnTo>
                  <a:pt x="1210" y="35"/>
                </a:lnTo>
                <a:lnTo>
                  <a:pt x="1210" y="35"/>
                </a:lnTo>
                <a:close/>
                <a:moveTo>
                  <a:pt x="1227" y="33"/>
                </a:moveTo>
                <a:lnTo>
                  <a:pt x="1227" y="33"/>
                </a:lnTo>
                <a:lnTo>
                  <a:pt x="1225" y="31"/>
                </a:lnTo>
                <a:lnTo>
                  <a:pt x="1223" y="29"/>
                </a:lnTo>
                <a:lnTo>
                  <a:pt x="1217" y="26"/>
                </a:lnTo>
                <a:lnTo>
                  <a:pt x="1217" y="26"/>
                </a:lnTo>
                <a:lnTo>
                  <a:pt x="1230" y="31"/>
                </a:lnTo>
                <a:lnTo>
                  <a:pt x="1230" y="31"/>
                </a:lnTo>
                <a:lnTo>
                  <a:pt x="1227" y="33"/>
                </a:lnTo>
                <a:lnTo>
                  <a:pt x="1227" y="33"/>
                </a:lnTo>
                <a:close/>
                <a:moveTo>
                  <a:pt x="1210" y="24"/>
                </a:moveTo>
                <a:lnTo>
                  <a:pt x="1210" y="24"/>
                </a:lnTo>
                <a:lnTo>
                  <a:pt x="1200" y="21"/>
                </a:lnTo>
                <a:lnTo>
                  <a:pt x="1190" y="21"/>
                </a:lnTo>
                <a:lnTo>
                  <a:pt x="1190" y="21"/>
                </a:lnTo>
                <a:lnTo>
                  <a:pt x="1183" y="15"/>
                </a:lnTo>
                <a:lnTo>
                  <a:pt x="1183" y="15"/>
                </a:lnTo>
                <a:lnTo>
                  <a:pt x="1210" y="24"/>
                </a:lnTo>
                <a:lnTo>
                  <a:pt x="1210" y="24"/>
                </a:lnTo>
                <a:close/>
                <a:moveTo>
                  <a:pt x="1180" y="54"/>
                </a:moveTo>
                <a:lnTo>
                  <a:pt x="1180" y="54"/>
                </a:lnTo>
                <a:lnTo>
                  <a:pt x="1176" y="54"/>
                </a:lnTo>
                <a:lnTo>
                  <a:pt x="1176" y="54"/>
                </a:lnTo>
                <a:lnTo>
                  <a:pt x="1177" y="54"/>
                </a:lnTo>
                <a:lnTo>
                  <a:pt x="1177" y="54"/>
                </a:lnTo>
                <a:lnTo>
                  <a:pt x="1180" y="54"/>
                </a:lnTo>
                <a:lnTo>
                  <a:pt x="1180" y="54"/>
                </a:lnTo>
                <a:close/>
                <a:moveTo>
                  <a:pt x="1176" y="43"/>
                </a:moveTo>
                <a:lnTo>
                  <a:pt x="1176" y="43"/>
                </a:lnTo>
                <a:lnTo>
                  <a:pt x="1177" y="43"/>
                </a:lnTo>
                <a:lnTo>
                  <a:pt x="1177" y="43"/>
                </a:lnTo>
                <a:lnTo>
                  <a:pt x="1177" y="43"/>
                </a:lnTo>
                <a:lnTo>
                  <a:pt x="1177" y="43"/>
                </a:lnTo>
                <a:lnTo>
                  <a:pt x="1176" y="44"/>
                </a:lnTo>
                <a:lnTo>
                  <a:pt x="1176" y="44"/>
                </a:lnTo>
                <a:lnTo>
                  <a:pt x="1172" y="44"/>
                </a:lnTo>
                <a:lnTo>
                  <a:pt x="1172" y="44"/>
                </a:lnTo>
                <a:lnTo>
                  <a:pt x="1176" y="43"/>
                </a:lnTo>
                <a:lnTo>
                  <a:pt x="1176" y="43"/>
                </a:lnTo>
                <a:close/>
                <a:moveTo>
                  <a:pt x="1140" y="42"/>
                </a:moveTo>
                <a:lnTo>
                  <a:pt x="1140" y="42"/>
                </a:lnTo>
                <a:lnTo>
                  <a:pt x="1145" y="45"/>
                </a:lnTo>
                <a:lnTo>
                  <a:pt x="1150" y="47"/>
                </a:lnTo>
                <a:lnTo>
                  <a:pt x="1150" y="47"/>
                </a:lnTo>
                <a:lnTo>
                  <a:pt x="1145" y="45"/>
                </a:lnTo>
                <a:lnTo>
                  <a:pt x="1140" y="42"/>
                </a:lnTo>
                <a:lnTo>
                  <a:pt x="1140" y="42"/>
                </a:lnTo>
                <a:close/>
                <a:moveTo>
                  <a:pt x="1157" y="11"/>
                </a:moveTo>
                <a:lnTo>
                  <a:pt x="1157" y="11"/>
                </a:lnTo>
                <a:lnTo>
                  <a:pt x="1156" y="12"/>
                </a:lnTo>
                <a:lnTo>
                  <a:pt x="1156" y="12"/>
                </a:lnTo>
                <a:lnTo>
                  <a:pt x="1145" y="13"/>
                </a:lnTo>
                <a:lnTo>
                  <a:pt x="1140" y="14"/>
                </a:lnTo>
                <a:lnTo>
                  <a:pt x="1136" y="18"/>
                </a:lnTo>
                <a:lnTo>
                  <a:pt x="1136" y="18"/>
                </a:lnTo>
                <a:lnTo>
                  <a:pt x="1134" y="18"/>
                </a:lnTo>
                <a:lnTo>
                  <a:pt x="1134" y="18"/>
                </a:lnTo>
                <a:lnTo>
                  <a:pt x="1135" y="14"/>
                </a:lnTo>
                <a:lnTo>
                  <a:pt x="1137" y="13"/>
                </a:lnTo>
                <a:lnTo>
                  <a:pt x="1145" y="11"/>
                </a:lnTo>
                <a:lnTo>
                  <a:pt x="1151" y="11"/>
                </a:lnTo>
                <a:lnTo>
                  <a:pt x="1157" y="11"/>
                </a:lnTo>
                <a:lnTo>
                  <a:pt x="1157" y="11"/>
                </a:lnTo>
                <a:close/>
                <a:moveTo>
                  <a:pt x="1106" y="31"/>
                </a:moveTo>
                <a:lnTo>
                  <a:pt x="1106" y="31"/>
                </a:lnTo>
                <a:lnTo>
                  <a:pt x="1110" y="31"/>
                </a:lnTo>
                <a:lnTo>
                  <a:pt x="1110" y="31"/>
                </a:lnTo>
                <a:lnTo>
                  <a:pt x="1104" y="31"/>
                </a:lnTo>
                <a:lnTo>
                  <a:pt x="1104" y="31"/>
                </a:lnTo>
                <a:lnTo>
                  <a:pt x="1106" y="31"/>
                </a:lnTo>
                <a:lnTo>
                  <a:pt x="1106" y="31"/>
                </a:lnTo>
                <a:close/>
                <a:moveTo>
                  <a:pt x="915" y="33"/>
                </a:moveTo>
                <a:lnTo>
                  <a:pt x="915" y="33"/>
                </a:lnTo>
                <a:lnTo>
                  <a:pt x="927" y="32"/>
                </a:lnTo>
                <a:lnTo>
                  <a:pt x="940" y="32"/>
                </a:lnTo>
                <a:lnTo>
                  <a:pt x="940" y="32"/>
                </a:lnTo>
                <a:lnTo>
                  <a:pt x="915" y="33"/>
                </a:lnTo>
                <a:lnTo>
                  <a:pt x="915" y="33"/>
                </a:lnTo>
                <a:lnTo>
                  <a:pt x="915" y="33"/>
                </a:lnTo>
                <a:lnTo>
                  <a:pt x="915" y="33"/>
                </a:lnTo>
                <a:close/>
                <a:moveTo>
                  <a:pt x="282" y="238"/>
                </a:moveTo>
                <a:lnTo>
                  <a:pt x="282" y="238"/>
                </a:lnTo>
                <a:lnTo>
                  <a:pt x="279" y="238"/>
                </a:lnTo>
                <a:lnTo>
                  <a:pt x="279" y="238"/>
                </a:lnTo>
                <a:lnTo>
                  <a:pt x="279" y="238"/>
                </a:lnTo>
                <a:lnTo>
                  <a:pt x="279" y="238"/>
                </a:lnTo>
                <a:lnTo>
                  <a:pt x="273" y="227"/>
                </a:lnTo>
                <a:lnTo>
                  <a:pt x="270" y="215"/>
                </a:lnTo>
                <a:lnTo>
                  <a:pt x="267" y="203"/>
                </a:lnTo>
                <a:lnTo>
                  <a:pt x="265" y="191"/>
                </a:lnTo>
                <a:lnTo>
                  <a:pt x="265" y="191"/>
                </a:lnTo>
                <a:lnTo>
                  <a:pt x="267" y="191"/>
                </a:lnTo>
                <a:lnTo>
                  <a:pt x="270" y="190"/>
                </a:lnTo>
                <a:lnTo>
                  <a:pt x="272" y="188"/>
                </a:lnTo>
                <a:lnTo>
                  <a:pt x="272" y="188"/>
                </a:lnTo>
                <a:lnTo>
                  <a:pt x="272" y="191"/>
                </a:lnTo>
                <a:lnTo>
                  <a:pt x="273" y="194"/>
                </a:lnTo>
                <a:lnTo>
                  <a:pt x="274" y="194"/>
                </a:lnTo>
                <a:lnTo>
                  <a:pt x="277" y="192"/>
                </a:lnTo>
                <a:lnTo>
                  <a:pt x="280" y="188"/>
                </a:lnTo>
                <a:lnTo>
                  <a:pt x="282" y="180"/>
                </a:lnTo>
                <a:lnTo>
                  <a:pt x="282" y="180"/>
                </a:lnTo>
                <a:lnTo>
                  <a:pt x="285" y="195"/>
                </a:lnTo>
                <a:lnTo>
                  <a:pt x="286" y="209"/>
                </a:lnTo>
                <a:lnTo>
                  <a:pt x="285" y="224"/>
                </a:lnTo>
                <a:lnTo>
                  <a:pt x="284" y="231"/>
                </a:lnTo>
                <a:lnTo>
                  <a:pt x="282" y="238"/>
                </a:lnTo>
                <a:lnTo>
                  <a:pt x="282" y="238"/>
                </a:lnTo>
                <a:close/>
                <a:moveTo>
                  <a:pt x="72" y="386"/>
                </a:moveTo>
                <a:lnTo>
                  <a:pt x="72" y="386"/>
                </a:lnTo>
                <a:lnTo>
                  <a:pt x="71" y="363"/>
                </a:lnTo>
                <a:lnTo>
                  <a:pt x="71" y="363"/>
                </a:lnTo>
                <a:lnTo>
                  <a:pt x="73" y="385"/>
                </a:lnTo>
                <a:lnTo>
                  <a:pt x="76" y="398"/>
                </a:lnTo>
                <a:lnTo>
                  <a:pt x="76" y="398"/>
                </a:lnTo>
                <a:lnTo>
                  <a:pt x="72" y="386"/>
                </a:lnTo>
                <a:lnTo>
                  <a:pt x="72" y="386"/>
                </a:lnTo>
                <a:close/>
                <a:moveTo>
                  <a:pt x="77" y="339"/>
                </a:moveTo>
                <a:lnTo>
                  <a:pt x="77" y="339"/>
                </a:lnTo>
                <a:lnTo>
                  <a:pt x="76" y="339"/>
                </a:lnTo>
                <a:lnTo>
                  <a:pt x="75" y="341"/>
                </a:lnTo>
                <a:lnTo>
                  <a:pt x="72" y="345"/>
                </a:lnTo>
                <a:lnTo>
                  <a:pt x="72" y="345"/>
                </a:lnTo>
                <a:lnTo>
                  <a:pt x="76" y="331"/>
                </a:lnTo>
                <a:lnTo>
                  <a:pt x="78" y="324"/>
                </a:lnTo>
                <a:lnTo>
                  <a:pt x="81" y="316"/>
                </a:lnTo>
                <a:lnTo>
                  <a:pt x="81" y="316"/>
                </a:lnTo>
                <a:lnTo>
                  <a:pt x="78" y="327"/>
                </a:lnTo>
                <a:lnTo>
                  <a:pt x="77" y="339"/>
                </a:lnTo>
                <a:lnTo>
                  <a:pt x="77" y="339"/>
                </a:lnTo>
                <a:close/>
                <a:moveTo>
                  <a:pt x="87" y="503"/>
                </a:moveTo>
                <a:lnTo>
                  <a:pt x="87" y="503"/>
                </a:lnTo>
                <a:lnTo>
                  <a:pt x="84" y="471"/>
                </a:lnTo>
                <a:lnTo>
                  <a:pt x="81" y="440"/>
                </a:lnTo>
                <a:lnTo>
                  <a:pt x="81" y="440"/>
                </a:lnTo>
                <a:lnTo>
                  <a:pt x="82" y="443"/>
                </a:lnTo>
                <a:lnTo>
                  <a:pt x="82" y="443"/>
                </a:lnTo>
                <a:lnTo>
                  <a:pt x="85" y="473"/>
                </a:lnTo>
                <a:lnTo>
                  <a:pt x="87" y="487"/>
                </a:lnTo>
                <a:lnTo>
                  <a:pt x="87" y="503"/>
                </a:lnTo>
                <a:lnTo>
                  <a:pt x="87" y="503"/>
                </a:lnTo>
                <a:close/>
                <a:moveTo>
                  <a:pt x="95" y="651"/>
                </a:moveTo>
                <a:lnTo>
                  <a:pt x="95" y="651"/>
                </a:lnTo>
                <a:lnTo>
                  <a:pt x="95" y="651"/>
                </a:lnTo>
                <a:lnTo>
                  <a:pt x="95" y="651"/>
                </a:lnTo>
                <a:lnTo>
                  <a:pt x="91" y="646"/>
                </a:lnTo>
                <a:lnTo>
                  <a:pt x="91" y="646"/>
                </a:lnTo>
                <a:lnTo>
                  <a:pt x="93" y="646"/>
                </a:lnTo>
                <a:lnTo>
                  <a:pt x="93" y="646"/>
                </a:lnTo>
                <a:lnTo>
                  <a:pt x="96" y="649"/>
                </a:lnTo>
                <a:lnTo>
                  <a:pt x="96" y="649"/>
                </a:lnTo>
                <a:lnTo>
                  <a:pt x="95" y="651"/>
                </a:lnTo>
                <a:lnTo>
                  <a:pt x="95" y="651"/>
                </a:lnTo>
                <a:close/>
                <a:moveTo>
                  <a:pt x="96" y="493"/>
                </a:moveTo>
                <a:lnTo>
                  <a:pt x="96" y="493"/>
                </a:lnTo>
                <a:lnTo>
                  <a:pt x="95" y="480"/>
                </a:lnTo>
                <a:lnTo>
                  <a:pt x="95" y="480"/>
                </a:lnTo>
                <a:lnTo>
                  <a:pt x="97" y="495"/>
                </a:lnTo>
                <a:lnTo>
                  <a:pt x="97" y="495"/>
                </a:lnTo>
                <a:lnTo>
                  <a:pt x="96" y="493"/>
                </a:lnTo>
                <a:lnTo>
                  <a:pt x="96" y="493"/>
                </a:lnTo>
                <a:close/>
                <a:moveTo>
                  <a:pt x="100" y="578"/>
                </a:moveTo>
                <a:lnTo>
                  <a:pt x="100" y="578"/>
                </a:lnTo>
                <a:lnTo>
                  <a:pt x="99" y="540"/>
                </a:lnTo>
                <a:lnTo>
                  <a:pt x="99" y="522"/>
                </a:lnTo>
                <a:lnTo>
                  <a:pt x="99" y="503"/>
                </a:lnTo>
                <a:lnTo>
                  <a:pt x="99" y="503"/>
                </a:lnTo>
                <a:lnTo>
                  <a:pt x="101" y="534"/>
                </a:lnTo>
                <a:lnTo>
                  <a:pt x="102" y="567"/>
                </a:lnTo>
                <a:lnTo>
                  <a:pt x="102" y="567"/>
                </a:lnTo>
                <a:lnTo>
                  <a:pt x="100" y="578"/>
                </a:lnTo>
                <a:lnTo>
                  <a:pt x="100" y="578"/>
                </a:lnTo>
                <a:close/>
                <a:moveTo>
                  <a:pt x="103" y="656"/>
                </a:moveTo>
                <a:lnTo>
                  <a:pt x="103" y="656"/>
                </a:lnTo>
                <a:lnTo>
                  <a:pt x="105" y="654"/>
                </a:lnTo>
                <a:lnTo>
                  <a:pt x="105" y="654"/>
                </a:lnTo>
                <a:lnTo>
                  <a:pt x="117" y="657"/>
                </a:lnTo>
                <a:lnTo>
                  <a:pt x="129" y="660"/>
                </a:lnTo>
                <a:lnTo>
                  <a:pt x="129" y="660"/>
                </a:lnTo>
                <a:lnTo>
                  <a:pt x="115" y="658"/>
                </a:lnTo>
                <a:lnTo>
                  <a:pt x="108" y="657"/>
                </a:lnTo>
                <a:lnTo>
                  <a:pt x="103" y="656"/>
                </a:lnTo>
                <a:lnTo>
                  <a:pt x="103" y="656"/>
                </a:lnTo>
                <a:close/>
                <a:moveTo>
                  <a:pt x="102" y="619"/>
                </a:moveTo>
                <a:lnTo>
                  <a:pt x="102" y="619"/>
                </a:lnTo>
                <a:lnTo>
                  <a:pt x="102" y="616"/>
                </a:lnTo>
                <a:lnTo>
                  <a:pt x="102" y="616"/>
                </a:lnTo>
                <a:lnTo>
                  <a:pt x="103" y="620"/>
                </a:lnTo>
                <a:lnTo>
                  <a:pt x="103" y="620"/>
                </a:lnTo>
                <a:lnTo>
                  <a:pt x="102" y="619"/>
                </a:lnTo>
                <a:lnTo>
                  <a:pt x="102" y="619"/>
                </a:lnTo>
                <a:close/>
                <a:moveTo>
                  <a:pt x="142" y="644"/>
                </a:moveTo>
                <a:lnTo>
                  <a:pt x="142" y="644"/>
                </a:lnTo>
                <a:lnTo>
                  <a:pt x="140" y="642"/>
                </a:lnTo>
                <a:lnTo>
                  <a:pt x="140" y="642"/>
                </a:lnTo>
                <a:lnTo>
                  <a:pt x="146" y="643"/>
                </a:lnTo>
                <a:lnTo>
                  <a:pt x="146" y="643"/>
                </a:lnTo>
                <a:lnTo>
                  <a:pt x="142" y="644"/>
                </a:lnTo>
                <a:lnTo>
                  <a:pt x="142" y="644"/>
                </a:lnTo>
                <a:close/>
                <a:moveTo>
                  <a:pt x="209" y="655"/>
                </a:moveTo>
                <a:lnTo>
                  <a:pt x="209" y="655"/>
                </a:lnTo>
                <a:lnTo>
                  <a:pt x="182" y="656"/>
                </a:lnTo>
                <a:lnTo>
                  <a:pt x="182" y="656"/>
                </a:lnTo>
                <a:lnTo>
                  <a:pt x="214" y="654"/>
                </a:lnTo>
                <a:lnTo>
                  <a:pt x="245" y="651"/>
                </a:lnTo>
                <a:lnTo>
                  <a:pt x="309" y="651"/>
                </a:lnTo>
                <a:lnTo>
                  <a:pt x="309" y="651"/>
                </a:lnTo>
                <a:lnTo>
                  <a:pt x="313" y="652"/>
                </a:lnTo>
                <a:lnTo>
                  <a:pt x="313" y="652"/>
                </a:lnTo>
                <a:lnTo>
                  <a:pt x="286" y="651"/>
                </a:lnTo>
                <a:lnTo>
                  <a:pt x="261" y="651"/>
                </a:lnTo>
                <a:lnTo>
                  <a:pt x="209" y="655"/>
                </a:lnTo>
                <a:lnTo>
                  <a:pt x="209" y="655"/>
                </a:lnTo>
                <a:close/>
                <a:moveTo>
                  <a:pt x="220" y="637"/>
                </a:moveTo>
                <a:lnTo>
                  <a:pt x="220" y="637"/>
                </a:lnTo>
                <a:lnTo>
                  <a:pt x="238" y="634"/>
                </a:lnTo>
                <a:lnTo>
                  <a:pt x="254" y="633"/>
                </a:lnTo>
                <a:lnTo>
                  <a:pt x="271" y="632"/>
                </a:lnTo>
                <a:lnTo>
                  <a:pt x="289" y="632"/>
                </a:lnTo>
                <a:lnTo>
                  <a:pt x="289" y="632"/>
                </a:lnTo>
                <a:lnTo>
                  <a:pt x="266" y="634"/>
                </a:lnTo>
                <a:lnTo>
                  <a:pt x="266" y="634"/>
                </a:lnTo>
                <a:lnTo>
                  <a:pt x="243" y="636"/>
                </a:lnTo>
                <a:lnTo>
                  <a:pt x="220" y="637"/>
                </a:lnTo>
                <a:lnTo>
                  <a:pt x="220" y="637"/>
                </a:lnTo>
                <a:close/>
                <a:moveTo>
                  <a:pt x="318" y="654"/>
                </a:moveTo>
                <a:lnTo>
                  <a:pt x="318" y="654"/>
                </a:lnTo>
                <a:lnTo>
                  <a:pt x="320" y="651"/>
                </a:lnTo>
                <a:lnTo>
                  <a:pt x="320" y="651"/>
                </a:lnTo>
                <a:lnTo>
                  <a:pt x="337" y="651"/>
                </a:lnTo>
                <a:lnTo>
                  <a:pt x="337" y="651"/>
                </a:lnTo>
                <a:lnTo>
                  <a:pt x="338" y="655"/>
                </a:lnTo>
                <a:lnTo>
                  <a:pt x="338" y="655"/>
                </a:lnTo>
                <a:lnTo>
                  <a:pt x="318" y="654"/>
                </a:lnTo>
                <a:lnTo>
                  <a:pt x="318" y="654"/>
                </a:lnTo>
                <a:close/>
                <a:moveTo>
                  <a:pt x="363" y="640"/>
                </a:moveTo>
                <a:lnTo>
                  <a:pt x="363" y="640"/>
                </a:lnTo>
                <a:lnTo>
                  <a:pt x="341" y="640"/>
                </a:lnTo>
                <a:lnTo>
                  <a:pt x="341" y="640"/>
                </a:lnTo>
                <a:lnTo>
                  <a:pt x="354" y="639"/>
                </a:lnTo>
                <a:lnTo>
                  <a:pt x="368" y="638"/>
                </a:lnTo>
                <a:lnTo>
                  <a:pt x="368" y="638"/>
                </a:lnTo>
                <a:lnTo>
                  <a:pt x="363" y="640"/>
                </a:lnTo>
                <a:lnTo>
                  <a:pt x="363" y="640"/>
                </a:lnTo>
                <a:close/>
                <a:moveTo>
                  <a:pt x="382" y="656"/>
                </a:moveTo>
                <a:lnTo>
                  <a:pt x="382" y="656"/>
                </a:lnTo>
                <a:lnTo>
                  <a:pt x="398" y="654"/>
                </a:lnTo>
                <a:lnTo>
                  <a:pt x="398" y="654"/>
                </a:lnTo>
                <a:lnTo>
                  <a:pt x="416" y="654"/>
                </a:lnTo>
                <a:lnTo>
                  <a:pt x="416" y="654"/>
                </a:lnTo>
                <a:lnTo>
                  <a:pt x="382" y="656"/>
                </a:lnTo>
                <a:lnTo>
                  <a:pt x="382" y="656"/>
                </a:lnTo>
                <a:close/>
                <a:moveTo>
                  <a:pt x="507" y="628"/>
                </a:moveTo>
                <a:lnTo>
                  <a:pt x="507" y="628"/>
                </a:lnTo>
                <a:lnTo>
                  <a:pt x="473" y="630"/>
                </a:lnTo>
                <a:lnTo>
                  <a:pt x="438" y="632"/>
                </a:lnTo>
                <a:lnTo>
                  <a:pt x="438" y="632"/>
                </a:lnTo>
                <a:lnTo>
                  <a:pt x="438" y="631"/>
                </a:lnTo>
                <a:lnTo>
                  <a:pt x="438" y="631"/>
                </a:lnTo>
                <a:lnTo>
                  <a:pt x="512" y="628"/>
                </a:lnTo>
                <a:lnTo>
                  <a:pt x="512" y="628"/>
                </a:lnTo>
                <a:lnTo>
                  <a:pt x="507" y="628"/>
                </a:lnTo>
                <a:lnTo>
                  <a:pt x="507" y="628"/>
                </a:lnTo>
                <a:close/>
                <a:moveTo>
                  <a:pt x="534" y="642"/>
                </a:moveTo>
                <a:lnTo>
                  <a:pt x="534" y="642"/>
                </a:lnTo>
                <a:lnTo>
                  <a:pt x="557" y="640"/>
                </a:lnTo>
                <a:lnTo>
                  <a:pt x="557" y="640"/>
                </a:lnTo>
                <a:lnTo>
                  <a:pt x="534" y="642"/>
                </a:lnTo>
                <a:lnTo>
                  <a:pt x="534" y="642"/>
                </a:lnTo>
                <a:close/>
                <a:moveTo>
                  <a:pt x="615" y="640"/>
                </a:moveTo>
                <a:lnTo>
                  <a:pt x="615" y="640"/>
                </a:lnTo>
                <a:lnTo>
                  <a:pt x="587" y="640"/>
                </a:lnTo>
                <a:lnTo>
                  <a:pt x="587" y="640"/>
                </a:lnTo>
                <a:lnTo>
                  <a:pt x="590" y="639"/>
                </a:lnTo>
                <a:lnTo>
                  <a:pt x="590" y="639"/>
                </a:lnTo>
                <a:lnTo>
                  <a:pt x="591" y="638"/>
                </a:lnTo>
                <a:lnTo>
                  <a:pt x="591" y="638"/>
                </a:lnTo>
                <a:lnTo>
                  <a:pt x="616" y="638"/>
                </a:lnTo>
                <a:lnTo>
                  <a:pt x="616" y="638"/>
                </a:lnTo>
                <a:lnTo>
                  <a:pt x="615" y="640"/>
                </a:lnTo>
                <a:lnTo>
                  <a:pt x="615" y="640"/>
                </a:lnTo>
                <a:close/>
                <a:moveTo>
                  <a:pt x="674" y="643"/>
                </a:moveTo>
                <a:lnTo>
                  <a:pt x="674" y="643"/>
                </a:lnTo>
                <a:lnTo>
                  <a:pt x="631" y="640"/>
                </a:lnTo>
                <a:lnTo>
                  <a:pt x="631" y="640"/>
                </a:lnTo>
                <a:lnTo>
                  <a:pt x="626" y="638"/>
                </a:lnTo>
                <a:lnTo>
                  <a:pt x="626" y="638"/>
                </a:lnTo>
                <a:lnTo>
                  <a:pt x="675" y="638"/>
                </a:lnTo>
                <a:lnTo>
                  <a:pt x="675" y="638"/>
                </a:lnTo>
                <a:lnTo>
                  <a:pt x="674" y="640"/>
                </a:lnTo>
                <a:lnTo>
                  <a:pt x="674" y="643"/>
                </a:lnTo>
                <a:lnTo>
                  <a:pt x="674" y="643"/>
                </a:lnTo>
                <a:close/>
                <a:moveTo>
                  <a:pt x="693" y="644"/>
                </a:moveTo>
                <a:lnTo>
                  <a:pt x="693" y="644"/>
                </a:lnTo>
                <a:lnTo>
                  <a:pt x="688" y="642"/>
                </a:lnTo>
                <a:lnTo>
                  <a:pt x="688" y="642"/>
                </a:lnTo>
                <a:lnTo>
                  <a:pt x="694" y="639"/>
                </a:lnTo>
                <a:lnTo>
                  <a:pt x="694" y="639"/>
                </a:lnTo>
                <a:lnTo>
                  <a:pt x="709" y="645"/>
                </a:lnTo>
                <a:lnTo>
                  <a:pt x="709" y="645"/>
                </a:lnTo>
                <a:lnTo>
                  <a:pt x="693" y="644"/>
                </a:lnTo>
                <a:lnTo>
                  <a:pt x="693" y="644"/>
                </a:lnTo>
                <a:close/>
                <a:moveTo>
                  <a:pt x="723" y="628"/>
                </a:moveTo>
                <a:lnTo>
                  <a:pt x="723" y="628"/>
                </a:lnTo>
                <a:lnTo>
                  <a:pt x="817" y="626"/>
                </a:lnTo>
                <a:lnTo>
                  <a:pt x="817" y="626"/>
                </a:lnTo>
                <a:lnTo>
                  <a:pt x="815" y="626"/>
                </a:lnTo>
                <a:lnTo>
                  <a:pt x="815" y="626"/>
                </a:lnTo>
                <a:lnTo>
                  <a:pt x="800" y="627"/>
                </a:lnTo>
                <a:lnTo>
                  <a:pt x="786" y="630"/>
                </a:lnTo>
                <a:lnTo>
                  <a:pt x="786" y="630"/>
                </a:lnTo>
                <a:lnTo>
                  <a:pt x="755" y="630"/>
                </a:lnTo>
                <a:lnTo>
                  <a:pt x="723" y="628"/>
                </a:lnTo>
                <a:lnTo>
                  <a:pt x="723" y="628"/>
                </a:lnTo>
                <a:close/>
                <a:moveTo>
                  <a:pt x="764" y="644"/>
                </a:moveTo>
                <a:lnTo>
                  <a:pt x="764" y="644"/>
                </a:lnTo>
                <a:lnTo>
                  <a:pt x="775" y="642"/>
                </a:lnTo>
                <a:lnTo>
                  <a:pt x="775" y="642"/>
                </a:lnTo>
                <a:lnTo>
                  <a:pt x="784" y="640"/>
                </a:lnTo>
                <a:lnTo>
                  <a:pt x="784" y="640"/>
                </a:lnTo>
                <a:lnTo>
                  <a:pt x="815" y="637"/>
                </a:lnTo>
                <a:lnTo>
                  <a:pt x="831" y="637"/>
                </a:lnTo>
                <a:lnTo>
                  <a:pt x="845" y="638"/>
                </a:lnTo>
                <a:lnTo>
                  <a:pt x="845" y="638"/>
                </a:lnTo>
                <a:lnTo>
                  <a:pt x="805" y="643"/>
                </a:lnTo>
                <a:lnTo>
                  <a:pt x="785" y="644"/>
                </a:lnTo>
                <a:lnTo>
                  <a:pt x="764" y="644"/>
                </a:lnTo>
                <a:lnTo>
                  <a:pt x="764" y="644"/>
                </a:lnTo>
                <a:close/>
                <a:moveTo>
                  <a:pt x="880" y="628"/>
                </a:moveTo>
                <a:lnTo>
                  <a:pt x="880" y="628"/>
                </a:lnTo>
                <a:lnTo>
                  <a:pt x="881" y="626"/>
                </a:lnTo>
                <a:lnTo>
                  <a:pt x="881" y="625"/>
                </a:lnTo>
                <a:lnTo>
                  <a:pt x="881" y="625"/>
                </a:lnTo>
                <a:lnTo>
                  <a:pt x="920" y="625"/>
                </a:lnTo>
                <a:lnTo>
                  <a:pt x="959" y="627"/>
                </a:lnTo>
                <a:lnTo>
                  <a:pt x="959" y="627"/>
                </a:lnTo>
                <a:lnTo>
                  <a:pt x="920" y="628"/>
                </a:lnTo>
                <a:lnTo>
                  <a:pt x="880" y="628"/>
                </a:lnTo>
                <a:lnTo>
                  <a:pt x="880" y="628"/>
                </a:lnTo>
                <a:close/>
                <a:moveTo>
                  <a:pt x="1029" y="633"/>
                </a:moveTo>
                <a:lnTo>
                  <a:pt x="1029" y="633"/>
                </a:lnTo>
                <a:lnTo>
                  <a:pt x="1027" y="632"/>
                </a:lnTo>
                <a:lnTo>
                  <a:pt x="1024" y="631"/>
                </a:lnTo>
                <a:lnTo>
                  <a:pt x="1024" y="631"/>
                </a:lnTo>
                <a:lnTo>
                  <a:pt x="1038" y="630"/>
                </a:lnTo>
                <a:lnTo>
                  <a:pt x="1052" y="630"/>
                </a:lnTo>
                <a:lnTo>
                  <a:pt x="1052" y="630"/>
                </a:lnTo>
                <a:lnTo>
                  <a:pt x="1029" y="633"/>
                </a:lnTo>
                <a:lnTo>
                  <a:pt x="1029" y="633"/>
                </a:lnTo>
                <a:close/>
                <a:moveTo>
                  <a:pt x="1097" y="628"/>
                </a:moveTo>
                <a:lnTo>
                  <a:pt x="1097" y="628"/>
                </a:lnTo>
                <a:lnTo>
                  <a:pt x="1083" y="633"/>
                </a:lnTo>
                <a:lnTo>
                  <a:pt x="1069" y="636"/>
                </a:lnTo>
                <a:lnTo>
                  <a:pt x="1069" y="636"/>
                </a:lnTo>
                <a:lnTo>
                  <a:pt x="1087" y="630"/>
                </a:lnTo>
                <a:lnTo>
                  <a:pt x="1104" y="624"/>
                </a:lnTo>
                <a:lnTo>
                  <a:pt x="1137" y="608"/>
                </a:lnTo>
                <a:lnTo>
                  <a:pt x="1137" y="608"/>
                </a:lnTo>
                <a:lnTo>
                  <a:pt x="1117" y="619"/>
                </a:lnTo>
                <a:lnTo>
                  <a:pt x="1097" y="628"/>
                </a:lnTo>
                <a:lnTo>
                  <a:pt x="1097" y="628"/>
                </a:lnTo>
                <a:close/>
                <a:moveTo>
                  <a:pt x="1064" y="621"/>
                </a:moveTo>
                <a:lnTo>
                  <a:pt x="1064" y="621"/>
                </a:lnTo>
                <a:lnTo>
                  <a:pt x="1071" y="619"/>
                </a:lnTo>
                <a:lnTo>
                  <a:pt x="1071" y="619"/>
                </a:lnTo>
                <a:lnTo>
                  <a:pt x="1071" y="621"/>
                </a:lnTo>
                <a:lnTo>
                  <a:pt x="1071" y="621"/>
                </a:lnTo>
                <a:lnTo>
                  <a:pt x="1064" y="621"/>
                </a:lnTo>
                <a:lnTo>
                  <a:pt x="1064" y="621"/>
                </a:lnTo>
                <a:close/>
                <a:moveTo>
                  <a:pt x="1202" y="548"/>
                </a:moveTo>
                <a:lnTo>
                  <a:pt x="1202" y="548"/>
                </a:lnTo>
                <a:lnTo>
                  <a:pt x="1231" y="528"/>
                </a:lnTo>
                <a:lnTo>
                  <a:pt x="1246" y="519"/>
                </a:lnTo>
                <a:lnTo>
                  <a:pt x="1260" y="510"/>
                </a:lnTo>
                <a:lnTo>
                  <a:pt x="1260" y="510"/>
                </a:lnTo>
                <a:lnTo>
                  <a:pt x="1224" y="533"/>
                </a:lnTo>
                <a:lnTo>
                  <a:pt x="1224" y="533"/>
                </a:lnTo>
                <a:lnTo>
                  <a:pt x="1202" y="548"/>
                </a:lnTo>
                <a:lnTo>
                  <a:pt x="1202" y="548"/>
                </a:lnTo>
                <a:close/>
                <a:moveTo>
                  <a:pt x="1254" y="527"/>
                </a:moveTo>
                <a:lnTo>
                  <a:pt x="1254" y="527"/>
                </a:lnTo>
                <a:lnTo>
                  <a:pt x="1233" y="539"/>
                </a:lnTo>
                <a:lnTo>
                  <a:pt x="1233" y="539"/>
                </a:lnTo>
                <a:lnTo>
                  <a:pt x="1264" y="519"/>
                </a:lnTo>
                <a:lnTo>
                  <a:pt x="1264" y="519"/>
                </a:lnTo>
                <a:lnTo>
                  <a:pt x="1254" y="527"/>
                </a:lnTo>
                <a:lnTo>
                  <a:pt x="1254" y="527"/>
                </a:lnTo>
                <a:close/>
                <a:moveTo>
                  <a:pt x="1290" y="504"/>
                </a:moveTo>
                <a:lnTo>
                  <a:pt x="1290" y="504"/>
                </a:lnTo>
                <a:lnTo>
                  <a:pt x="1278" y="510"/>
                </a:lnTo>
                <a:lnTo>
                  <a:pt x="1278" y="510"/>
                </a:lnTo>
                <a:lnTo>
                  <a:pt x="1294" y="500"/>
                </a:lnTo>
                <a:lnTo>
                  <a:pt x="1294" y="500"/>
                </a:lnTo>
                <a:lnTo>
                  <a:pt x="1290" y="504"/>
                </a:lnTo>
                <a:lnTo>
                  <a:pt x="1290" y="504"/>
                </a:lnTo>
                <a:close/>
                <a:moveTo>
                  <a:pt x="1310" y="495"/>
                </a:moveTo>
                <a:lnTo>
                  <a:pt x="1310" y="495"/>
                </a:lnTo>
                <a:lnTo>
                  <a:pt x="1314" y="487"/>
                </a:lnTo>
                <a:lnTo>
                  <a:pt x="1314" y="487"/>
                </a:lnTo>
                <a:lnTo>
                  <a:pt x="1320" y="484"/>
                </a:lnTo>
                <a:lnTo>
                  <a:pt x="1320" y="484"/>
                </a:lnTo>
                <a:lnTo>
                  <a:pt x="1310" y="495"/>
                </a:lnTo>
                <a:lnTo>
                  <a:pt x="1310" y="495"/>
                </a:lnTo>
                <a:close/>
                <a:moveTo>
                  <a:pt x="1317" y="474"/>
                </a:moveTo>
                <a:lnTo>
                  <a:pt x="1317" y="474"/>
                </a:lnTo>
                <a:lnTo>
                  <a:pt x="1319" y="473"/>
                </a:lnTo>
                <a:lnTo>
                  <a:pt x="1319" y="473"/>
                </a:lnTo>
                <a:lnTo>
                  <a:pt x="1319" y="473"/>
                </a:lnTo>
                <a:lnTo>
                  <a:pt x="1319" y="473"/>
                </a:lnTo>
                <a:lnTo>
                  <a:pt x="1317" y="474"/>
                </a:lnTo>
                <a:lnTo>
                  <a:pt x="1317" y="474"/>
                </a:lnTo>
                <a:close/>
                <a:moveTo>
                  <a:pt x="1094" y="267"/>
                </a:moveTo>
                <a:lnTo>
                  <a:pt x="1094" y="267"/>
                </a:lnTo>
                <a:lnTo>
                  <a:pt x="1112" y="274"/>
                </a:lnTo>
                <a:lnTo>
                  <a:pt x="1131" y="283"/>
                </a:lnTo>
                <a:lnTo>
                  <a:pt x="1150" y="294"/>
                </a:lnTo>
                <a:lnTo>
                  <a:pt x="1168" y="306"/>
                </a:lnTo>
                <a:lnTo>
                  <a:pt x="1184" y="319"/>
                </a:lnTo>
                <a:lnTo>
                  <a:pt x="1200" y="332"/>
                </a:lnTo>
                <a:lnTo>
                  <a:pt x="1216" y="347"/>
                </a:lnTo>
                <a:lnTo>
                  <a:pt x="1230" y="361"/>
                </a:lnTo>
                <a:lnTo>
                  <a:pt x="1230" y="361"/>
                </a:lnTo>
                <a:lnTo>
                  <a:pt x="1241" y="372"/>
                </a:lnTo>
                <a:lnTo>
                  <a:pt x="1253" y="381"/>
                </a:lnTo>
                <a:lnTo>
                  <a:pt x="1280" y="400"/>
                </a:lnTo>
                <a:lnTo>
                  <a:pt x="1305" y="418"/>
                </a:lnTo>
                <a:lnTo>
                  <a:pt x="1317" y="427"/>
                </a:lnTo>
                <a:lnTo>
                  <a:pt x="1329" y="438"/>
                </a:lnTo>
                <a:lnTo>
                  <a:pt x="1329" y="438"/>
                </a:lnTo>
                <a:lnTo>
                  <a:pt x="1322" y="454"/>
                </a:lnTo>
                <a:lnTo>
                  <a:pt x="1318" y="460"/>
                </a:lnTo>
                <a:lnTo>
                  <a:pt x="1311" y="467"/>
                </a:lnTo>
                <a:lnTo>
                  <a:pt x="1311" y="467"/>
                </a:lnTo>
                <a:lnTo>
                  <a:pt x="1292" y="478"/>
                </a:lnTo>
                <a:lnTo>
                  <a:pt x="1281" y="485"/>
                </a:lnTo>
                <a:lnTo>
                  <a:pt x="1278" y="489"/>
                </a:lnTo>
                <a:lnTo>
                  <a:pt x="1277" y="491"/>
                </a:lnTo>
                <a:lnTo>
                  <a:pt x="1277" y="491"/>
                </a:lnTo>
                <a:lnTo>
                  <a:pt x="1260" y="500"/>
                </a:lnTo>
                <a:lnTo>
                  <a:pt x="1243" y="508"/>
                </a:lnTo>
                <a:lnTo>
                  <a:pt x="1228" y="518"/>
                </a:lnTo>
                <a:lnTo>
                  <a:pt x="1213" y="528"/>
                </a:lnTo>
                <a:lnTo>
                  <a:pt x="1183" y="550"/>
                </a:lnTo>
                <a:lnTo>
                  <a:pt x="1153" y="571"/>
                </a:lnTo>
                <a:lnTo>
                  <a:pt x="1153" y="571"/>
                </a:lnTo>
                <a:lnTo>
                  <a:pt x="1135" y="581"/>
                </a:lnTo>
                <a:lnTo>
                  <a:pt x="1117" y="591"/>
                </a:lnTo>
                <a:lnTo>
                  <a:pt x="1098" y="599"/>
                </a:lnTo>
                <a:lnTo>
                  <a:pt x="1080" y="605"/>
                </a:lnTo>
                <a:lnTo>
                  <a:pt x="1060" y="610"/>
                </a:lnTo>
                <a:lnTo>
                  <a:pt x="1040" y="614"/>
                </a:lnTo>
                <a:lnTo>
                  <a:pt x="1020" y="616"/>
                </a:lnTo>
                <a:lnTo>
                  <a:pt x="999" y="618"/>
                </a:lnTo>
                <a:lnTo>
                  <a:pt x="999" y="618"/>
                </a:lnTo>
                <a:lnTo>
                  <a:pt x="959" y="618"/>
                </a:lnTo>
                <a:lnTo>
                  <a:pt x="920" y="616"/>
                </a:lnTo>
                <a:lnTo>
                  <a:pt x="879" y="615"/>
                </a:lnTo>
                <a:lnTo>
                  <a:pt x="839" y="615"/>
                </a:lnTo>
                <a:lnTo>
                  <a:pt x="839" y="615"/>
                </a:lnTo>
                <a:lnTo>
                  <a:pt x="753" y="619"/>
                </a:lnTo>
                <a:lnTo>
                  <a:pt x="711" y="620"/>
                </a:lnTo>
                <a:lnTo>
                  <a:pt x="668" y="620"/>
                </a:lnTo>
                <a:lnTo>
                  <a:pt x="668" y="620"/>
                </a:lnTo>
                <a:lnTo>
                  <a:pt x="655" y="618"/>
                </a:lnTo>
                <a:lnTo>
                  <a:pt x="642" y="616"/>
                </a:lnTo>
                <a:lnTo>
                  <a:pt x="613" y="616"/>
                </a:lnTo>
                <a:lnTo>
                  <a:pt x="583" y="618"/>
                </a:lnTo>
                <a:lnTo>
                  <a:pt x="555" y="618"/>
                </a:lnTo>
                <a:lnTo>
                  <a:pt x="555" y="618"/>
                </a:lnTo>
                <a:lnTo>
                  <a:pt x="487" y="619"/>
                </a:lnTo>
                <a:lnTo>
                  <a:pt x="420" y="621"/>
                </a:lnTo>
                <a:lnTo>
                  <a:pt x="420" y="621"/>
                </a:lnTo>
                <a:lnTo>
                  <a:pt x="406" y="620"/>
                </a:lnTo>
                <a:lnTo>
                  <a:pt x="391" y="620"/>
                </a:lnTo>
                <a:lnTo>
                  <a:pt x="377" y="621"/>
                </a:lnTo>
                <a:lnTo>
                  <a:pt x="362" y="622"/>
                </a:lnTo>
                <a:lnTo>
                  <a:pt x="362" y="622"/>
                </a:lnTo>
                <a:lnTo>
                  <a:pt x="324" y="624"/>
                </a:lnTo>
                <a:lnTo>
                  <a:pt x="284" y="622"/>
                </a:lnTo>
                <a:lnTo>
                  <a:pt x="284" y="622"/>
                </a:lnTo>
                <a:lnTo>
                  <a:pt x="268" y="622"/>
                </a:lnTo>
                <a:lnTo>
                  <a:pt x="252" y="624"/>
                </a:lnTo>
                <a:lnTo>
                  <a:pt x="219" y="628"/>
                </a:lnTo>
                <a:lnTo>
                  <a:pt x="188" y="632"/>
                </a:lnTo>
                <a:lnTo>
                  <a:pt x="171" y="633"/>
                </a:lnTo>
                <a:lnTo>
                  <a:pt x="155" y="634"/>
                </a:lnTo>
                <a:lnTo>
                  <a:pt x="155" y="634"/>
                </a:lnTo>
                <a:lnTo>
                  <a:pt x="141" y="633"/>
                </a:lnTo>
                <a:lnTo>
                  <a:pt x="131" y="630"/>
                </a:lnTo>
                <a:lnTo>
                  <a:pt x="123" y="626"/>
                </a:lnTo>
                <a:lnTo>
                  <a:pt x="118" y="620"/>
                </a:lnTo>
                <a:lnTo>
                  <a:pt x="114" y="613"/>
                </a:lnTo>
                <a:lnTo>
                  <a:pt x="112" y="603"/>
                </a:lnTo>
                <a:lnTo>
                  <a:pt x="111" y="592"/>
                </a:lnTo>
                <a:lnTo>
                  <a:pt x="112" y="580"/>
                </a:lnTo>
                <a:lnTo>
                  <a:pt x="112" y="580"/>
                </a:lnTo>
                <a:lnTo>
                  <a:pt x="113" y="554"/>
                </a:lnTo>
                <a:lnTo>
                  <a:pt x="114" y="527"/>
                </a:lnTo>
                <a:lnTo>
                  <a:pt x="114" y="514"/>
                </a:lnTo>
                <a:lnTo>
                  <a:pt x="113" y="500"/>
                </a:lnTo>
                <a:lnTo>
                  <a:pt x="111" y="486"/>
                </a:lnTo>
                <a:lnTo>
                  <a:pt x="107" y="474"/>
                </a:lnTo>
                <a:lnTo>
                  <a:pt x="107" y="474"/>
                </a:lnTo>
                <a:lnTo>
                  <a:pt x="102" y="460"/>
                </a:lnTo>
                <a:lnTo>
                  <a:pt x="99" y="444"/>
                </a:lnTo>
                <a:lnTo>
                  <a:pt x="91" y="412"/>
                </a:lnTo>
                <a:lnTo>
                  <a:pt x="88" y="378"/>
                </a:lnTo>
                <a:lnTo>
                  <a:pt x="87" y="347"/>
                </a:lnTo>
                <a:lnTo>
                  <a:pt x="87" y="347"/>
                </a:lnTo>
                <a:lnTo>
                  <a:pt x="88" y="333"/>
                </a:lnTo>
                <a:lnTo>
                  <a:pt x="90" y="320"/>
                </a:lnTo>
                <a:lnTo>
                  <a:pt x="93" y="313"/>
                </a:lnTo>
                <a:lnTo>
                  <a:pt x="95" y="307"/>
                </a:lnTo>
                <a:lnTo>
                  <a:pt x="99" y="302"/>
                </a:lnTo>
                <a:lnTo>
                  <a:pt x="105" y="297"/>
                </a:lnTo>
                <a:lnTo>
                  <a:pt x="105" y="297"/>
                </a:lnTo>
                <a:lnTo>
                  <a:pt x="108" y="295"/>
                </a:lnTo>
                <a:lnTo>
                  <a:pt x="114" y="294"/>
                </a:lnTo>
                <a:lnTo>
                  <a:pt x="126" y="290"/>
                </a:lnTo>
                <a:lnTo>
                  <a:pt x="137" y="288"/>
                </a:lnTo>
                <a:lnTo>
                  <a:pt x="142" y="285"/>
                </a:lnTo>
                <a:lnTo>
                  <a:pt x="146" y="283"/>
                </a:lnTo>
                <a:lnTo>
                  <a:pt x="146" y="283"/>
                </a:lnTo>
                <a:lnTo>
                  <a:pt x="164" y="285"/>
                </a:lnTo>
                <a:lnTo>
                  <a:pt x="182" y="288"/>
                </a:lnTo>
                <a:lnTo>
                  <a:pt x="201" y="288"/>
                </a:lnTo>
                <a:lnTo>
                  <a:pt x="219" y="288"/>
                </a:lnTo>
                <a:lnTo>
                  <a:pt x="256" y="285"/>
                </a:lnTo>
                <a:lnTo>
                  <a:pt x="276" y="285"/>
                </a:lnTo>
                <a:lnTo>
                  <a:pt x="294" y="285"/>
                </a:lnTo>
                <a:lnTo>
                  <a:pt x="294" y="285"/>
                </a:lnTo>
                <a:lnTo>
                  <a:pt x="290" y="292"/>
                </a:lnTo>
                <a:lnTo>
                  <a:pt x="286" y="301"/>
                </a:lnTo>
                <a:lnTo>
                  <a:pt x="286" y="301"/>
                </a:lnTo>
                <a:lnTo>
                  <a:pt x="278" y="301"/>
                </a:lnTo>
                <a:lnTo>
                  <a:pt x="266" y="304"/>
                </a:lnTo>
                <a:lnTo>
                  <a:pt x="261" y="307"/>
                </a:lnTo>
                <a:lnTo>
                  <a:pt x="256" y="309"/>
                </a:lnTo>
                <a:lnTo>
                  <a:pt x="253" y="313"/>
                </a:lnTo>
                <a:lnTo>
                  <a:pt x="253" y="314"/>
                </a:lnTo>
                <a:lnTo>
                  <a:pt x="253" y="316"/>
                </a:lnTo>
                <a:lnTo>
                  <a:pt x="253" y="316"/>
                </a:lnTo>
                <a:lnTo>
                  <a:pt x="252" y="321"/>
                </a:lnTo>
                <a:lnTo>
                  <a:pt x="250" y="325"/>
                </a:lnTo>
                <a:lnTo>
                  <a:pt x="250" y="328"/>
                </a:lnTo>
                <a:lnTo>
                  <a:pt x="252" y="332"/>
                </a:lnTo>
                <a:lnTo>
                  <a:pt x="253" y="336"/>
                </a:lnTo>
                <a:lnTo>
                  <a:pt x="255" y="339"/>
                </a:lnTo>
                <a:lnTo>
                  <a:pt x="261" y="344"/>
                </a:lnTo>
                <a:lnTo>
                  <a:pt x="270" y="348"/>
                </a:lnTo>
                <a:lnTo>
                  <a:pt x="278" y="350"/>
                </a:lnTo>
                <a:lnTo>
                  <a:pt x="286" y="351"/>
                </a:lnTo>
                <a:lnTo>
                  <a:pt x="294" y="350"/>
                </a:lnTo>
                <a:lnTo>
                  <a:pt x="294" y="350"/>
                </a:lnTo>
                <a:lnTo>
                  <a:pt x="298" y="349"/>
                </a:lnTo>
                <a:lnTo>
                  <a:pt x="302" y="348"/>
                </a:lnTo>
                <a:lnTo>
                  <a:pt x="306" y="345"/>
                </a:lnTo>
                <a:lnTo>
                  <a:pt x="308" y="342"/>
                </a:lnTo>
                <a:lnTo>
                  <a:pt x="312" y="336"/>
                </a:lnTo>
                <a:lnTo>
                  <a:pt x="314" y="327"/>
                </a:lnTo>
                <a:lnTo>
                  <a:pt x="313" y="320"/>
                </a:lnTo>
                <a:lnTo>
                  <a:pt x="309" y="313"/>
                </a:lnTo>
                <a:lnTo>
                  <a:pt x="304" y="307"/>
                </a:lnTo>
                <a:lnTo>
                  <a:pt x="301" y="304"/>
                </a:lnTo>
                <a:lnTo>
                  <a:pt x="296" y="302"/>
                </a:lnTo>
                <a:lnTo>
                  <a:pt x="296" y="302"/>
                </a:lnTo>
                <a:lnTo>
                  <a:pt x="300" y="294"/>
                </a:lnTo>
                <a:lnTo>
                  <a:pt x="303" y="285"/>
                </a:lnTo>
                <a:lnTo>
                  <a:pt x="303" y="285"/>
                </a:lnTo>
                <a:lnTo>
                  <a:pt x="383" y="286"/>
                </a:lnTo>
                <a:lnTo>
                  <a:pt x="463" y="285"/>
                </a:lnTo>
                <a:lnTo>
                  <a:pt x="622" y="282"/>
                </a:lnTo>
                <a:lnTo>
                  <a:pt x="782" y="278"/>
                </a:lnTo>
                <a:lnTo>
                  <a:pt x="942" y="274"/>
                </a:lnTo>
                <a:lnTo>
                  <a:pt x="942" y="274"/>
                </a:lnTo>
                <a:lnTo>
                  <a:pt x="939" y="284"/>
                </a:lnTo>
                <a:lnTo>
                  <a:pt x="934" y="294"/>
                </a:lnTo>
                <a:lnTo>
                  <a:pt x="934" y="294"/>
                </a:lnTo>
                <a:lnTo>
                  <a:pt x="926" y="291"/>
                </a:lnTo>
                <a:lnTo>
                  <a:pt x="912" y="291"/>
                </a:lnTo>
                <a:lnTo>
                  <a:pt x="905" y="291"/>
                </a:lnTo>
                <a:lnTo>
                  <a:pt x="900" y="292"/>
                </a:lnTo>
                <a:lnTo>
                  <a:pt x="898" y="294"/>
                </a:lnTo>
                <a:lnTo>
                  <a:pt x="898" y="295"/>
                </a:lnTo>
                <a:lnTo>
                  <a:pt x="898" y="296"/>
                </a:lnTo>
                <a:lnTo>
                  <a:pt x="899" y="298"/>
                </a:lnTo>
                <a:lnTo>
                  <a:pt x="899" y="298"/>
                </a:lnTo>
                <a:lnTo>
                  <a:pt x="896" y="303"/>
                </a:lnTo>
                <a:lnTo>
                  <a:pt x="896" y="303"/>
                </a:lnTo>
                <a:lnTo>
                  <a:pt x="894" y="304"/>
                </a:lnTo>
                <a:lnTo>
                  <a:pt x="892" y="306"/>
                </a:lnTo>
                <a:lnTo>
                  <a:pt x="892" y="309"/>
                </a:lnTo>
                <a:lnTo>
                  <a:pt x="892" y="314"/>
                </a:lnTo>
                <a:lnTo>
                  <a:pt x="893" y="318"/>
                </a:lnTo>
                <a:lnTo>
                  <a:pt x="893" y="318"/>
                </a:lnTo>
                <a:lnTo>
                  <a:pt x="896" y="321"/>
                </a:lnTo>
                <a:lnTo>
                  <a:pt x="898" y="325"/>
                </a:lnTo>
                <a:lnTo>
                  <a:pt x="902" y="328"/>
                </a:lnTo>
                <a:lnTo>
                  <a:pt x="906" y="331"/>
                </a:lnTo>
                <a:lnTo>
                  <a:pt x="915" y="335"/>
                </a:lnTo>
                <a:lnTo>
                  <a:pt x="924" y="336"/>
                </a:lnTo>
                <a:lnTo>
                  <a:pt x="924" y="336"/>
                </a:lnTo>
                <a:lnTo>
                  <a:pt x="909" y="339"/>
                </a:lnTo>
                <a:lnTo>
                  <a:pt x="893" y="343"/>
                </a:lnTo>
                <a:lnTo>
                  <a:pt x="877" y="344"/>
                </a:lnTo>
                <a:lnTo>
                  <a:pt x="870" y="344"/>
                </a:lnTo>
                <a:lnTo>
                  <a:pt x="862" y="343"/>
                </a:lnTo>
                <a:lnTo>
                  <a:pt x="862" y="343"/>
                </a:lnTo>
                <a:lnTo>
                  <a:pt x="852" y="339"/>
                </a:lnTo>
                <a:lnTo>
                  <a:pt x="844" y="336"/>
                </a:lnTo>
                <a:lnTo>
                  <a:pt x="835" y="332"/>
                </a:lnTo>
                <a:lnTo>
                  <a:pt x="826" y="330"/>
                </a:lnTo>
                <a:lnTo>
                  <a:pt x="826" y="330"/>
                </a:lnTo>
                <a:lnTo>
                  <a:pt x="821" y="330"/>
                </a:lnTo>
                <a:lnTo>
                  <a:pt x="817" y="331"/>
                </a:lnTo>
                <a:lnTo>
                  <a:pt x="808" y="333"/>
                </a:lnTo>
                <a:lnTo>
                  <a:pt x="799" y="335"/>
                </a:lnTo>
                <a:lnTo>
                  <a:pt x="796" y="335"/>
                </a:lnTo>
                <a:lnTo>
                  <a:pt x="792" y="332"/>
                </a:lnTo>
                <a:lnTo>
                  <a:pt x="792" y="332"/>
                </a:lnTo>
                <a:lnTo>
                  <a:pt x="787" y="328"/>
                </a:lnTo>
                <a:lnTo>
                  <a:pt x="786" y="325"/>
                </a:lnTo>
                <a:lnTo>
                  <a:pt x="787" y="322"/>
                </a:lnTo>
                <a:lnTo>
                  <a:pt x="790" y="320"/>
                </a:lnTo>
                <a:lnTo>
                  <a:pt x="793" y="318"/>
                </a:lnTo>
                <a:lnTo>
                  <a:pt x="797" y="315"/>
                </a:lnTo>
                <a:lnTo>
                  <a:pt x="804" y="314"/>
                </a:lnTo>
                <a:lnTo>
                  <a:pt x="804" y="314"/>
                </a:lnTo>
                <a:lnTo>
                  <a:pt x="812" y="314"/>
                </a:lnTo>
                <a:lnTo>
                  <a:pt x="821" y="315"/>
                </a:lnTo>
                <a:lnTo>
                  <a:pt x="838" y="319"/>
                </a:lnTo>
                <a:lnTo>
                  <a:pt x="846" y="319"/>
                </a:lnTo>
                <a:lnTo>
                  <a:pt x="853" y="319"/>
                </a:lnTo>
                <a:lnTo>
                  <a:pt x="861" y="316"/>
                </a:lnTo>
                <a:lnTo>
                  <a:pt x="867" y="313"/>
                </a:lnTo>
                <a:lnTo>
                  <a:pt x="867" y="313"/>
                </a:lnTo>
                <a:lnTo>
                  <a:pt x="873" y="308"/>
                </a:lnTo>
                <a:lnTo>
                  <a:pt x="881" y="302"/>
                </a:lnTo>
                <a:lnTo>
                  <a:pt x="889" y="296"/>
                </a:lnTo>
                <a:lnTo>
                  <a:pt x="891" y="294"/>
                </a:lnTo>
                <a:lnTo>
                  <a:pt x="891" y="290"/>
                </a:lnTo>
                <a:lnTo>
                  <a:pt x="891" y="290"/>
                </a:lnTo>
                <a:lnTo>
                  <a:pt x="889" y="289"/>
                </a:lnTo>
                <a:lnTo>
                  <a:pt x="888" y="288"/>
                </a:lnTo>
                <a:lnTo>
                  <a:pt x="883" y="288"/>
                </a:lnTo>
                <a:lnTo>
                  <a:pt x="879" y="290"/>
                </a:lnTo>
                <a:lnTo>
                  <a:pt x="873" y="295"/>
                </a:lnTo>
                <a:lnTo>
                  <a:pt x="862" y="304"/>
                </a:lnTo>
                <a:lnTo>
                  <a:pt x="856" y="310"/>
                </a:lnTo>
                <a:lnTo>
                  <a:pt x="856" y="310"/>
                </a:lnTo>
                <a:lnTo>
                  <a:pt x="840" y="307"/>
                </a:lnTo>
                <a:lnTo>
                  <a:pt x="826" y="304"/>
                </a:lnTo>
                <a:lnTo>
                  <a:pt x="809" y="303"/>
                </a:lnTo>
                <a:lnTo>
                  <a:pt x="802" y="304"/>
                </a:lnTo>
                <a:lnTo>
                  <a:pt x="794" y="306"/>
                </a:lnTo>
                <a:lnTo>
                  <a:pt x="794" y="306"/>
                </a:lnTo>
                <a:lnTo>
                  <a:pt x="791" y="307"/>
                </a:lnTo>
                <a:lnTo>
                  <a:pt x="787" y="309"/>
                </a:lnTo>
                <a:lnTo>
                  <a:pt x="782" y="314"/>
                </a:lnTo>
                <a:lnTo>
                  <a:pt x="779" y="320"/>
                </a:lnTo>
                <a:lnTo>
                  <a:pt x="779" y="327"/>
                </a:lnTo>
                <a:lnTo>
                  <a:pt x="781" y="333"/>
                </a:lnTo>
                <a:lnTo>
                  <a:pt x="785" y="339"/>
                </a:lnTo>
                <a:lnTo>
                  <a:pt x="787" y="341"/>
                </a:lnTo>
                <a:lnTo>
                  <a:pt x="791" y="343"/>
                </a:lnTo>
                <a:lnTo>
                  <a:pt x="794" y="343"/>
                </a:lnTo>
                <a:lnTo>
                  <a:pt x="799" y="344"/>
                </a:lnTo>
                <a:lnTo>
                  <a:pt x="799" y="344"/>
                </a:lnTo>
                <a:lnTo>
                  <a:pt x="808" y="343"/>
                </a:lnTo>
                <a:lnTo>
                  <a:pt x="816" y="341"/>
                </a:lnTo>
                <a:lnTo>
                  <a:pt x="824" y="341"/>
                </a:lnTo>
                <a:lnTo>
                  <a:pt x="833" y="341"/>
                </a:lnTo>
                <a:lnTo>
                  <a:pt x="833" y="341"/>
                </a:lnTo>
                <a:lnTo>
                  <a:pt x="840" y="343"/>
                </a:lnTo>
                <a:lnTo>
                  <a:pt x="846" y="347"/>
                </a:lnTo>
                <a:lnTo>
                  <a:pt x="853" y="350"/>
                </a:lnTo>
                <a:lnTo>
                  <a:pt x="859" y="353"/>
                </a:lnTo>
                <a:lnTo>
                  <a:pt x="859" y="353"/>
                </a:lnTo>
                <a:lnTo>
                  <a:pt x="871" y="354"/>
                </a:lnTo>
                <a:lnTo>
                  <a:pt x="882" y="354"/>
                </a:lnTo>
                <a:lnTo>
                  <a:pt x="894" y="353"/>
                </a:lnTo>
                <a:lnTo>
                  <a:pt x="905" y="351"/>
                </a:lnTo>
                <a:lnTo>
                  <a:pt x="927" y="344"/>
                </a:lnTo>
                <a:lnTo>
                  <a:pt x="948" y="338"/>
                </a:lnTo>
                <a:lnTo>
                  <a:pt x="948" y="338"/>
                </a:lnTo>
                <a:lnTo>
                  <a:pt x="959" y="336"/>
                </a:lnTo>
                <a:lnTo>
                  <a:pt x="969" y="335"/>
                </a:lnTo>
                <a:lnTo>
                  <a:pt x="989" y="333"/>
                </a:lnTo>
                <a:lnTo>
                  <a:pt x="1010" y="332"/>
                </a:lnTo>
                <a:lnTo>
                  <a:pt x="1021" y="330"/>
                </a:lnTo>
                <a:lnTo>
                  <a:pt x="1030" y="327"/>
                </a:lnTo>
                <a:lnTo>
                  <a:pt x="1030" y="327"/>
                </a:lnTo>
                <a:lnTo>
                  <a:pt x="1036" y="325"/>
                </a:lnTo>
                <a:lnTo>
                  <a:pt x="1041" y="322"/>
                </a:lnTo>
                <a:lnTo>
                  <a:pt x="1045" y="320"/>
                </a:lnTo>
                <a:lnTo>
                  <a:pt x="1047" y="316"/>
                </a:lnTo>
                <a:lnTo>
                  <a:pt x="1048" y="314"/>
                </a:lnTo>
                <a:lnTo>
                  <a:pt x="1048" y="312"/>
                </a:lnTo>
                <a:lnTo>
                  <a:pt x="1047" y="308"/>
                </a:lnTo>
                <a:lnTo>
                  <a:pt x="1046" y="306"/>
                </a:lnTo>
                <a:lnTo>
                  <a:pt x="1040" y="301"/>
                </a:lnTo>
                <a:lnTo>
                  <a:pt x="1033" y="297"/>
                </a:lnTo>
                <a:lnTo>
                  <a:pt x="1024" y="294"/>
                </a:lnTo>
                <a:lnTo>
                  <a:pt x="1015" y="294"/>
                </a:lnTo>
                <a:lnTo>
                  <a:pt x="1015" y="294"/>
                </a:lnTo>
                <a:lnTo>
                  <a:pt x="1004" y="295"/>
                </a:lnTo>
                <a:lnTo>
                  <a:pt x="988" y="297"/>
                </a:lnTo>
                <a:lnTo>
                  <a:pt x="980" y="300"/>
                </a:lnTo>
                <a:lnTo>
                  <a:pt x="974" y="303"/>
                </a:lnTo>
                <a:lnTo>
                  <a:pt x="969" y="306"/>
                </a:lnTo>
                <a:lnTo>
                  <a:pt x="969" y="308"/>
                </a:lnTo>
                <a:lnTo>
                  <a:pt x="969" y="310"/>
                </a:lnTo>
                <a:lnTo>
                  <a:pt x="969" y="310"/>
                </a:lnTo>
                <a:lnTo>
                  <a:pt x="970" y="310"/>
                </a:lnTo>
                <a:lnTo>
                  <a:pt x="971" y="312"/>
                </a:lnTo>
                <a:lnTo>
                  <a:pt x="979" y="310"/>
                </a:lnTo>
                <a:lnTo>
                  <a:pt x="1000" y="307"/>
                </a:lnTo>
                <a:lnTo>
                  <a:pt x="1011" y="306"/>
                </a:lnTo>
                <a:lnTo>
                  <a:pt x="1023" y="306"/>
                </a:lnTo>
                <a:lnTo>
                  <a:pt x="1033" y="307"/>
                </a:lnTo>
                <a:lnTo>
                  <a:pt x="1036" y="309"/>
                </a:lnTo>
                <a:lnTo>
                  <a:pt x="1040" y="312"/>
                </a:lnTo>
                <a:lnTo>
                  <a:pt x="1040" y="312"/>
                </a:lnTo>
                <a:lnTo>
                  <a:pt x="1035" y="315"/>
                </a:lnTo>
                <a:lnTo>
                  <a:pt x="1030" y="318"/>
                </a:lnTo>
                <a:lnTo>
                  <a:pt x="1020" y="322"/>
                </a:lnTo>
                <a:lnTo>
                  <a:pt x="1007" y="324"/>
                </a:lnTo>
                <a:lnTo>
                  <a:pt x="994" y="325"/>
                </a:lnTo>
                <a:lnTo>
                  <a:pt x="969" y="326"/>
                </a:lnTo>
                <a:lnTo>
                  <a:pt x="957" y="326"/>
                </a:lnTo>
                <a:lnTo>
                  <a:pt x="946" y="328"/>
                </a:lnTo>
                <a:lnTo>
                  <a:pt x="946" y="328"/>
                </a:lnTo>
                <a:lnTo>
                  <a:pt x="948" y="325"/>
                </a:lnTo>
                <a:lnTo>
                  <a:pt x="951" y="321"/>
                </a:lnTo>
                <a:lnTo>
                  <a:pt x="952" y="316"/>
                </a:lnTo>
                <a:lnTo>
                  <a:pt x="952" y="313"/>
                </a:lnTo>
                <a:lnTo>
                  <a:pt x="951" y="308"/>
                </a:lnTo>
                <a:lnTo>
                  <a:pt x="948" y="304"/>
                </a:lnTo>
                <a:lnTo>
                  <a:pt x="946" y="301"/>
                </a:lnTo>
                <a:lnTo>
                  <a:pt x="942" y="297"/>
                </a:lnTo>
                <a:lnTo>
                  <a:pt x="942" y="297"/>
                </a:lnTo>
                <a:lnTo>
                  <a:pt x="948" y="286"/>
                </a:lnTo>
                <a:lnTo>
                  <a:pt x="951" y="280"/>
                </a:lnTo>
                <a:lnTo>
                  <a:pt x="952" y="273"/>
                </a:lnTo>
                <a:lnTo>
                  <a:pt x="952" y="273"/>
                </a:lnTo>
                <a:lnTo>
                  <a:pt x="980" y="274"/>
                </a:lnTo>
                <a:lnTo>
                  <a:pt x="1028" y="274"/>
                </a:lnTo>
                <a:lnTo>
                  <a:pt x="1052" y="274"/>
                </a:lnTo>
                <a:lnTo>
                  <a:pt x="1072" y="273"/>
                </a:lnTo>
                <a:lnTo>
                  <a:pt x="1088" y="271"/>
                </a:lnTo>
                <a:lnTo>
                  <a:pt x="1092" y="269"/>
                </a:lnTo>
                <a:lnTo>
                  <a:pt x="1094" y="267"/>
                </a:lnTo>
                <a:lnTo>
                  <a:pt x="1094" y="267"/>
                </a:lnTo>
                <a:close/>
                <a:moveTo>
                  <a:pt x="265" y="332"/>
                </a:moveTo>
                <a:lnTo>
                  <a:pt x="265" y="332"/>
                </a:lnTo>
                <a:lnTo>
                  <a:pt x="264" y="327"/>
                </a:lnTo>
                <a:lnTo>
                  <a:pt x="262" y="322"/>
                </a:lnTo>
                <a:lnTo>
                  <a:pt x="262" y="322"/>
                </a:lnTo>
                <a:lnTo>
                  <a:pt x="268" y="325"/>
                </a:lnTo>
                <a:lnTo>
                  <a:pt x="277" y="330"/>
                </a:lnTo>
                <a:lnTo>
                  <a:pt x="285" y="335"/>
                </a:lnTo>
                <a:lnTo>
                  <a:pt x="288" y="335"/>
                </a:lnTo>
                <a:lnTo>
                  <a:pt x="290" y="335"/>
                </a:lnTo>
                <a:lnTo>
                  <a:pt x="290" y="335"/>
                </a:lnTo>
                <a:lnTo>
                  <a:pt x="291" y="336"/>
                </a:lnTo>
                <a:lnTo>
                  <a:pt x="291" y="336"/>
                </a:lnTo>
                <a:lnTo>
                  <a:pt x="289" y="338"/>
                </a:lnTo>
                <a:lnTo>
                  <a:pt x="288" y="342"/>
                </a:lnTo>
                <a:lnTo>
                  <a:pt x="288" y="342"/>
                </a:lnTo>
                <a:lnTo>
                  <a:pt x="282" y="342"/>
                </a:lnTo>
                <a:lnTo>
                  <a:pt x="276" y="341"/>
                </a:lnTo>
                <a:lnTo>
                  <a:pt x="271" y="338"/>
                </a:lnTo>
                <a:lnTo>
                  <a:pt x="266" y="336"/>
                </a:lnTo>
                <a:lnTo>
                  <a:pt x="266" y="336"/>
                </a:lnTo>
                <a:lnTo>
                  <a:pt x="265" y="332"/>
                </a:lnTo>
                <a:lnTo>
                  <a:pt x="265" y="332"/>
                </a:lnTo>
                <a:close/>
                <a:moveTo>
                  <a:pt x="284" y="321"/>
                </a:moveTo>
                <a:lnTo>
                  <a:pt x="284" y="321"/>
                </a:lnTo>
                <a:lnTo>
                  <a:pt x="285" y="320"/>
                </a:lnTo>
                <a:lnTo>
                  <a:pt x="285" y="320"/>
                </a:lnTo>
                <a:lnTo>
                  <a:pt x="286" y="322"/>
                </a:lnTo>
                <a:lnTo>
                  <a:pt x="288" y="325"/>
                </a:lnTo>
                <a:lnTo>
                  <a:pt x="288" y="325"/>
                </a:lnTo>
                <a:lnTo>
                  <a:pt x="284" y="321"/>
                </a:lnTo>
                <a:lnTo>
                  <a:pt x="284" y="321"/>
                </a:lnTo>
                <a:close/>
                <a:moveTo>
                  <a:pt x="924" y="316"/>
                </a:moveTo>
                <a:lnTo>
                  <a:pt x="924" y="316"/>
                </a:lnTo>
                <a:lnTo>
                  <a:pt x="932" y="324"/>
                </a:lnTo>
                <a:lnTo>
                  <a:pt x="932" y="324"/>
                </a:lnTo>
                <a:lnTo>
                  <a:pt x="930" y="325"/>
                </a:lnTo>
                <a:lnTo>
                  <a:pt x="930" y="325"/>
                </a:lnTo>
                <a:lnTo>
                  <a:pt x="923" y="326"/>
                </a:lnTo>
                <a:lnTo>
                  <a:pt x="915" y="324"/>
                </a:lnTo>
                <a:lnTo>
                  <a:pt x="908" y="321"/>
                </a:lnTo>
                <a:lnTo>
                  <a:pt x="905" y="318"/>
                </a:lnTo>
                <a:lnTo>
                  <a:pt x="903" y="315"/>
                </a:lnTo>
                <a:lnTo>
                  <a:pt x="903" y="315"/>
                </a:lnTo>
                <a:lnTo>
                  <a:pt x="906" y="313"/>
                </a:lnTo>
                <a:lnTo>
                  <a:pt x="906" y="313"/>
                </a:lnTo>
                <a:lnTo>
                  <a:pt x="911" y="316"/>
                </a:lnTo>
                <a:lnTo>
                  <a:pt x="916" y="319"/>
                </a:lnTo>
                <a:lnTo>
                  <a:pt x="920" y="319"/>
                </a:lnTo>
                <a:lnTo>
                  <a:pt x="924" y="316"/>
                </a:lnTo>
                <a:lnTo>
                  <a:pt x="924" y="316"/>
                </a:lnTo>
                <a:close/>
                <a:moveTo>
                  <a:pt x="910" y="302"/>
                </a:moveTo>
                <a:lnTo>
                  <a:pt x="910" y="302"/>
                </a:lnTo>
                <a:lnTo>
                  <a:pt x="914" y="301"/>
                </a:lnTo>
                <a:lnTo>
                  <a:pt x="914" y="301"/>
                </a:lnTo>
                <a:lnTo>
                  <a:pt x="920" y="303"/>
                </a:lnTo>
                <a:lnTo>
                  <a:pt x="920" y="303"/>
                </a:lnTo>
                <a:lnTo>
                  <a:pt x="915" y="302"/>
                </a:lnTo>
                <a:lnTo>
                  <a:pt x="910" y="302"/>
                </a:lnTo>
                <a:lnTo>
                  <a:pt x="910" y="302"/>
                </a:lnTo>
                <a:close/>
                <a:moveTo>
                  <a:pt x="942" y="265"/>
                </a:moveTo>
                <a:lnTo>
                  <a:pt x="942" y="265"/>
                </a:lnTo>
                <a:lnTo>
                  <a:pt x="909" y="265"/>
                </a:lnTo>
                <a:lnTo>
                  <a:pt x="909" y="265"/>
                </a:lnTo>
                <a:lnTo>
                  <a:pt x="906" y="259"/>
                </a:lnTo>
                <a:lnTo>
                  <a:pt x="905" y="253"/>
                </a:lnTo>
                <a:lnTo>
                  <a:pt x="905" y="247"/>
                </a:lnTo>
                <a:lnTo>
                  <a:pt x="908" y="243"/>
                </a:lnTo>
                <a:lnTo>
                  <a:pt x="908" y="243"/>
                </a:lnTo>
                <a:lnTo>
                  <a:pt x="910" y="247"/>
                </a:lnTo>
                <a:lnTo>
                  <a:pt x="912" y="249"/>
                </a:lnTo>
                <a:lnTo>
                  <a:pt x="916" y="250"/>
                </a:lnTo>
                <a:lnTo>
                  <a:pt x="918" y="251"/>
                </a:lnTo>
                <a:lnTo>
                  <a:pt x="922" y="250"/>
                </a:lnTo>
                <a:lnTo>
                  <a:pt x="926" y="248"/>
                </a:lnTo>
                <a:lnTo>
                  <a:pt x="933" y="242"/>
                </a:lnTo>
                <a:lnTo>
                  <a:pt x="933" y="242"/>
                </a:lnTo>
                <a:lnTo>
                  <a:pt x="936" y="247"/>
                </a:lnTo>
                <a:lnTo>
                  <a:pt x="936" y="247"/>
                </a:lnTo>
                <a:lnTo>
                  <a:pt x="939" y="251"/>
                </a:lnTo>
                <a:lnTo>
                  <a:pt x="941" y="255"/>
                </a:lnTo>
                <a:lnTo>
                  <a:pt x="942" y="265"/>
                </a:lnTo>
                <a:lnTo>
                  <a:pt x="942" y="265"/>
                </a:lnTo>
                <a:close/>
                <a:moveTo>
                  <a:pt x="915" y="236"/>
                </a:moveTo>
                <a:lnTo>
                  <a:pt x="915" y="236"/>
                </a:lnTo>
                <a:lnTo>
                  <a:pt x="920" y="235"/>
                </a:lnTo>
                <a:lnTo>
                  <a:pt x="924" y="236"/>
                </a:lnTo>
                <a:lnTo>
                  <a:pt x="924" y="236"/>
                </a:lnTo>
                <a:lnTo>
                  <a:pt x="917" y="241"/>
                </a:lnTo>
                <a:lnTo>
                  <a:pt x="917" y="241"/>
                </a:lnTo>
                <a:lnTo>
                  <a:pt x="915" y="236"/>
                </a:lnTo>
                <a:lnTo>
                  <a:pt x="915" y="236"/>
                </a:lnTo>
                <a:close/>
                <a:moveTo>
                  <a:pt x="927" y="178"/>
                </a:moveTo>
                <a:lnTo>
                  <a:pt x="927" y="178"/>
                </a:lnTo>
                <a:lnTo>
                  <a:pt x="928" y="177"/>
                </a:lnTo>
                <a:lnTo>
                  <a:pt x="929" y="176"/>
                </a:lnTo>
                <a:lnTo>
                  <a:pt x="929" y="172"/>
                </a:lnTo>
                <a:lnTo>
                  <a:pt x="927" y="166"/>
                </a:lnTo>
                <a:lnTo>
                  <a:pt x="927" y="166"/>
                </a:lnTo>
                <a:lnTo>
                  <a:pt x="927" y="165"/>
                </a:lnTo>
                <a:lnTo>
                  <a:pt x="927" y="165"/>
                </a:lnTo>
                <a:lnTo>
                  <a:pt x="932" y="168"/>
                </a:lnTo>
                <a:lnTo>
                  <a:pt x="938" y="176"/>
                </a:lnTo>
                <a:lnTo>
                  <a:pt x="938" y="176"/>
                </a:lnTo>
                <a:lnTo>
                  <a:pt x="941" y="182"/>
                </a:lnTo>
                <a:lnTo>
                  <a:pt x="944" y="189"/>
                </a:lnTo>
                <a:lnTo>
                  <a:pt x="944" y="196"/>
                </a:lnTo>
                <a:lnTo>
                  <a:pt x="942" y="203"/>
                </a:lnTo>
                <a:lnTo>
                  <a:pt x="940" y="210"/>
                </a:lnTo>
                <a:lnTo>
                  <a:pt x="938" y="216"/>
                </a:lnTo>
                <a:lnTo>
                  <a:pt x="932" y="229"/>
                </a:lnTo>
                <a:lnTo>
                  <a:pt x="932" y="229"/>
                </a:lnTo>
                <a:lnTo>
                  <a:pt x="927" y="226"/>
                </a:lnTo>
                <a:lnTo>
                  <a:pt x="922" y="225"/>
                </a:lnTo>
                <a:lnTo>
                  <a:pt x="917" y="225"/>
                </a:lnTo>
                <a:lnTo>
                  <a:pt x="914" y="226"/>
                </a:lnTo>
                <a:lnTo>
                  <a:pt x="914" y="226"/>
                </a:lnTo>
                <a:lnTo>
                  <a:pt x="912" y="213"/>
                </a:lnTo>
                <a:lnTo>
                  <a:pt x="912" y="198"/>
                </a:lnTo>
                <a:lnTo>
                  <a:pt x="914" y="184"/>
                </a:lnTo>
                <a:lnTo>
                  <a:pt x="917" y="173"/>
                </a:lnTo>
                <a:lnTo>
                  <a:pt x="917" y="173"/>
                </a:lnTo>
                <a:lnTo>
                  <a:pt x="917" y="176"/>
                </a:lnTo>
                <a:lnTo>
                  <a:pt x="918" y="179"/>
                </a:lnTo>
                <a:lnTo>
                  <a:pt x="922" y="184"/>
                </a:lnTo>
                <a:lnTo>
                  <a:pt x="923" y="184"/>
                </a:lnTo>
                <a:lnTo>
                  <a:pt x="926" y="184"/>
                </a:lnTo>
                <a:lnTo>
                  <a:pt x="927" y="182"/>
                </a:lnTo>
                <a:lnTo>
                  <a:pt x="927" y="178"/>
                </a:lnTo>
                <a:lnTo>
                  <a:pt x="927" y="178"/>
                </a:lnTo>
                <a:close/>
                <a:moveTo>
                  <a:pt x="915" y="115"/>
                </a:moveTo>
                <a:lnTo>
                  <a:pt x="915" y="115"/>
                </a:lnTo>
                <a:lnTo>
                  <a:pt x="920" y="117"/>
                </a:lnTo>
                <a:lnTo>
                  <a:pt x="920" y="117"/>
                </a:lnTo>
                <a:lnTo>
                  <a:pt x="917" y="118"/>
                </a:lnTo>
                <a:lnTo>
                  <a:pt x="917" y="118"/>
                </a:lnTo>
                <a:lnTo>
                  <a:pt x="915" y="118"/>
                </a:lnTo>
                <a:lnTo>
                  <a:pt x="915" y="118"/>
                </a:lnTo>
                <a:lnTo>
                  <a:pt x="915" y="115"/>
                </a:lnTo>
                <a:lnTo>
                  <a:pt x="915" y="115"/>
                </a:lnTo>
                <a:close/>
                <a:moveTo>
                  <a:pt x="904" y="20"/>
                </a:moveTo>
                <a:lnTo>
                  <a:pt x="904" y="20"/>
                </a:lnTo>
                <a:lnTo>
                  <a:pt x="906" y="21"/>
                </a:lnTo>
                <a:lnTo>
                  <a:pt x="906" y="21"/>
                </a:lnTo>
                <a:lnTo>
                  <a:pt x="905" y="24"/>
                </a:lnTo>
                <a:lnTo>
                  <a:pt x="905" y="24"/>
                </a:lnTo>
                <a:lnTo>
                  <a:pt x="904" y="24"/>
                </a:lnTo>
                <a:lnTo>
                  <a:pt x="904" y="24"/>
                </a:lnTo>
                <a:lnTo>
                  <a:pt x="904" y="20"/>
                </a:lnTo>
                <a:lnTo>
                  <a:pt x="904" y="20"/>
                </a:lnTo>
                <a:close/>
                <a:moveTo>
                  <a:pt x="904" y="44"/>
                </a:moveTo>
                <a:lnTo>
                  <a:pt x="904" y="44"/>
                </a:lnTo>
                <a:lnTo>
                  <a:pt x="904" y="50"/>
                </a:lnTo>
                <a:lnTo>
                  <a:pt x="904" y="50"/>
                </a:lnTo>
                <a:lnTo>
                  <a:pt x="903" y="44"/>
                </a:lnTo>
                <a:lnTo>
                  <a:pt x="903" y="44"/>
                </a:lnTo>
                <a:lnTo>
                  <a:pt x="904" y="44"/>
                </a:lnTo>
                <a:lnTo>
                  <a:pt x="904" y="44"/>
                </a:lnTo>
                <a:close/>
                <a:moveTo>
                  <a:pt x="902" y="79"/>
                </a:moveTo>
                <a:lnTo>
                  <a:pt x="902" y="79"/>
                </a:lnTo>
                <a:lnTo>
                  <a:pt x="902" y="85"/>
                </a:lnTo>
                <a:lnTo>
                  <a:pt x="903" y="88"/>
                </a:lnTo>
                <a:lnTo>
                  <a:pt x="906" y="89"/>
                </a:lnTo>
                <a:lnTo>
                  <a:pt x="906" y="89"/>
                </a:lnTo>
                <a:lnTo>
                  <a:pt x="909" y="88"/>
                </a:lnTo>
                <a:lnTo>
                  <a:pt x="911" y="85"/>
                </a:lnTo>
                <a:lnTo>
                  <a:pt x="911" y="82"/>
                </a:lnTo>
                <a:lnTo>
                  <a:pt x="912" y="77"/>
                </a:lnTo>
                <a:lnTo>
                  <a:pt x="912" y="62"/>
                </a:lnTo>
                <a:lnTo>
                  <a:pt x="912" y="62"/>
                </a:lnTo>
                <a:lnTo>
                  <a:pt x="918" y="66"/>
                </a:lnTo>
                <a:lnTo>
                  <a:pt x="923" y="71"/>
                </a:lnTo>
                <a:lnTo>
                  <a:pt x="928" y="77"/>
                </a:lnTo>
                <a:lnTo>
                  <a:pt x="930" y="84"/>
                </a:lnTo>
                <a:lnTo>
                  <a:pt x="930" y="84"/>
                </a:lnTo>
                <a:lnTo>
                  <a:pt x="930" y="91"/>
                </a:lnTo>
                <a:lnTo>
                  <a:pt x="930" y="98"/>
                </a:lnTo>
                <a:lnTo>
                  <a:pt x="929" y="103"/>
                </a:lnTo>
                <a:lnTo>
                  <a:pt x="927" y="108"/>
                </a:lnTo>
                <a:lnTo>
                  <a:pt x="927" y="108"/>
                </a:lnTo>
                <a:lnTo>
                  <a:pt x="923" y="106"/>
                </a:lnTo>
                <a:lnTo>
                  <a:pt x="923" y="106"/>
                </a:lnTo>
                <a:lnTo>
                  <a:pt x="922" y="102"/>
                </a:lnTo>
                <a:lnTo>
                  <a:pt x="920" y="101"/>
                </a:lnTo>
                <a:lnTo>
                  <a:pt x="917" y="102"/>
                </a:lnTo>
                <a:lnTo>
                  <a:pt x="915" y="103"/>
                </a:lnTo>
                <a:lnTo>
                  <a:pt x="915" y="103"/>
                </a:lnTo>
                <a:lnTo>
                  <a:pt x="911" y="100"/>
                </a:lnTo>
                <a:lnTo>
                  <a:pt x="909" y="98"/>
                </a:lnTo>
                <a:lnTo>
                  <a:pt x="908" y="101"/>
                </a:lnTo>
                <a:lnTo>
                  <a:pt x="906" y="104"/>
                </a:lnTo>
                <a:lnTo>
                  <a:pt x="906" y="114"/>
                </a:lnTo>
                <a:lnTo>
                  <a:pt x="906" y="120"/>
                </a:lnTo>
                <a:lnTo>
                  <a:pt x="906" y="120"/>
                </a:lnTo>
                <a:lnTo>
                  <a:pt x="904" y="120"/>
                </a:lnTo>
                <a:lnTo>
                  <a:pt x="902" y="118"/>
                </a:lnTo>
                <a:lnTo>
                  <a:pt x="902" y="118"/>
                </a:lnTo>
                <a:lnTo>
                  <a:pt x="900" y="115"/>
                </a:lnTo>
                <a:lnTo>
                  <a:pt x="898" y="110"/>
                </a:lnTo>
                <a:lnTo>
                  <a:pt x="894" y="103"/>
                </a:lnTo>
                <a:lnTo>
                  <a:pt x="894" y="103"/>
                </a:lnTo>
                <a:lnTo>
                  <a:pt x="894" y="97"/>
                </a:lnTo>
                <a:lnTo>
                  <a:pt x="893" y="94"/>
                </a:lnTo>
                <a:lnTo>
                  <a:pt x="892" y="92"/>
                </a:lnTo>
                <a:lnTo>
                  <a:pt x="891" y="91"/>
                </a:lnTo>
                <a:lnTo>
                  <a:pt x="891" y="91"/>
                </a:lnTo>
                <a:lnTo>
                  <a:pt x="889" y="84"/>
                </a:lnTo>
                <a:lnTo>
                  <a:pt x="889" y="77"/>
                </a:lnTo>
                <a:lnTo>
                  <a:pt x="889" y="73"/>
                </a:lnTo>
                <a:lnTo>
                  <a:pt x="891" y="70"/>
                </a:lnTo>
                <a:lnTo>
                  <a:pt x="893" y="67"/>
                </a:lnTo>
                <a:lnTo>
                  <a:pt x="897" y="65"/>
                </a:lnTo>
                <a:lnTo>
                  <a:pt x="897" y="65"/>
                </a:lnTo>
                <a:lnTo>
                  <a:pt x="898" y="72"/>
                </a:lnTo>
                <a:lnTo>
                  <a:pt x="902" y="79"/>
                </a:lnTo>
                <a:lnTo>
                  <a:pt x="902" y="79"/>
                </a:lnTo>
                <a:close/>
                <a:moveTo>
                  <a:pt x="791" y="35"/>
                </a:moveTo>
                <a:lnTo>
                  <a:pt x="791" y="35"/>
                </a:lnTo>
                <a:lnTo>
                  <a:pt x="787" y="35"/>
                </a:lnTo>
                <a:lnTo>
                  <a:pt x="787" y="35"/>
                </a:lnTo>
                <a:lnTo>
                  <a:pt x="787" y="35"/>
                </a:lnTo>
                <a:lnTo>
                  <a:pt x="787" y="35"/>
                </a:lnTo>
                <a:lnTo>
                  <a:pt x="791" y="35"/>
                </a:lnTo>
                <a:lnTo>
                  <a:pt x="791" y="35"/>
                </a:lnTo>
                <a:close/>
                <a:moveTo>
                  <a:pt x="691" y="32"/>
                </a:moveTo>
                <a:lnTo>
                  <a:pt x="691" y="32"/>
                </a:lnTo>
                <a:lnTo>
                  <a:pt x="713" y="33"/>
                </a:lnTo>
                <a:lnTo>
                  <a:pt x="713" y="33"/>
                </a:lnTo>
                <a:lnTo>
                  <a:pt x="691" y="32"/>
                </a:lnTo>
                <a:lnTo>
                  <a:pt x="691" y="32"/>
                </a:lnTo>
                <a:lnTo>
                  <a:pt x="691" y="32"/>
                </a:lnTo>
                <a:lnTo>
                  <a:pt x="691" y="32"/>
                </a:lnTo>
                <a:close/>
                <a:moveTo>
                  <a:pt x="285" y="53"/>
                </a:moveTo>
                <a:lnTo>
                  <a:pt x="285" y="53"/>
                </a:lnTo>
                <a:lnTo>
                  <a:pt x="360" y="49"/>
                </a:lnTo>
                <a:lnTo>
                  <a:pt x="434" y="45"/>
                </a:lnTo>
                <a:lnTo>
                  <a:pt x="509" y="43"/>
                </a:lnTo>
                <a:lnTo>
                  <a:pt x="584" y="41"/>
                </a:lnTo>
                <a:lnTo>
                  <a:pt x="584" y="41"/>
                </a:lnTo>
                <a:lnTo>
                  <a:pt x="661" y="42"/>
                </a:lnTo>
                <a:lnTo>
                  <a:pt x="738" y="44"/>
                </a:lnTo>
                <a:lnTo>
                  <a:pt x="816" y="45"/>
                </a:lnTo>
                <a:lnTo>
                  <a:pt x="855" y="45"/>
                </a:lnTo>
                <a:lnTo>
                  <a:pt x="893" y="44"/>
                </a:lnTo>
                <a:lnTo>
                  <a:pt x="893" y="44"/>
                </a:lnTo>
                <a:lnTo>
                  <a:pt x="894" y="55"/>
                </a:lnTo>
                <a:lnTo>
                  <a:pt x="894" y="55"/>
                </a:lnTo>
                <a:lnTo>
                  <a:pt x="887" y="59"/>
                </a:lnTo>
                <a:lnTo>
                  <a:pt x="883" y="65"/>
                </a:lnTo>
                <a:lnTo>
                  <a:pt x="881" y="71"/>
                </a:lnTo>
                <a:lnTo>
                  <a:pt x="880" y="78"/>
                </a:lnTo>
                <a:lnTo>
                  <a:pt x="880" y="85"/>
                </a:lnTo>
                <a:lnTo>
                  <a:pt x="881" y="92"/>
                </a:lnTo>
                <a:lnTo>
                  <a:pt x="886" y="107"/>
                </a:lnTo>
                <a:lnTo>
                  <a:pt x="886" y="107"/>
                </a:lnTo>
                <a:lnTo>
                  <a:pt x="888" y="115"/>
                </a:lnTo>
                <a:lnTo>
                  <a:pt x="892" y="123"/>
                </a:lnTo>
                <a:lnTo>
                  <a:pt x="896" y="126"/>
                </a:lnTo>
                <a:lnTo>
                  <a:pt x="899" y="129"/>
                </a:lnTo>
                <a:lnTo>
                  <a:pt x="903" y="130"/>
                </a:lnTo>
                <a:lnTo>
                  <a:pt x="908" y="130"/>
                </a:lnTo>
                <a:lnTo>
                  <a:pt x="908" y="130"/>
                </a:lnTo>
                <a:lnTo>
                  <a:pt x="911" y="145"/>
                </a:lnTo>
                <a:lnTo>
                  <a:pt x="915" y="159"/>
                </a:lnTo>
                <a:lnTo>
                  <a:pt x="915" y="159"/>
                </a:lnTo>
                <a:lnTo>
                  <a:pt x="912" y="162"/>
                </a:lnTo>
                <a:lnTo>
                  <a:pt x="910" y="166"/>
                </a:lnTo>
                <a:lnTo>
                  <a:pt x="906" y="176"/>
                </a:lnTo>
                <a:lnTo>
                  <a:pt x="904" y="188"/>
                </a:lnTo>
                <a:lnTo>
                  <a:pt x="903" y="198"/>
                </a:lnTo>
                <a:lnTo>
                  <a:pt x="903" y="198"/>
                </a:lnTo>
                <a:lnTo>
                  <a:pt x="900" y="202"/>
                </a:lnTo>
                <a:lnTo>
                  <a:pt x="900" y="206"/>
                </a:lnTo>
                <a:lnTo>
                  <a:pt x="899" y="215"/>
                </a:lnTo>
                <a:lnTo>
                  <a:pt x="902" y="225"/>
                </a:lnTo>
                <a:lnTo>
                  <a:pt x="903" y="232"/>
                </a:lnTo>
                <a:lnTo>
                  <a:pt x="903" y="232"/>
                </a:lnTo>
                <a:lnTo>
                  <a:pt x="898" y="238"/>
                </a:lnTo>
                <a:lnTo>
                  <a:pt x="897" y="245"/>
                </a:lnTo>
                <a:lnTo>
                  <a:pt x="896" y="255"/>
                </a:lnTo>
                <a:lnTo>
                  <a:pt x="898" y="265"/>
                </a:lnTo>
                <a:lnTo>
                  <a:pt x="898" y="265"/>
                </a:lnTo>
                <a:lnTo>
                  <a:pt x="750" y="268"/>
                </a:lnTo>
                <a:lnTo>
                  <a:pt x="602" y="272"/>
                </a:lnTo>
                <a:lnTo>
                  <a:pt x="454" y="275"/>
                </a:lnTo>
                <a:lnTo>
                  <a:pt x="379" y="277"/>
                </a:lnTo>
                <a:lnTo>
                  <a:pt x="306" y="275"/>
                </a:lnTo>
                <a:lnTo>
                  <a:pt x="306" y="275"/>
                </a:lnTo>
                <a:lnTo>
                  <a:pt x="306" y="265"/>
                </a:lnTo>
                <a:lnTo>
                  <a:pt x="306" y="260"/>
                </a:lnTo>
                <a:lnTo>
                  <a:pt x="303" y="255"/>
                </a:lnTo>
                <a:lnTo>
                  <a:pt x="303" y="255"/>
                </a:lnTo>
                <a:lnTo>
                  <a:pt x="301" y="250"/>
                </a:lnTo>
                <a:lnTo>
                  <a:pt x="298" y="245"/>
                </a:lnTo>
                <a:lnTo>
                  <a:pt x="295" y="242"/>
                </a:lnTo>
                <a:lnTo>
                  <a:pt x="290" y="239"/>
                </a:lnTo>
                <a:lnTo>
                  <a:pt x="290" y="239"/>
                </a:lnTo>
                <a:lnTo>
                  <a:pt x="294" y="231"/>
                </a:lnTo>
                <a:lnTo>
                  <a:pt x="295" y="221"/>
                </a:lnTo>
                <a:lnTo>
                  <a:pt x="296" y="210"/>
                </a:lnTo>
                <a:lnTo>
                  <a:pt x="296" y="200"/>
                </a:lnTo>
                <a:lnTo>
                  <a:pt x="295" y="189"/>
                </a:lnTo>
                <a:lnTo>
                  <a:pt x="292" y="179"/>
                </a:lnTo>
                <a:lnTo>
                  <a:pt x="289" y="170"/>
                </a:lnTo>
                <a:lnTo>
                  <a:pt x="283" y="162"/>
                </a:lnTo>
                <a:lnTo>
                  <a:pt x="283" y="162"/>
                </a:lnTo>
                <a:lnTo>
                  <a:pt x="284" y="151"/>
                </a:lnTo>
                <a:lnTo>
                  <a:pt x="284" y="142"/>
                </a:lnTo>
                <a:lnTo>
                  <a:pt x="284" y="142"/>
                </a:lnTo>
                <a:lnTo>
                  <a:pt x="288" y="138"/>
                </a:lnTo>
                <a:lnTo>
                  <a:pt x="290" y="135"/>
                </a:lnTo>
                <a:lnTo>
                  <a:pt x="295" y="125"/>
                </a:lnTo>
                <a:lnTo>
                  <a:pt x="296" y="114"/>
                </a:lnTo>
                <a:lnTo>
                  <a:pt x="296" y="103"/>
                </a:lnTo>
                <a:lnTo>
                  <a:pt x="295" y="92"/>
                </a:lnTo>
                <a:lnTo>
                  <a:pt x="292" y="82"/>
                </a:lnTo>
                <a:lnTo>
                  <a:pt x="288" y="72"/>
                </a:lnTo>
                <a:lnTo>
                  <a:pt x="283" y="64"/>
                </a:lnTo>
                <a:lnTo>
                  <a:pt x="283" y="64"/>
                </a:lnTo>
                <a:lnTo>
                  <a:pt x="285" y="53"/>
                </a:lnTo>
                <a:lnTo>
                  <a:pt x="285" y="53"/>
                </a:lnTo>
                <a:close/>
                <a:moveTo>
                  <a:pt x="272" y="24"/>
                </a:moveTo>
                <a:lnTo>
                  <a:pt x="272" y="24"/>
                </a:lnTo>
                <a:lnTo>
                  <a:pt x="273" y="27"/>
                </a:lnTo>
                <a:lnTo>
                  <a:pt x="273" y="27"/>
                </a:lnTo>
                <a:lnTo>
                  <a:pt x="271" y="27"/>
                </a:lnTo>
                <a:lnTo>
                  <a:pt x="271" y="27"/>
                </a:lnTo>
                <a:lnTo>
                  <a:pt x="272" y="24"/>
                </a:lnTo>
                <a:lnTo>
                  <a:pt x="272" y="24"/>
                </a:lnTo>
                <a:close/>
                <a:moveTo>
                  <a:pt x="270" y="43"/>
                </a:moveTo>
                <a:lnTo>
                  <a:pt x="270" y="43"/>
                </a:lnTo>
                <a:lnTo>
                  <a:pt x="273" y="42"/>
                </a:lnTo>
                <a:lnTo>
                  <a:pt x="273" y="42"/>
                </a:lnTo>
                <a:lnTo>
                  <a:pt x="277" y="43"/>
                </a:lnTo>
                <a:lnTo>
                  <a:pt x="277" y="43"/>
                </a:lnTo>
                <a:lnTo>
                  <a:pt x="277" y="44"/>
                </a:lnTo>
                <a:lnTo>
                  <a:pt x="277" y="44"/>
                </a:lnTo>
                <a:lnTo>
                  <a:pt x="270" y="44"/>
                </a:lnTo>
                <a:lnTo>
                  <a:pt x="270" y="44"/>
                </a:lnTo>
                <a:lnTo>
                  <a:pt x="270" y="43"/>
                </a:lnTo>
                <a:lnTo>
                  <a:pt x="270" y="43"/>
                </a:lnTo>
                <a:close/>
                <a:moveTo>
                  <a:pt x="271" y="54"/>
                </a:moveTo>
                <a:lnTo>
                  <a:pt x="271" y="54"/>
                </a:lnTo>
                <a:lnTo>
                  <a:pt x="271" y="54"/>
                </a:lnTo>
                <a:lnTo>
                  <a:pt x="271" y="54"/>
                </a:lnTo>
                <a:lnTo>
                  <a:pt x="276" y="54"/>
                </a:lnTo>
                <a:lnTo>
                  <a:pt x="276" y="54"/>
                </a:lnTo>
                <a:lnTo>
                  <a:pt x="274" y="56"/>
                </a:lnTo>
                <a:lnTo>
                  <a:pt x="274" y="56"/>
                </a:lnTo>
                <a:lnTo>
                  <a:pt x="271" y="54"/>
                </a:lnTo>
                <a:lnTo>
                  <a:pt x="271" y="54"/>
                </a:lnTo>
                <a:close/>
                <a:moveTo>
                  <a:pt x="272" y="66"/>
                </a:moveTo>
                <a:lnTo>
                  <a:pt x="272" y="66"/>
                </a:lnTo>
                <a:lnTo>
                  <a:pt x="271" y="68"/>
                </a:lnTo>
                <a:lnTo>
                  <a:pt x="271" y="68"/>
                </a:lnTo>
                <a:lnTo>
                  <a:pt x="271" y="66"/>
                </a:lnTo>
                <a:lnTo>
                  <a:pt x="271" y="66"/>
                </a:lnTo>
                <a:lnTo>
                  <a:pt x="272" y="66"/>
                </a:lnTo>
                <a:lnTo>
                  <a:pt x="272" y="66"/>
                </a:lnTo>
                <a:close/>
                <a:moveTo>
                  <a:pt x="279" y="76"/>
                </a:moveTo>
                <a:lnTo>
                  <a:pt x="279" y="76"/>
                </a:lnTo>
                <a:lnTo>
                  <a:pt x="284" y="88"/>
                </a:lnTo>
                <a:lnTo>
                  <a:pt x="286" y="102"/>
                </a:lnTo>
                <a:lnTo>
                  <a:pt x="286" y="109"/>
                </a:lnTo>
                <a:lnTo>
                  <a:pt x="286" y="117"/>
                </a:lnTo>
                <a:lnTo>
                  <a:pt x="284" y="123"/>
                </a:lnTo>
                <a:lnTo>
                  <a:pt x="282" y="129"/>
                </a:lnTo>
                <a:lnTo>
                  <a:pt x="282" y="129"/>
                </a:lnTo>
                <a:lnTo>
                  <a:pt x="279" y="124"/>
                </a:lnTo>
                <a:lnTo>
                  <a:pt x="276" y="120"/>
                </a:lnTo>
                <a:lnTo>
                  <a:pt x="273" y="119"/>
                </a:lnTo>
                <a:lnTo>
                  <a:pt x="270" y="119"/>
                </a:lnTo>
                <a:lnTo>
                  <a:pt x="267" y="120"/>
                </a:lnTo>
                <a:lnTo>
                  <a:pt x="266" y="121"/>
                </a:lnTo>
                <a:lnTo>
                  <a:pt x="267" y="124"/>
                </a:lnTo>
                <a:lnTo>
                  <a:pt x="270" y="127"/>
                </a:lnTo>
                <a:lnTo>
                  <a:pt x="270" y="127"/>
                </a:lnTo>
                <a:lnTo>
                  <a:pt x="267" y="129"/>
                </a:lnTo>
                <a:lnTo>
                  <a:pt x="266" y="131"/>
                </a:lnTo>
                <a:lnTo>
                  <a:pt x="265" y="133"/>
                </a:lnTo>
                <a:lnTo>
                  <a:pt x="266" y="136"/>
                </a:lnTo>
                <a:lnTo>
                  <a:pt x="266" y="136"/>
                </a:lnTo>
                <a:lnTo>
                  <a:pt x="262" y="133"/>
                </a:lnTo>
                <a:lnTo>
                  <a:pt x="259" y="130"/>
                </a:lnTo>
                <a:lnTo>
                  <a:pt x="256" y="125"/>
                </a:lnTo>
                <a:lnTo>
                  <a:pt x="254" y="119"/>
                </a:lnTo>
                <a:lnTo>
                  <a:pt x="254" y="119"/>
                </a:lnTo>
                <a:lnTo>
                  <a:pt x="255" y="115"/>
                </a:lnTo>
                <a:lnTo>
                  <a:pt x="255" y="112"/>
                </a:lnTo>
                <a:lnTo>
                  <a:pt x="254" y="109"/>
                </a:lnTo>
                <a:lnTo>
                  <a:pt x="252" y="106"/>
                </a:lnTo>
                <a:lnTo>
                  <a:pt x="252" y="106"/>
                </a:lnTo>
                <a:lnTo>
                  <a:pt x="250" y="97"/>
                </a:lnTo>
                <a:lnTo>
                  <a:pt x="250" y="92"/>
                </a:lnTo>
                <a:lnTo>
                  <a:pt x="248" y="90"/>
                </a:lnTo>
                <a:lnTo>
                  <a:pt x="248" y="90"/>
                </a:lnTo>
                <a:lnTo>
                  <a:pt x="248" y="82"/>
                </a:lnTo>
                <a:lnTo>
                  <a:pt x="250" y="74"/>
                </a:lnTo>
                <a:lnTo>
                  <a:pt x="253" y="71"/>
                </a:lnTo>
                <a:lnTo>
                  <a:pt x="255" y="67"/>
                </a:lnTo>
                <a:lnTo>
                  <a:pt x="258" y="65"/>
                </a:lnTo>
                <a:lnTo>
                  <a:pt x="261" y="64"/>
                </a:lnTo>
                <a:lnTo>
                  <a:pt x="261" y="64"/>
                </a:lnTo>
                <a:lnTo>
                  <a:pt x="262" y="76"/>
                </a:lnTo>
                <a:lnTo>
                  <a:pt x="264" y="80"/>
                </a:lnTo>
                <a:lnTo>
                  <a:pt x="266" y="85"/>
                </a:lnTo>
                <a:lnTo>
                  <a:pt x="268" y="86"/>
                </a:lnTo>
                <a:lnTo>
                  <a:pt x="271" y="86"/>
                </a:lnTo>
                <a:lnTo>
                  <a:pt x="274" y="83"/>
                </a:lnTo>
                <a:lnTo>
                  <a:pt x="279" y="76"/>
                </a:lnTo>
                <a:lnTo>
                  <a:pt x="279" y="76"/>
                </a:lnTo>
                <a:close/>
                <a:moveTo>
                  <a:pt x="254" y="37"/>
                </a:moveTo>
                <a:lnTo>
                  <a:pt x="254" y="37"/>
                </a:lnTo>
                <a:lnTo>
                  <a:pt x="241" y="38"/>
                </a:lnTo>
                <a:lnTo>
                  <a:pt x="226" y="38"/>
                </a:lnTo>
                <a:lnTo>
                  <a:pt x="226" y="38"/>
                </a:lnTo>
                <a:lnTo>
                  <a:pt x="254" y="37"/>
                </a:lnTo>
                <a:lnTo>
                  <a:pt x="254" y="37"/>
                </a:lnTo>
                <a:close/>
                <a:moveTo>
                  <a:pt x="67" y="31"/>
                </a:moveTo>
                <a:lnTo>
                  <a:pt x="67" y="31"/>
                </a:lnTo>
                <a:lnTo>
                  <a:pt x="49" y="33"/>
                </a:lnTo>
                <a:lnTo>
                  <a:pt x="41" y="33"/>
                </a:lnTo>
                <a:lnTo>
                  <a:pt x="32" y="35"/>
                </a:lnTo>
                <a:lnTo>
                  <a:pt x="32" y="35"/>
                </a:lnTo>
                <a:lnTo>
                  <a:pt x="41" y="32"/>
                </a:lnTo>
                <a:lnTo>
                  <a:pt x="49" y="31"/>
                </a:lnTo>
                <a:lnTo>
                  <a:pt x="67" y="31"/>
                </a:lnTo>
                <a:lnTo>
                  <a:pt x="67" y="31"/>
                </a:lnTo>
                <a:close/>
                <a:moveTo>
                  <a:pt x="16" y="41"/>
                </a:moveTo>
                <a:lnTo>
                  <a:pt x="16" y="41"/>
                </a:lnTo>
                <a:lnTo>
                  <a:pt x="18" y="43"/>
                </a:lnTo>
                <a:lnTo>
                  <a:pt x="18" y="43"/>
                </a:lnTo>
                <a:lnTo>
                  <a:pt x="14" y="43"/>
                </a:lnTo>
                <a:lnTo>
                  <a:pt x="14" y="43"/>
                </a:lnTo>
                <a:lnTo>
                  <a:pt x="16" y="41"/>
                </a:lnTo>
                <a:lnTo>
                  <a:pt x="16" y="41"/>
                </a:ln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16" name="文本框 15"/>
          <p:cNvSpPr txBox="1"/>
          <p:nvPr/>
        </p:nvSpPr>
        <p:spPr>
          <a:xfrm>
            <a:off x="1390055" y="3388063"/>
            <a:ext cx="3612251" cy="1107996"/>
          </a:xfrm>
          <a:prstGeom prst="rect">
            <a:avLst/>
          </a:prstGeom>
          <a:noFill/>
        </p:spPr>
        <p:txBody>
          <a:bodyPr wrap="square" rtlCol="0">
            <a:spAutoFit/>
          </a:bodyPr>
          <a:lstStyle/>
          <a:p>
            <a:r>
              <a:rPr lang="zh-CN" altLang="en-US" sz="6600" dirty="0">
                <a:solidFill>
                  <a:srgbClr val="254E6B"/>
                </a:solidFill>
                <a:latin typeface="华文隶书" panose="02010800040101010101" pitchFamily="2" charset="-122"/>
                <a:ea typeface="华文隶书" panose="02010800040101010101" pitchFamily="2" charset="-122"/>
              </a:rPr>
              <a:t>目 录</a:t>
            </a:r>
            <a:r>
              <a:rPr lang="en-US" altLang="zh-CN" sz="2400" b="1" dirty="0">
                <a:solidFill>
                  <a:srgbClr val="254E6B"/>
                </a:solidFill>
                <a:latin typeface="华文隶书" panose="02010800040101010101" pitchFamily="2" charset="-122"/>
                <a:ea typeface="华文隶书" panose="02010800040101010101" pitchFamily="2" charset="-122"/>
              </a:rPr>
              <a:t>/contents</a:t>
            </a:r>
            <a:endParaRPr lang="zh-CN" altLang="en-US" sz="13800" b="1" dirty="0">
              <a:solidFill>
                <a:srgbClr val="254E6B"/>
              </a:solidFill>
              <a:latin typeface="华文隶书" panose="02010800040101010101" pitchFamily="2" charset="-122"/>
              <a:ea typeface="华文隶书" panose="02010800040101010101" pitchFamily="2" charset="-122"/>
            </a:endParaRPr>
          </a:p>
        </p:txBody>
      </p:sp>
      <p:grpSp>
        <p:nvGrpSpPr>
          <p:cNvPr id="19" name="Group 4"/>
          <p:cNvGrpSpPr>
            <a:grpSpLocks noChangeAspect="1"/>
          </p:cNvGrpSpPr>
          <p:nvPr/>
        </p:nvGrpSpPr>
        <p:grpSpPr bwMode="auto">
          <a:xfrm flipV="1">
            <a:off x="6749032" y="2068276"/>
            <a:ext cx="739929" cy="763583"/>
            <a:chOff x="1308" y="1009"/>
            <a:chExt cx="1001" cy="1033"/>
          </a:xfrm>
          <a:gradFill>
            <a:gsLst>
              <a:gs pos="0">
                <a:srgbClr val="254E6B"/>
              </a:gs>
              <a:gs pos="100000">
                <a:srgbClr val="1F3F57"/>
              </a:gs>
            </a:gsLst>
            <a:lin ang="2700000" scaled="1"/>
          </a:gradFill>
        </p:grpSpPr>
        <p:sp>
          <p:nvSpPr>
            <p:cNvPr id="20"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AFAFA"/>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1"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2"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3"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4"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5"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6"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7"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28"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nvGrpSpPr>
          <p:cNvPr id="30" name="Group 4"/>
          <p:cNvGrpSpPr>
            <a:grpSpLocks noChangeAspect="1"/>
          </p:cNvGrpSpPr>
          <p:nvPr/>
        </p:nvGrpSpPr>
        <p:grpSpPr bwMode="auto">
          <a:xfrm flipV="1">
            <a:off x="6762042" y="3493040"/>
            <a:ext cx="739929" cy="763583"/>
            <a:chOff x="1308" y="1009"/>
            <a:chExt cx="1001" cy="1033"/>
          </a:xfrm>
          <a:gradFill>
            <a:gsLst>
              <a:gs pos="0">
                <a:srgbClr val="254E6B"/>
              </a:gs>
              <a:gs pos="100000">
                <a:srgbClr val="1F3F57"/>
              </a:gs>
            </a:gsLst>
            <a:lin ang="2700000" scaled="1"/>
          </a:gradFill>
        </p:grpSpPr>
        <p:sp>
          <p:nvSpPr>
            <p:cNvPr id="32"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6F6F6"/>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3"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4"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5"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6"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7"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8"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9"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0"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nvGrpSpPr>
          <p:cNvPr id="43" name="Group 4"/>
          <p:cNvGrpSpPr>
            <a:grpSpLocks noChangeAspect="1"/>
          </p:cNvGrpSpPr>
          <p:nvPr/>
        </p:nvGrpSpPr>
        <p:grpSpPr bwMode="auto">
          <a:xfrm flipV="1">
            <a:off x="6709276" y="644123"/>
            <a:ext cx="739929" cy="763583"/>
            <a:chOff x="1308" y="1009"/>
            <a:chExt cx="1001" cy="1033"/>
          </a:xfrm>
          <a:gradFill>
            <a:gsLst>
              <a:gs pos="0">
                <a:srgbClr val="254E6B"/>
              </a:gs>
              <a:gs pos="100000">
                <a:srgbClr val="1F3F57"/>
              </a:gs>
            </a:gsLst>
            <a:lin ang="2700000" scaled="1"/>
          </a:gradFill>
        </p:grpSpPr>
        <p:sp>
          <p:nvSpPr>
            <p:cNvPr id="44"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5"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6"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7"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8"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9"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50"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51"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52"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nvGrpSpPr>
          <p:cNvPr id="55" name="Group 4"/>
          <p:cNvGrpSpPr>
            <a:grpSpLocks noChangeAspect="1"/>
          </p:cNvGrpSpPr>
          <p:nvPr/>
        </p:nvGrpSpPr>
        <p:grpSpPr bwMode="auto">
          <a:xfrm flipV="1">
            <a:off x="6762042" y="4984508"/>
            <a:ext cx="732153" cy="755559"/>
            <a:chOff x="1308" y="1009"/>
            <a:chExt cx="1001" cy="1033"/>
          </a:xfrm>
          <a:gradFill>
            <a:gsLst>
              <a:gs pos="0">
                <a:srgbClr val="254E6B"/>
              </a:gs>
              <a:gs pos="100000">
                <a:srgbClr val="1F3F57"/>
              </a:gs>
            </a:gsLst>
            <a:lin ang="2700000" scaled="1"/>
          </a:gradFill>
        </p:grpSpPr>
        <p:sp>
          <p:nvSpPr>
            <p:cNvPr id="56"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0"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1"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2"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3"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4"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65" name="椭圆 64"/>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50" fill="hold"/>
                                        <p:tgtEl>
                                          <p:spTgt spid="15"/>
                                        </p:tgtEl>
                                        <p:attrNameLst>
                                          <p:attrName>ppt_x</p:attrName>
                                        </p:attrNameLst>
                                      </p:cBhvr>
                                      <p:tavLst>
                                        <p:tav tm="0">
                                          <p:val>
                                            <p:strVal val="0-#ppt_w/2"/>
                                          </p:val>
                                        </p:tav>
                                        <p:tav tm="100000">
                                          <p:val>
                                            <p:strVal val="#ppt_x"/>
                                          </p:val>
                                        </p:tav>
                                      </p:tavLst>
                                    </p:anim>
                                    <p:anim calcmode="lin" valueType="num">
                                      <p:cBhvr additive="base">
                                        <p:cTn id="8" dur="75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5" presetClass="entr" presetSubtype="0"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decel="50000" fill="hold">
                                          <p:stCondLst>
                                            <p:cond delay="0"/>
                                          </p:stCondLst>
                                        </p:cTn>
                                        <p:tgtEl>
                                          <p:spTgt spid="16"/>
                                        </p:tgtEl>
                                        <p:attrNameLst>
                                          <p:attrName>style.rotation</p:attrName>
                                        </p:attrNameLst>
                                      </p:cBhvr>
                                      <p:tavLst>
                                        <p:tav tm="0">
                                          <p:val>
                                            <p:fltVal val="-90"/>
                                          </p:val>
                                        </p:tav>
                                        <p:tav tm="100000">
                                          <p:val>
                                            <p:fltVal val="0"/>
                                          </p:val>
                                        </p:tav>
                                      </p:tavLst>
                                    </p:anim>
                                    <p:anim calcmode="lin" valueType="num">
                                      <p:cBhvr>
                                        <p:cTn id="13" dur="500" decel="50000" fill="hold">
                                          <p:stCondLst>
                                            <p:cond delay="0"/>
                                          </p:stCondLst>
                                        </p:cTn>
                                        <p:tgtEl>
                                          <p:spTgt spid="16"/>
                                        </p:tgtEl>
                                        <p:attrNameLst>
                                          <p:attrName>ppt_w</p:attrName>
                                        </p:attrNameLst>
                                      </p:cBhvr>
                                      <p:tavLst>
                                        <p:tav tm="0">
                                          <p:val>
                                            <p:strVal val="#ppt_w"/>
                                          </p:val>
                                        </p:tav>
                                        <p:tav tm="100000">
                                          <p:val>
                                            <p:strVal val="#ppt_w*.05"/>
                                          </p:val>
                                        </p:tav>
                                      </p:tavLst>
                                    </p:anim>
                                    <p:anim calcmode="lin" valueType="num">
                                      <p:cBhvr>
                                        <p:cTn id="14" dur="500" accel="50000" fill="hold">
                                          <p:stCondLst>
                                            <p:cond delay="500"/>
                                          </p:stCondLst>
                                        </p:cTn>
                                        <p:tgtEl>
                                          <p:spTgt spid="16"/>
                                        </p:tgtEl>
                                        <p:attrNameLst>
                                          <p:attrName>ppt_w</p:attrName>
                                        </p:attrNameLst>
                                      </p:cBhvr>
                                      <p:tavLst>
                                        <p:tav tm="0">
                                          <p:val>
                                            <p:strVal val="#ppt_w*.05"/>
                                          </p:val>
                                        </p:tav>
                                        <p:tav tm="100000">
                                          <p:val>
                                            <p:strVal val="#ppt_w"/>
                                          </p:val>
                                        </p:tav>
                                      </p:tavLst>
                                    </p:anim>
                                    <p:anim calcmode="lin" valueType="num">
                                      <p:cBhvr>
                                        <p:cTn id="15" dur="1000" fill="hold"/>
                                        <p:tgtEl>
                                          <p:spTgt spid="16"/>
                                        </p:tgtEl>
                                        <p:attrNameLst>
                                          <p:attrName>ppt_h</p:attrName>
                                        </p:attrNameLst>
                                      </p:cBhvr>
                                      <p:tavLst>
                                        <p:tav tm="0">
                                          <p:val>
                                            <p:strVal val="#ppt_h"/>
                                          </p:val>
                                        </p:tav>
                                        <p:tav tm="100000">
                                          <p:val>
                                            <p:strVal val="#ppt_h"/>
                                          </p:val>
                                        </p:tav>
                                      </p:tavLst>
                                    </p:anim>
                                    <p:anim calcmode="lin" valueType="num">
                                      <p:cBhvr>
                                        <p:cTn id="16" dur="500" decel="50000" fill="hold">
                                          <p:stCondLst>
                                            <p:cond delay="0"/>
                                          </p:stCondLst>
                                        </p:cTn>
                                        <p:tgtEl>
                                          <p:spTgt spid="16"/>
                                        </p:tgtEl>
                                        <p:attrNameLst>
                                          <p:attrName>ppt_x</p:attrName>
                                        </p:attrNameLst>
                                      </p:cBhvr>
                                      <p:tavLst>
                                        <p:tav tm="0">
                                          <p:val>
                                            <p:strVal val="#ppt_x+.4"/>
                                          </p:val>
                                        </p:tav>
                                        <p:tav tm="100000">
                                          <p:val>
                                            <p:strVal val="#ppt_x"/>
                                          </p:val>
                                        </p:tav>
                                      </p:tavLst>
                                    </p:anim>
                                    <p:anim calcmode="lin" valueType="num">
                                      <p:cBhvr>
                                        <p:cTn id="17" dur="500" decel="50000" fill="hold">
                                          <p:stCondLst>
                                            <p:cond delay="0"/>
                                          </p:stCondLst>
                                        </p:cTn>
                                        <p:tgtEl>
                                          <p:spTgt spid="16"/>
                                        </p:tgtEl>
                                        <p:attrNameLst>
                                          <p:attrName>ppt_y</p:attrName>
                                        </p:attrNameLst>
                                      </p:cBhvr>
                                      <p:tavLst>
                                        <p:tav tm="0">
                                          <p:val>
                                            <p:strVal val="#ppt_y-.2"/>
                                          </p:val>
                                        </p:tav>
                                        <p:tav tm="100000">
                                          <p:val>
                                            <p:strVal val="#ppt_y+.1"/>
                                          </p:val>
                                        </p:tav>
                                      </p:tavLst>
                                    </p:anim>
                                    <p:anim calcmode="lin" valueType="num">
                                      <p:cBhvr>
                                        <p:cTn id="18" dur="500" accel="50000" fill="hold">
                                          <p:stCondLst>
                                            <p:cond delay="500"/>
                                          </p:stCondLst>
                                        </p:cTn>
                                        <p:tgtEl>
                                          <p:spTgt spid="16"/>
                                        </p:tgtEl>
                                        <p:attrNameLst>
                                          <p:attrName>ppt_y</p:attrName>
                                        </p:attrNameLst>
                                      </p:cBhvr>
                                      <p:tavLst>
                                        <p:tav tm="0">
                                          <p:val>
                                            <p:strVal val="#ppt_y+.1"/>
                                          </p:val>
                                        </p:tav>
                                        <p:tav tm="100000">
                                          <p:val>
                                            <p:strVal val="#ppt_y"/>
                                          </p:val>
                                        </p:tav>
                                      </p:tavLst>
                                    </p:anim>
                                    <p:animEffect transition="in" filter="fade">
                                      <p:cBhvr>
                                        <p:cTn id="19" dur="1000" decel="50000">
                                          <p:stCondLst>
                                            <p:cond delay="0"/>
                                          </p:stCondLst>
                                        </p:cTn>
                                        <p:tgtEl>
                                          <p:spTgt spid="16"/>
                                        </p:tgtEl>
                                      </p:cBhvr>
                                    </p:animEffect>
                                  </p:childTnLst>
                                </p:cTn>
                              </p:par>
                            </p:childTnLst>
                          </p:cTn>
                        </p:par>
                        <p:par>
                          <p:cTn id="20" fill="hold">
                            <p:stCondLst>
                              <p:cond delay="2000"/>
                            </p:stCondLst>
                            <p:childTnLst>
                              <p:par>
                                <p:cTn id="21" presetID="2" presetClass="entr" presetSubtype="8"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1000" fill="hold"/>
                                        <p:tgtEl>
                                          <p:spTgt spid="2"/>
                                        </p:tgtEl>
                                        <p:attrNameLst>
                                          <p:attrName>ppt_x</p:attrName>
                                        </p:attrNameLst>
                                      </p:cBhvr>
                                      <p:tavLst>
                                        <p:tav tm="0">
                                          <p:val>
                                            <p:strVal val="0-#ppt_w/2"/>
                                          </p:val>
                                        </p:tav>
                                        <p:tav tm="100000">
                                          <p:val>
                                            <p:strVal val="#ppt_x"/>
                                          </p:val>
                                        </p:tav>
                                      </p:tavLst>
                                    </p:anim>
                                    <p:anim calcmode="lin" valueType="num">
                                      <p:cBhvr additive="base">
                                        <p:cTn id="24" dur="1000" fill="hold"/>
                                        <p:tgtEl>
                                          <p:spTgt spid="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1000" fill="hold"/>
                                        <p:tgtEl>
                                          <p:spTgt spid="5"/>
                                        </p:tgtEl>
                                        <p:attrNameLst>
                                          <p:attrName>ppt_x</p:attrName>
                                        </p:attrNameLst>
                                      </p:cBhvr>
                                      <p:tavLst>
                                        <p:tav tm="0">
                                          <p:val>
                                            <p:strVal val="0-#ppt_w/2"/>
                                          </p:val>
                                        </p:tav>
                                        <p:tav tm="100000">
                                          <p:val>
                                            <p:strVal val="#ppt_x"/>
                                          </p:val>
                                        </p:tav>
                                      </p:tavLst>
                                    </p:anim>
                                    <p:anim calcmode="lin" valueType="num">
                                      <p:cBhvr additive="base">
                                        <p:cTn id="28" dur="1000" fill="hold"/>
                                        <p:tgtEl>
                                          <p:spTgt spid="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1000" fill="hold"/>
                                        <p:tgtEl>
                                          <p:spTgt spid="8"/>
                                        </p:tgtEl>
                                        <p:attrNameLst>
                                          <p:attrName>ppt_x</p:attrName>
                                        </p:attrNameLst>
                                      </p:cBhvr>
                                      <p:tavLst>
                                        <p:tav tm="0">
                                          <p:val>
                                            <p:strVal val="0-#ppt_w/2"/>
                                          </p:val>
                                        </p:tav>
                                        <p:tav tm="100000">
                                          <p:val>
                                            <p:strVal val="#ppt_x"/>
                                          </p:val>
                                        </p:tav>
                                      </p:tavLst>
                                    </p:anim>
                                    <p:anim calcmode="lin" valueType="num">
                                      <p:cBhvr additive="base">
                                        <p:cTn id="32" dur="1000" fill="hold"/>
                                        <p:tgtEl>
                                          <p:spTgt spid="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1000" fill="hold"/>
                                        <p:tgtEl>
                                          <p:spTgt spid="11"/>
                                        </p:tgtEl>
                                        <p:attrNameLst>
                                          <p:attrName>ppt_x</p:attrName>
                                        </p:attrNameLst>
                                      </p:cBhvr>
                                      <p:tavLst>
                                        <p:tav tm="0">
                                          <p:val>
                                            <p:strVal val="0-#ppt_w/2"/>
                                          </p:val>
                                        </p:tav>
                                        <p:tav tm="100000">
                                          <p:val>
                                            <p:strVal val="#ppt_x"/>
                                          </p:val>
                                        </p:tav>
                                      </p:tavLst>
                                    </p:anim>
                                    <p:anim calcmode="lin" valueType="num">
                                      <p:cBhvr additive="base">
                                        <p:cTn id="36" dur="1000" fill="hold"/>
                                        <p:tgtEl>
                                          <p:spTgt spid="11"/>
                                        </p:tgtEl>
                                        <p:attrNameLst>
                                          <p:attrName>ppt_y</p:attrName>
                                        </p:attrNameLst>
                                      </p:cBhvr>
                                      <p:tavLst>
                                        <p:tav tm="0">
                                          <p:val>
                                            <p:strVal val="#ppt_y"/>
                                          </p:val>
                                        </p:tav>
                                        <p:tav tm="100000">
                                          <p:val>
                                            <p:strVal val="#ppt_y"/>
                                          </p:val>
                                        </p:tav>
                                      </p:tavLst>
                                    </p:anim>
                                  </p:childTnLst>
                                </p:cTn>
                              </p:par>
                              <p:par>
                                <p:cTn id="37" presetID="22" presetClass="entr" presetSubtype="8" fill="hold" grpId="0" nodeType="withEffect">
                                  <p:stCondLst>
                                    <p:cond delay="500"/>
                                  </p:stCondLst>
                                  <p:childTnLst>
                                    <p:set>
                                      <p:cBhvr>
                                        <p:cTn id="38" dur="1" fill="hold">
                                          <p:stCondLst>
                                            <p:cond delay="0"/>
                                          </p:stCondLst>
                                        </p:cTn>
                                        <p:tgtEl>
                                          <p:spTgt spid="3"/>
                                        </p:tgtEl>
                                        <p:attrNameLst>
                                          <p:attrName>style.visibility</p:attrName>
                                        </p:attrNameLst>
                                      </p:cBhvr>
                                      <p:to>
                                        <p:strVal val="visible"/>
                                      </p:to>
                                    </p:set>
                                    <p:animEffect transition="in" filter="wipe(left)">
                                      <p:cBhvr>
                                        <p:cTn id="39" dur="500"/>
                                        <p:tgtEl>
                                          <p:spTgt spid="3"/>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6"/>
                                        </p:tgtEl>
                                        <p:attrNameLst>
                                          <p:attrName>style.visibility</p:attrName>
                                        </p:attrNameLst>
                                      </p:cBhvr>
                                      <p:to>
                                        <p:strVal val="visible"/>
                                      </p:to>
                                    </p:set>
                                    <p:animEffect transition="in" filter="wipe(left)">
                                      <p:cBhvr>
                                        <p:cTn id="42" dur="500"/>
                                        <p:tgtEl>
                                          <p:spTgt spid="6"/>
                                        </p:tgtEl>
                                      </p:cBhvr>
                                    </p:animEffect>
                                  </p:childTnLst>
                                </p:cTn>
                              </p:par>
                              <p:par>
                                <p:cTn id="43" presetID="22" presetClass="entr" presetSubtype="8" fill="hold" grpId="0" nodeType="withEffect">
                                  <p:stCondLst>
                                    <p:cond delay="500"/>
                                  </p:stCondLst>
                                  <p:childTnLst>
                                    <p:set>
                                      <p:cBhvr>
                                        <p:cTn id="44" dur="1" fill="hold">
                                          <p:stCondLst>
                                            <p:cond delay="0"/>
                                          </p:stCondLst>
                                        </p:cTn>
                                        <p:tgtEl>
                                          <p:spTgt spid="9"/>
                                        </p:tgtEl>
                                        <p:attrNameLst>
                                          <p:attrName>style.visibility</p:attrName>
                                        </p:attrNameLst>
                                      </p:cBhvr>
                                      <p:to>
                                        <p:strVal val="visible"/>
                                      </p:to>
                                    </p:set>
                                    <p:animEffect transition="in" filter="wipe(left)">
                                      <p:cBhvr>
                                        <p:cTn id="45" dur="500"/>
                                        <p:tgtEl>
                                          <p:spTgt spid="9"/>
                                        </p:tgtEl>
                                      </p:cBhvr>
                                    </p:animEffect>
                                  </p:childTnLst>
                                </p:cTn>
                              </p:par>
                              <p:par>
                                <p:cTn id="46" presetID="22" presetClass="entr" presetSubtype="8" fill="hold" grpId="0" nodeType="withEffect">
                                  <p:stCondLst>
                                    <p:cond delay="500"/>
                                  </p:stCondLst>
                                  <p:childTnLst>
                                    <p:set>
                                      <p:cBhvr>
                                        <p:cTn id="47" dur="1" fill="hold">
                                          <p:stCondLst>
                                            <p:cond delay="0"/>
                                          </p:stCondLst>
                                        </p:cTn>
                                        <p:tgtEl>
                                          <p:spTgt spid="12"/>
                                        </p:tgtEl>
                                        <p:attrNameLst>
                                          <p:attrName>style.visibility</p:attrName>
                                        </p:attrNameLst>
                                      </p:cBhvr>
                                      <p:to>
                                        <p:strVal val="visible"/>
                                      </p:to>
                                    </p:set>
                                    <p:animEffect transition="in" filter="wipe(left)">
                                      <p:cBhvr>
                                        <p:cTn id="48" dur="500"/>
                                        <p:tgtEl>
                                          <p:spTgt spid="12"/>
                                        </p:tgtEl>
                                      </p:cBhvr>
                                    </p:animEffect>
                                  </p:childTnLst>
                                </p:cTn>
                              </p:par>
                            </p:childTnLst>
                          </p:cTn>
                        </p:par>
                        <p:par>
                          <p:cTn id="49" fill="hold">
                            <p:stCondLst>
                              <p:cond delay="3000"/>
                            </p:stCondLst>
                            <p:childTnLst>
                              <p:par>
                                <p:cTn id="50" presetID="10" presetClass="entr" presetSubtype="0" fill="hold" nodeType="after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fade">
                                      <p:cBhvr>
                                        <p:cTn id="52" dur="500"/>
                                        <p:tgtEl>
                                          <p:spTgt spid="43"/>
                                        </p:tgtEl>
                                      </p:cBhvr>
                                    </p:animEffect>
                                  </p:childTnLst>
                                </p:cTn>
                              </p:par>
                              <p:par>
                                <p:cTn id="53" presetID="10" presetClass="entr" presetSubtype="0" fill="hold" nodeType="withEffect">
                                  <p:stCondLst>
                                    <p:cond delay="250"/>
                                  </p:stCondLst>
                                  <p:childTnLst>
                                    <p:set>
                                      <p:cBhvr>
                                        <p:cTn id="54" dur="1" fill="hold">
                                          <p:stCondLst>
                                            <p:cond delay="0"/>
                                          </p:stCondLst>
                                        </p:cTn>
                                        <p:tgtEl>
                                          <p:spTgt spid="19"/>
                                        </p:tgtEl>
                                        <p:attrNameLst>
                                          <p:attrName>style.visibility</p:attrName>
                                        </p:attrNameLst>
                                      </p:cBhvr>
                                      <p:to>
                                        <p:strVal val="visible"/>
                                      </p:to>
                                    </p:set>
                                    <p:animEffect transition="in" filter="fade">
                                      <p:cBhvr>
                                        <p:cTn id="55" dur="500"/>
                                        <p:tgtEl>
                                          <p:spTgt spid="19"/>
                                        </p:tgtEl>
                                      </p:cBhvr>
                                    </p:animEffect>
                                  </p:childTnLst>
                                </p:cTn>
                              </p:par>
                              <p:par>
                                <p:cTn id="56" presetID="10" presetClass="entr" presetSubtype="0" fill="hold" nodeType="withEffect">
                                  <p:stCondLst>
                                    <p:cond delay="500"/>
                                  </p:stCondLst>
                                  <p:childTnLst>
                                    <p:set>
                                      <p:cBhvr>
                                        <p:cTn id="57" dur="1" fill="hold">
                                          <p:stCondLst>
                                            <p:cond delay="0"/>
                                          </p:stCondLst>
                                        </p:cTn>
                                        <p:tgtEl>
                                          <p:spTgt spid="30"/>
                                        </p:tgtEl>
                                        <p:attrNameLst>
                                          <p:attrName>style.visibility</p:attrName>
                                        </p:attrNameLst>
                                      </p:cBhvr>
                                      <p:to>
                                        <p:strVal val="visible"/>
                                      </p:to>
                                    </p:set>
                                    <p:animEffect transition="in" filter="fade">
                                      <p:cBhvr>
                                        <p:cTn id="58" dur="500"/>
                                        <p:tgtEl>
                                          <p:spTgt spid="30"/>
                                        </p:tgtEl>
                                      </p:cBhvr>
                                    </p:animEffect>
                                  </p:childTnLst>
                                </p:cTn>
                              </p:par>
                              <p:par>
                                <p:cTn id="59" presetID="10" presetClass="entr" presetSubtype="0" fill="hold" nodeType="withEffect">
                                  <p:stCondLst>
                                    <p:cond delay="750"/>
                                  </p:stCondLst>
                                  <p:childTnLst>
                                    <p:set>
                                      <p:cBhvr>
                                        <p:cTn id="60" dur="1" fill="hold">
                                          <p:stCondLst>
                                            <p:cond delay="0"/>
                                          </p:stCondLst>
                                        </p:cTn>
                                        <p:tgtEl>
                                          <p:spTgt spid="55"/>
                                        </p:tgtEl>
                                        <p:attrNameLst>
                                          <p:attrName>style.visibility</p:attrName>
                                        </p:attrNameLst>
                                      </p:cBhvr>
                                      <p:to>
                                        <p:strVal val="visible"/>
                                      </p:to>
                                    </p:set>
                                    <p:animEffect transition="in" filter="fade">
                                      <p:cBhvr>
                                        <p:cTn id="61" dur="500"/>
                                        <p:tgtEl>
                                          <p:spTgt spid="55"/>
                                        </p:tgtEl>
                                      </p:cBhvr>
                                    </p:animEffect>
                                  </p:childTnLst>
                                </p:cTn>
                              </p:par>
                            </p:childTnLst>
                          </p:cTn>
                        </p:par>
                        <p:par>
                          <p:cTn id="62" fill="hold">
                            <p:stCondLst>
                              <p:cond delay="3500"/>
                            </p:stCondLst>
                            <p:childTnLst>
                              <p:par>
                                <p:cTn id="63" presetID="50" presetClass="entr" presetSubtype="0" decel="100000" fill="hold" grpId="0" nodeType="afterEffect">
                                  <p:stCondLst>
                                    <p:cond delay="0"/>
                                  </p:stCondLst>
                                  <p:childTnLst>
                                    <p:set>
                                      <p:cBhvr>
                                        <p:cTn id="64" dur="1" fill="hold">
                                          <p:stCondLst>
                                            <p:cond delay="0"/>
                                          </p:stCondLst>
                                        </p:cTn>
                                        <p:tgtEl>
                                          <p:spTgt spid="4"/>
                                        </p:tgtEl>
                                        <p:attrNameLst>
                                          <p:attrName>style.visibility</p:attrName>
                                        </p:attrNameLst>
                                      </p:cBhvr>
                                      <p:to>
                                        <p:strVal val="visible"/>
                                      </p:to>
                                    </p:set>
                                    <p:anim calcmode="lin" valueType="num">
                                      <p:cBhvr>
                                        <p:cTn id="65" dur="1000" fill="hold"/>
                                        <p:tgtEl>
                                          <p:spTgt spid="4"/>
                                        </p:tgtEl>
                                        <p:attrNameLst>
                                          <p:attrName>ppt_w</p:attrName>
                                        </p:attrNameLst>
                                      </p:cBhvr>
                                      <p:tavLst>
                                        <p:tav tm="0">
                                          <p:val>
                                            <p:strVal val="#ppt_w+.3"/>
                                          </p:val>
                                        </p:tav>
                                        <p:tav tm="100000">
                                          <p:val>
                                            <p:strVal val="#ppt_w"/>
                                          </p:val>
                                        </p:tav>
                                      </p:tavLst>
                                    </p:anim>
                                    <p:anim calcmode="lin" valueType="num">
                                      <p:cBhvr>
                                        <p:cTn id="66" dur="1000" fill="hold"/>
                                        <p:tgtEl>
                                          <p:spTgt spid="4"/>
                                        </p:tgtEl>
                                        <p:attrNameLst>
                                          <p:attrName>ppt_h</p:attrName>
                                        </p:attrNameLst>
                                      </p:cBhvr>
                                      <p:tavLst>
                                        <p:tav tm="0">
                                          <p:val>
                                            <p:strVal val="#ppt_h"/>
                                          </p:val>
                                        </p:tav>
                                        <p:tav tm="100000">
                                          <p:val>
                                            <p:strVal val="#ppt_h"/>
                                          </p:val>
                                        </p:tav>
                                      </p:tavLst>
                                    </p:anim>
                                    <p:animEffect transition="in" filter="fade">
                                      <p:cBhvr>
                                        <p:cTn id="67" dur="1000"/>
                                        <p:tgtEl>
                                          <p:spTgt spid="4"/>
                                        </p:tgtEl>
                                      </p:cBhvr>
                                    </p:animEffect>
                                  </p:childTnLst>
                                </p:cTn>
                              </p:par>
                              <p:par>
                                <p:cTn id="68" presetID="50" presetClass="entr" presetSubtype="0" decel="100000" fill="hold" grpId="0" nodeType="withEffect">
                                  <p:stCondLst>
                                    <p:cond delay="250"/>
                                  </p:stCondLst>
                                  <p:childTnLst>
                                    <p:set>
                                      <p:cBhvr>
                                        <p:cTn id="69" dur="1" fill="hold">
                                          <p:stCondLst>
                                            <p:cond delay="0"/>
                                          </p:stCondLst>
                                        </p:cTn>
                                        <p:tgtEl>
                                          <p:spTgt spid="7"/>
                                        </p:tgtEl>
                                        <p:attrNameLst>
                                          <p:attrName>style.visibility</p:attrName>
                                        </p:attrNameLst>
                                      </p:cBhvr>
                                      <p:to>
                                        <p:strVal val="visible"/>
                                      </p:to>
                                    </p:set>
                                    <p:anim calcmode="lin" valueType="num">
                                      <p:cBhvr>
                                        <p:cTn id="70" dur="1000" fill="hold"/>
                                        <p:tgtEl>
                                          <p:spTgt spid="7"/>
                                        </p:tgtEl>
                                        <p:attrNameLst>
                                          <p:attrName>ppt_w</p:attrName>
                                        </p:attrNameLst>
                                      </p:cBhvr>
                                      <p:tavLst>
                                        <p:tav tm="0">
                                          <p:val>
                                            <p:strVal val="#ppt_w+.3"/>
                                          </p:val>
                                        </p:tav>
                                        <p:tav tm="100000">
                                          <p:val>
                                            <p:strVal val="#ppt_w"/>
                                          </p:val>
                                        </p:tav>
                                      </p:tavLst>
                                    </p:anim>
                                    <p:anim calcmode="lin" valueType="num">
                                      <p:cBhvr>
                                        <p:cTn id="71" dur="1000" fill="hold"/>
                                        <p:tgtEl>
                                          <p:spTgt spid="7"/>
                                        </p:tgtEl>
                                        <p:attrNameLst>
                                          <p:attrName>ppt_h</p:attrName>
                                        </p:attrNameLst>
                                      </p:cBhvr>
                                      <p:tavLst>
                                        <p:tav tm="0">
                                          <p:val>
                                            <p:strVal val="#ppt_h"/>
                                          </p:val>
                                        </p:tav>
                                        <p:tav tm="100000">
                                          <p:val>
                                            <p:strVal val="#ppt_h"/>
                                          </p:val>
                                        </p:tav>
                                      </p:tavLst>
                                    </p:anim>
                                    <p:animEffect transition="in" filter="fade">
                                      <p:cBhvr>
                                        <p:cTn id="72" dur="1000"/>
                                        <p:tgtEl>
                                          <p:spTgt spid="7"/>
                                        </p:tgtEl>
                                      </p:cBhvr>
                                    </p:animEffect>
                                  </p:childTnLst>
                                </p:cTn>
                              </p:par>
                              <p:par>
                                <p:cTn id="73" presetID="50" presetClass="entr" presetSubtype="0" decel="100000" fill="hold" grpId="0" nodeType="withEffect">
                                  <p:stCondLst>
                                    <p:cond delay="500"/>
                                  </p:stCondLst>
                                  <p:childTnLst>
                                    <p:set>
                                      <p:cBhvr>
                                        <p:cTn id="74" dur="1" fill="hold">
                                          <p:stCondLst>
                                            <p:cond delay="0"/>
                                          </p:stCondLst>
                                        </p:cTn>
                                        <p:tgtEl>
                                          <p:spTgt spid="10"/>
                                        </p:tgtEl>
                                        <p:attrNameLst>
                                          <p:attrName>style.visibility</p:attrName>
                                        </p:attrNameLst>
                                      </p:cBhvr>
                                      <p:to>
                                        <p:strVal val="visible"/>
                                      </p:to>
                                    </p:set>
                                    <p:anim calcmode="lin" valueType="num">
                                      <p:cBhvr>
                                        <p:cTn id="75" dur="1000" fill="hold"/>
                                        <p:tgtEl>
                                          <p:spTgt spid="10"/>
                                        </p:tgtEl>
                                        <p:attrNameLst>
                                          <p:attrName>ppt_w</p:attrName>
                                        </p:attrNameLst>
                                      </p:cBhvr>
                                      <p:tavLst>
                                        <p:tav tm="0">
                                          <p:val>
                                            <p:strVal val="#ppt_w+.3"/>
                                          </p:val>
                                        </p:tav>
                                        <p:tav tm="100000">
                                          <p:val>
                                            <p:strVal val="#ppt_w"/>
                                          </p:val>
                                        </p:tav>
                                      </p:tavLst>
                                    </p:anim>
                                    <p:anim calcmode="lin" valueType="num">
                                      <p:cBhvr>
                                        <p:cTn id="76" dur="1000" fill="hold"/>
                                        <p:tgtEl>
                                          <p:spTgt spid="10"/>
                                        </p:tgtEl>
                                        <p:attrNameLst>
                                          <p:attrName>ppt_h</p:attrName>
                                        </p:attrNameLst>
                                      </p:cBhvr>
                                      <p:tavLst>
                                        <p:tav tm="0">
                                          <p:val>
                                            <p:strVal val="#ppt_h"/>
                                          </p:val>
                                        </p:tav>
                                        <p:tav tm="100000">
                                          <p:val>
                                            <p:strVal val="#ppt_h"/>
                                          </p:val>
                                        </p:tav>
                                      </p:tavLst>
                                    </p:anim>
                                    <p:animEffect transition="in" filter="fade">
                                      <p:cBhvr>
                                        <p:cTn id="77" dur="1000"/>
                                        <p:tgtEl>
                                          <p:spTgt spid="10"/>
                                        </p:tgtEl>
                                      </p:cBhvr>
                                    </p:animEffect>
                                  </p:childTnLst>
                                </p:cTn>
                              </p:par>
                              <p:par>
                                <p:cTn id="78" presetID="50" presetClass="entr" presetSubtype="0" decel="100000" fill="hold" grpId="0" nodeType="withEffect">
                                  <p:stCondLst>
                                    <p:cond delay="750"/>
                                  </p:stCondLst>
                                  <p:childTnLst>
                                    <p:set>
                                      <p:cBhvr>
                                        <p:cTn id="79" dur="1" fill="hold">
                                          <p:stCondLst>
                                            <p:cond delay="0"/>
                                          </p:stCondLst>
                                        </p:cTn>
                                        <p:tgtEl>
                                          <p:spTgt spid="13"/>
                                        </p:tgtEl>
                                        <p:attrNameLst>
                                          <p:attrName>style.visibility</p:attrName>
                                        </p:attrNameLst>
                                      </p:cBhvr>
                                      <p:to>
                                        <p:strVal val="visible"/>
                                      </p:to>
                                    </p:set>
                                    <p:anim calcmode="lin" valueType="num">
                                      <p:cBhvr>
                                        <p:cTn id="80" dur="1000" fill="hold"/>
                                        <p:tgtEl>
                                          <p:spTgt spid="13"/>
                                        </p:tgtEl>
                                        <p:attrNameLst>
                                          <p:attrName>ppt_w</p:attrName>
                                        </p:attrNameLst>
                                      </p:cBhvr>
                                      <p:tavLst>
                                        <p:tav tm="0">
                                          <p:val>
                                            <p:strVal val="#ppt_w+.3"/>
                                          </p:val>
                                        </p:tav>
                                        <p:tav tm="100000">
                                          <p:val>
                                            <p:strVal val="#ppt_w"/>
                                          </p:val>
                                        </p:tav>
                                      </p:tavLst>
                                    </p:anim>
                                    <p:anim calcmode="lin" valueType="num">
                                      <p:cBhvr>
                                        <p:cTn id="81" dur="1000" fill="hold"/>
                                        <p:tgtEl>
                                          <p:spTgt spid="13"/>
                                        </p:tgtEl>
                                        <p:attrNameLst>
                                          <p:attrName>ppt_h</p:attrName>
                                        </p:attrNameLst>
                                      </p:cBhvr>
                                      <p:tavLst>
                                        <p:tav tm="0">
                                          <p:val>
                                            <p:strVal val="#ppt_h"/>
                                          </p:val>
                                        </p:tav>
                                        <p:tav tm="100000">
                                          <p:val>
                                            <p:strVal val="#ppt_h"/>
                                          </p:val>
                                        </p:tav>
                                      </p:tavLst>
                                    </p:anim>
                                    <p:animEffect transition="in" filter="fade">
                                      <p:cBhvr>
                                        <p:cTn id="82"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5" grpId="0" animBg="1"/>
      <p:bldP spid="6" grpId="0" animBg="1"/>
      <p:bldP spid="7" grpId="0"/>
      <p:bldP spid="8" grpId="0" animBg="1"/>
      <p:bldP spid="9" grpId="0" animBg="1"/>
      <p:bldP spid="10" grpId="0"/>
      <p:bldP spid="11" grpId="0" animBg="1"/>
      <p:bldP spid="12" grpId="0" animBg="1"/>
      <p:bldP spid="13" grpId="0"/>
      <p:bldP spid="15" grpId="0" animBg="1"/>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a:off x="1276270" y="-277091"/>
            <a:ext cx="3074057" cy="5844226"/>
            <a:chOff x="8730" y="0"/>
            <a:chExt cx="1589087" cy="3021084"/>
          </a:xfrm>
          <a:gradFill>
            <a:gsLst>
              <a:gs pos="0">
                <a:srgbClr val="254E6B"/>
              </a:gs>
              <a:gs pos="100000">
                <a:srgbClr val="1F3F57"/>
              </a:gs>
            </a:gsLst>
            <a:lin ang="2700000" scaled="1"/>
          </a:gradFill>
        </p:grpSpPr>
        <p:cxnSp>
          <p:nvCxnSpPr>
            <p:cNvPr id="58" name="直接连接符 57"/>
            <p:cNvCxnSpPr/>
            <p:nvPr/>
          </p:nvCxnSpPr>
          <p:spPr>
            <a:xfrm>
              <a:off x="803273" y="0"/>
              <a:ext cx="0" cy="1381196"/>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nvGrpSpPr>
            <p:cNvPr id="59" name="Group 4"/>
            <p:cNvGrpSpPr>
              <a:grpSpLocks noChangeAspect="1"/>
            </p:cNvGrpSpPr>
            <p:nvPr/>
          </p:nvGrpSpPr>
          <p:grpSpPr bwMode="auto">
            <a:xfrm>
              <a:off x="8730" y="1381196"/>
              <a:ext cx="1589087" cy="1639888"/>
              <a:chOff x="1308" y="1009"/>
              <a:chExt cx="1001" cy="1033"/>
            </a:xfrm>
            <a:grpFill/>
          </p:grpSpPr>
          <p:sp>
            <p:nvSpPr>
              <p:cNvPr id="60"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9F9F9"/>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1"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2"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3"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4"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5"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6"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7"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8"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40"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41" name="任意多边形 40"/>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flipH="1">
            <a:off x="7221579" y="2902274"/>
            <a:ext cx="3857640" cy="706755"/>
          </a:xfrm>
          <a:prstGeom prst="rect">
            <a:avLst/>
          </a:prstGeom>
          <a:noFill/>
        </p:spPr>
        <p:txBody>
          <a:bodyPr wrap="square" rtlCol="0">
            <a:spAutoFit/>
          </a:bodyPr>
          <a:lstStyle/>
          <a:p>
            <a:pPr algn="dist"/>
            <a:r>
              <a:rPr lang="zh-CN" altLang="en-US" sz="4000" dirty="0">
                <a:latin typeface="方正静蕾简体" panose="02000000000000000000" pitchFamily="2" charset="-122"/>
                <a:ea typeface="方正静蕾简体" panose="02000000000000000000" pitchFamily="2" charset="-122"/>
                <a:sym typeface="+mn-ea"/>
              </a:rPr>
              <a:t>团队介绍</a:t>
            </a:r>
            <a:endParaRPr lang="zh-CN" altLang="en-US" sz="4000" dirty="0">
              <a:latin typeface="方正静蕾简体" panose="02000000000000000000" pitchFamily="2" charset="-122"/>
              <a:ea typeface="方正静蕾简体" panose="02000000000000000000" pitchFamily="2" charset="-122"/>
            </a:endParaRPr>
          </a:p>
        </p:txBody>
      </p:sp>
      <p:grpSp>
        <p:nvGrpSpPr>
          <p:cNvPr id="2" name="组合 1"/>
          <p:cNvGrpSpPr/>
          <p:nvPr/>
        </p:nvGrpSpPr>
        <p:grpSpPr>
          <a:xfrm>
            <a:off x="6016268" y="2883155"/>
            <a:ext cx="841304" cy="841304"/>
            <a:chOff x="6016268" y="2883155"/>
            <a:chExt cx="841304" cy="841304"/>
          </a:xfrm>
        </p:grpSpPr>
        <p:sp>
          <p:nvSpPr>
            <p:cNvPr id="21" name="椭圆 20"/>
            <p:cNvSpPr/>
            <p:nvPr/>
          </p:nvSpPr>
          <p:spPr>
            <a:xfrm>
              <a:off x="6016268" y="2883155"/>
              <a:ext cx="841304" cy="841304"/>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flipH="1">
              <a:off x="6058025" y="2940820"/>
              <a:ext cx="786099" cy="707886"/>
            </a:xfrm>
            <a:prstGeom prst="rect">
              <a:avLst/>
            </a:prstGeom>
            <a:noFill/>
          </p:spPr>
          <p:txBody>
            <a:bodyPr wrap="square" rtlCol="0">
              <a:spAutoFit/>
            </a:bodyPr>
            <a:lstStyle/>
            <a:p>
              <a:pPr algn="ctr"/>
              <a:r>
                <a:rPr lang="en-US" altLang="zh-CN" sz="4000" dirty="0">
                  <a:solidFill>
                    <a:srgbClr val="FCFCFC"/>
                  </a:solidFill>
                  <a:latin typeface="方正静蕾简体" panose="02000000000000000000" pitchFamily="2" charset="-122"/>
                  <a:ea typeface="方正静蕾简体" panose="02000000000000000000" pitchFamily="2" charset="-122"/>
                </a:rPr>
                <a:t>1</a:t>
              </a:r>
              <a:endParaRPr lang="zh-CN" altLang="en-US" sz="7200" b="1" dirty="0">
                <a:solidFill>
                  <a:srgbClr val="FCFCFC"/>
                </a:solidFill>
                <a:latin typeface="方正静蕾简体" panose="02000000000000000000" pitchFamily="2" charset="-122"/>
                <a:ea typeface="方正静蕾简体" panose="02000000000000000000" pitchFamily="2" charset="-122"/>
              </a:endParaRPr>
            </a:p>
          </p:txBody>
        </p:sp>
      </p:grpSp>
      <p:sp>
        <p:nvSpPr>
          <p:cNvPr id="24" name="椭圆 23"/>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750" fill="hold"/>
                                        <p:tgtEl>
                                          <p:spTgt spid="57"/>
                                        </p:tgtEl>
                                        <p:attrNameLst>
                                          <p:attrName>ppt_x</p:attrName>
                                        </p:attrNameLst>
                                      </p:cBhvr>
                                      <p:tavLst>
                                        <p:tav tm="0">
                                          <p:val>
                                            <p:strVal val="#ppt_x"/>
                                          </p:val>
                                        </p:tav>
                                        <p:tav tm="100000">
                                          <p:val>
                                            <p:strVal val="#ppt_x"/>
                                          </p:val>
                                        </p:tav>
                                      </p:tavLst>
                                    </p:anim>
                                    <p:anim calcmode="lin" valueType="num">
                                      <p:cBhvr additive="base">
                                        <p:cTn id="8" dur="750" fill="hold"/>
                                        <p:tgtEl>
                                          <p:spTgt spid="57"/>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8" fill="hold" grpId="0" nodeType="afterEffect">
                                  <p:stCondLst>
                                    <p:cond delay="0"/>
                                  </p:stCondLst>
                                  <p:childTnLst>
                                    <p:set>
                                      <p:cBhvr>
                                        <p:cTn id="11" dur="1" fill="hold">
                                          <p:stCondLst>
                                            <p:cond delay="0"/>
                                          </p:stCondLst>
                                        </p:cTn>
                                        <p:tgtEl>
                                          <p:spTgt spid="40"/>
                                        </p:tgtEl>
                                        <p:attrNameLst>
                                          <p:attrName>style.visibility</p:attrName>
                                        </p:attrNameLst>
                                      </p:cBhvr>
                                      <p:to>
                                        <p:strVal val="visible"/>
                                      </p:to>
                                    </p:set>
                                    <p:anim calcmode="lin" valueType="num">
                                      <p:cBhvr additive="base">
                                        <p:cTn id="12" dur="1000" fill="hold"/>
                                        <p:tgtEl>
                                          <p:spTgt spid="40"/>
                                        </p:tgtEl>
                                        <p:attrNameLst>
                                          <p:attrName>ppt_x</p:attrName>
                                        </p:attrNameLst>
                                      </p:cBhvr>
                                      <p:tavLst>
                                        <p:tav tm="0">
                                          <p:val>
                                            <p:strVal val="0-#ppt_w/2"/>
                                          </p:val>
                                        </p:tav>
                                        <p:tav tm="100000">
                                          <p:val>
                                            <p:strVal val="#ppt_x"/>
                                          </p:val>
                                        </p:tav>
                                      </p:tavLst>
                                    </p:anim>
                                    <p:anim calcmode="lin" valueType="num">
                                      <p:cBhvr additive="base">
                                        <p:cTn id="13" dur="1000" fill="hold"/>
                                        <p:tgtEl>
                                          <p:spTgt spid="40"/>
                                        </p:tgtEl>
                                        <p:attrNameLst>
                                          <p:attrName>ppt_y</p:attrName>
                                        </p:attrNameLst>
                                      </p:cBhvr>
                                      <p:tavLst>
                                        <p:tav tm="0">
                                          <p:val>
                                            <p:strVal val="#ppt_y"/>
                                          </p:val>
                                        </p:tav>
                                        <p:tav tm="100000">
                                          <p:val>
                                            <p:strVal val="#ppt_y"/>
                                          </p:val>
                                        </p:tav>
                                      </p:tavLst>
                                    </p:anim>
                                  </p:childTnLst>
                                </p:cTn>
                              </p:par>
                              <p:par>
                                <p:cTn id="14" presetID="22" presetClass="entr" presetSubtype="8" fill="hold" grpId="0" nodeType="withEffect">
                                  <p:stCondLst>
                                    <p:cond delay="500"/>
                                  </p:stCondLst>
                                  <p:childTnLst>
                                    <p:set>
                                      <p:cBhvr>
                                        <p:cTn id="15" dur="1" fill="hold">
                                          <p:stCondLst>
                                            <p:cond delay="0"/>
                                          </p:stCondLst>
                                        </p:cTn>
                                        <p:tgtEl>
                                          <p:spTgt spid="41"/>
                                        </p:tgtEl>
                                        <p:attrNameLst>
                                          <p:attrName>style.visibility</p:attrName>
                                        </p:attrNameLst>
                                      </p:cBhvr>
                                      <p:to>
                                        <p:strVal val="visible"/>
                                      </p:to>
                                    </p:set>
                                    <p:animEffect transition="in" filter="wipe(left)">
                                      <p:cBhvr>
                                        <p:cTn id="16" dur="500"/>
                                        <p:tgtEl>
                                          <p:spTgt spid="41"/>
                                        </p:tgtEl>
                                      </p:cBhvr>
                                    </p:animEffect>
                                  </p:childTnLst>
                                </p:cTn>
                              </p:par>
                            </p:childTnLst>
                          </p:cTn>
                        </p:par>
                        <p:par>
                          <p:cTn id="17" fill="hold">
                            <p:stCondLst>
                              <p:cond delay="2000"/>
                            </p:stCondLst>
                            <p:childTnLst>
                              <p:par>
                                <p:cTn id="18" presetID="53" presetClass="entr" presetSubtype="16"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p:cTn id="20" dur="500" fill="hold"/>
                                        <p:tgtEl>
                                          <p:spTgt spid="2"/>
                                        </p:tgtEl>
                                        <p:attrNameLst>
                                          <p:attrName>ppt_w</p:attrName>
                                        </p:attrNameLst>
                                      </p:cBhvr>
                                      <p:tavLst>
                                        <p:tav tm="0">
                                          <p:val>
                                            <p:fltVal val="0"/>
                                          </p:val>
                                        </p:tav>
                                        <p:tav tm="100000">
                                          <p:val>
                                            <p:strVal val="#ppt_w"/>
                                          </p:val>
                                        </p:tav>
                                      </p:tavLst>
                                    </p:anim>
                                    <p:anim calcmode="lin" valueType="num">
                                      <p:cBhvr>
                                        <p:cTn id="21" dur="500" fill="hold"/>
                                        <p:tgtEl>
                                          <p:spTgt spid="2"/>
                                        </p:tgtEl>
                                        <p:attrNameLst>
                                          <p:attrName>ppt_h</p:attrName>
                                        </p:attrNameLst>
                                      </p:cBhvr>
                                      <p:tavLst>
                                        <p:tav tm="0">
                                          <p:val>
                                            <p:fltVal val="0"/>
                                          </p:val>
                                        </p:tav>
                                        <p:tav tm="100000">
                                          <p:val>
                                            <p:strVal val="#ppt_h"/>
                                          </p:val>
                                        </p:tav>
                                      </p:tavLst>
                                    </p:anim>
                                    <p:animEffect transition="in" filter="fade">
                                      <p:cBhvr>
                                        <p:cTn id="22" dur="500"/>
                                        <p:tgtEl>
                                          <p:spTgt spid="2"/>
                                        </p:tgtEl>
                                      </p:cBhvr>
                                    </p:animEffect>
                                  </p:childTnLst>
                                </p:cTn>
                              </p:par>
                            </p:childTnLst>
                          </p:cTn>
                        </p:par>
                        <p:par>
                          <p:cTn id="23" fill="hold">
                            <p:stCondLst>
                              <p:cond delay="2500"/>
                            </p:stCondLst>
                            <p:childTnLst>
                              <p:par>
                                <p:cTn id="24" presetID="16" presetClass="entr" presetSubtype="37" fill="hold" grpId="0" nodeType="after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barn(outVertical)">
                                      <p:cBhvr>
                                        <p:cTn id="2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椭圆 67"/>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638962" y="-347987"/>
            <a:ext cx="844942" cy="1606357"/>
            <a:chOff x="8730" y="0"/>
            <a:chExt cx="1589087" cy="3021084"/>
          </a:xfrm>
          <a:gradFill>
            <a:gsLst>
              <a:gs pos="0">
                <a:srgbClr val="254E6B"/>
              </a:gs>
              <a:gs pos="100000">
                <a:srgbClr val="1F3F57"/>
              </a:gs>
            </a:gsLst>
            <a:lin ang="2700000" scaled="1"/>
          </a:gradFill>
        </p:grpSpPr>
        <p:cxnSp>
          <p:nvCxnSpPr>
            <p:cNvPr id="4" name="直接连接符 3"/>
            <p:cNvCxnSpPr/>
            <p:nvPr/>
          </p:nvCxnSpPr>
          <p:spPr>
            <a:xfrm>
              <a:off x="803273" y="0"/>
              <a:ext cx="0" cy="1381196"/>
            </a:xfrm>
            <a:prstGeom prst="line">
              <a:avLst/>
            </a:prstGeom>
            <a:grpFill/>
            <a:ln w="28575">
              <a:solidFill>
                <a:srgbClr val="3D3D3D"/>
              </a:solidFill>
            </a:ln>
          </p:spPr>
          <p:style>
            <a:lnRef idx="1">
              <a:schemeClr val="accent1"/>
            </a:lnRef>
            <a:fillRef idx="0">
              <a:schemeClr val="accent1"/>
            </a:fillRef>
            <a:effectRef idx="0">
              <a:schemeClr val="accent1"/>
            </a:effectRef>
            <a:fontRef idx="minor">
              <a:schemeClr val="tx1"/>
            </a:fontRef>
          </p:style>
        </p:cxnSp>
        <p:grpSp>
          <p:nvGrpSpPr>
            <p:cNvPr id="5" name="Group 4"/>
            <p:cNvGrpSpPr>
              <a:grpSpLocks noChangeAspect="1"/>
            </p:cNvGrpSpPr>
            <p:nvPr/>
          </p:nvGrpSpPr>
          <p:grpSpPr bwMode="auto">
            <a:xfrm>
              <a:off x="8730" y="1381196"/>
              <a:ext cx="1589087" cy="1639888"/>
              <a:chOff x="1308" y="1009"/>
              <a:chExt cx="1001" cy="1033"/>
            </a:xfrm>
            <a:grpFill/>
          </p:grpSpPr>
          <p:sp>
            <p:nvSpPr>
              <p:cNvPr id="6"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0"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1"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2"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3"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4"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15" name="文本框 14"/>
          <p:cNvSpPr txBox="1"/>
          <p:nvPr/>
        </p:nvSpPr>
        <p:spPr>
          <a:xfrm flipH="1">
            <a:off x="2081478" y="481480"/>
            <a:ext cx="4818201" cy="583565"/>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方正静蕾简体" panose="02000000000000000000" pitchFamily="2" charset="-122"/>
                <a:ea typeface="方正静蕾简体" panose="02000000000000000000" pitchFamily="2" charset="-122"/>
              </a:rPr>
              <a:t>组员分工</a:t>
            </a:r>
          </a:p>
        </p:txBody>
      </p:sp>
      <p:sp>
        <p:nvSpPr>
          <p:cNvPr id="16" name="Freeform 34"/>
          <p:cNvSpPr>
            <a:spLocks noEditPoints="1"/>
          </p:cNvSpPr>
          <p:nvPr/>
        </p:nvSpPr>
        <p:spPr bwMode="auto">
          <a:xfrm>
            <a:off x="6792699" y="762739"/>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17" name="任意多边形 16"/>
          <p:cNvSpPr/>
          <p:nvPr/>
        </p:nvSpPr>
        <p:spPr>
          <a:xfrm>
            <a:off x="1850243" y="820986"/>
            <a:ext cx="4942456" cy="40111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1027203" y="1777878"/>
            <a:ext cx="2147570" cy="1330325"/>
            <a:chOff x="777711" y="2589336"/>
            <a:chExt cx="2852970" cy="1946616"/>
          </a:xfrm>
        </p:grpSpPr>
        <p:sp>
          <p:nvSpPr>
            <p:cNvPr id="19" name="文本框 18"/>
            <p:cNvSpPr txBox="1"/>
            <p:nvPr/>
          </p:nvSpPr>
          <p:spPr>
            <a:xfrm>
              <a:off x="1573836" y="3093407"/>
              <a:ext cx="2028508" cy="853909"/>
            </a:xfrm>
            <a:prstGeom prst="rect">
              <a:avLst/>
            </a:prstGeom>
            <a:noFill/>
          </p:spPr>
          <p:txBody>
            <a:bodyPr wrap="square" rtlCol="0">
              <a:spAutoFit/>
            </a:bodyPr>
            <a:lstStyle/>
            <a:p>
              <a:r>
                <a:rPr lang="zh-CN" altLang="en-US" sz="3200" dirty="0">
                  <a:solidFill>
                    <a:srgbClr val="254E6B"/>
                  </a:solidFill>
                  <a:latin typeface="Arial Black" panose="020B0A04020102020204" pitchFamily="34" charset="0"/>
                  <a:ea typeface="迷你简卡通" pitchFamily="65" charset="-122"/>
                  <a:cs typeface="Aharoni" panose="02010803020104030203" pitchFamily="2" charset="-79"/>
                </a:rPr>
                <a:t>许门旺</a:t>
              </a:r>
            </a:p>
          </p:txBody>
        </p:sp>
        <p:sp>
          <p:nvSpPr>
            <p:cNvPr id="20" name="Freeform 49"/>
            <p:cNvSpPr>
              <a:spLocks noEditPoints="1"/>
            </p:cNvSpPr>
            <p:nvPr/>
          </p:nvSpPr>
          <p:spPr bwMode="auto">
            <a:xfrm>
              <a:off x="777711" y="2589336"/>
              <a:ext cx="2852970" cy="1946616"/>
            </a:xfrm>
            <a:custGeom>
              <a:avLst/>
              <a:gdLst>
                <a:gd name="T0" fmla="*/ 336 w 1420"/>
                <a:gd name="T1" fmla="*/ 215 h 1076"/>
                <a:gd name="T2" fmla="*/ 247 w 1420"/>
                <a:gd name="T3" fmla="*/ 269 h 1076"/>
                <a:gd name="T4" fmla="*/ 339 w 1420"/>
                <a:gd name="T5" fmla="*/ 658 h 1076"/>
                <a:gd name="T6" fmla="*/ 4 w 1420"/>
                <a:gd name="T7" fmla="*/ 999 h 1076"/>
                <a:gd name="T8" fmla="*/ 71 w 1420"/>
                <a:gd name="T9" fmla="*/ 1045 h 1076"/>
                <a:gd name="T10" fmla="*/ 430 w 1420"/>
                <a:gd name="T11" fmla="*/ 846 h 1076"/>
                <a:gd name="T12" fmla="*/ 621 w 1420"/>
                <a:gd name="T13" fmla="*/ 1030 h 1076"/>
                <a:gd name="T14" fmla="*/ 1168 w 1420"/>
                <a:gd name="T15" fmla="*/ 1058 h 1076"/>
                <a:gd name="T16" fmla="*/ 1418 w 1420"/>
                <a:gd name="T17" fmla="*/ 477 h 1076"/>
                <a:gd name="T18" fmla="*/ 285 w 1420"/>
                <a:gd name="T19" fmla="*/ 309 h 1076"/>
                <a:gd name="T20" fmla="*/ 235 w 1420"/>
                <a:gd name="T21" fmla="*/ 317 h 1076"/>
                <a:gd name="T22" fmla="*/ 255 w 1420"/>
                <a:gd name="T23" fmla="*/ 410 h 1076"/>
                <a:gd name="T24" fmla="*/ 262 w 1420"/>
                <a:gd name="T25" fmla="*/ 418 h 1076"/>
                <a:gd name="T26" fmla="*/ 272 w 1420"/>
                <a:gd name="T27" fmla="*/ 467 h 1076"/>
                <a:gd name="T28" fmla="*/ 333 w 1420"/>
                <a:gd name="T29" fmla="*/ 444 h 1076"/>
                <a:gd name="T30" fmla="*/ 289 w 1420"/>
                <a:gd name="T31" fmla="*/ 439 h 1076"/>
                <a:gd name="T32" fmla="*/ 331 w 1420"/>
                <a:gd name="T33" fmla="*/ 457 h 1076"/>
                <a:gd name="T34" fmla="*/ 355 w 1420"/>
                <a:gd name="T35" fmla="*/ 550 h 1076"/>
                <a:gd name="T36" fmla="*/ 329 w 1420"/>
                <a:gd name="T37" fmla="*/ 494 h 1076"/>
                <a:gd name="T38" fmla="*/ 320 w 1420"/>
                <a:gd name="T39" fmla="*/ 546 h 1076"/>
                <a:gd name="T40" fmla="*/ 350 w 1420"/>
                <a:gd name="T41" fmla="*/ 611 h 1076"/>
                <a:gd name="T42" fmla="*/ 350 w 1420"/>
                <a:gd name="T43" fmla="*/ 644 h 1076"/>
                <a:gd name="T44" fmla="*/ 379 w 1420"/>
                <a:gd name="T45" fmla="*/ 723 h 1076"/>
                <a:gd name="T46" fmla="*/ 411 w 1420"/>
                <a:gd name="T47" fmla="*/ 629 h 1076"/>
                <a:gd name="T48" fmla="*/ 365 w 1420"/>
                <a:gd name="T49" fmla="*/ 679 h 1076"/>
                <a:gd name="T50" fmla="*/ 373 w 1420"/>
                <a:gd name="T51" fmla="*/ 700 h 1076"/>
                <a:gd name="T52" fmla="*/ 368 w 1420"/>
                <a:gd name="T53" fmla="*/ 718 h 1076"/>
                <a:gd name="T54" fmla="*/ 193 w 1420"/>
                <a:gd name="T55" fmla="*/ 809 h 1076"/>
                <a:gd name="T56" fmla="*/ 252 w 1420"/>
                <a:gd name="T57" fmla="*/ 778 h 1076"/>
                <a:gd name="T58" fmla="*/ 193 w 1420"/>
                <a:gd name="T59" fmla="*/ 774 h 1076"/>
                <a:gd name="T60" fmla="*/ 71 w 1420"/>
                <a:gd name="T61" fmla="*/ 874 h 1076"/>
                <a:gd name="T62" fmla="*/ 13 w 1420"/>
                <a:gd name="T63" fmla="*/ 1006 h 1076"/>
                <a:gd name="T64" fmla="*/ 28 w 1420"/>
                <a:gd name="T65" fmla="*/ 983 h 1076"/>
                <a:gd name="T66" fmla="*/ 153 w 1420"/>
                <a:gd name="T67" fmla="*/ 845 h 1076"/>
                <a:gd name="T68" fmla="*/ 471 w 1420"/>
                <a:gd name="T69" fmla="*/ 813 h 1076"/>
                <a:gd name="T70" fmla="*/ 456 w 1420"/>
                <a:gd name="T71" fmla="*/ 811 h 1076"/>
                <a:gd name="T72" fmla="*/ 457 w 1420"/>
                <a:gd name="T73" fmla="*/ 872 h 1076"/>
                <a:gd name="T74" fmla="*/ 551 w 1420"/>
                <a:gd name="T75" fmla="*/ 992 h 1076"/>
                <a:gd name="T76" fmla="*/ 565 w 1420"/>
                <a:gd name="T77" fmla="*/ 958 h 1076"/>
                <a:gd name="T78" fmla="*/ 532 w 1420"/>
                <a:gd name="T79" fmla="*/ 919 h 1076"/>
                <a:gd name="T80" fmla="*/ 496 w 1420"/>
                <a:gd name="T81" fmla="*/ 877 h 1076"/>
                <a:gd name="T82" fmla="*/ 501 w 1420"/>
                <a:gd name="T83" fmla="*/ 960 h 1076"/>
                <a:gd name="T84" fmla="*/ 542 w 1420"/>
                <a:gd name="T85" fmla="*/ 1007 h 1076"/>
                <a:gd name="T86" fmla="*/ 584 w 1420"/>
                <a:gd name="T87" fmla="*/ 1007 h 1076"/>
                <a:gd name="T88" fmla="*/ 634 w 1420"/>
                <a:gd name="T89" fmla="*/ 1007 h 1076"/>
                <a:gd name="T90" fmla="*/ 709 w 1420"/>
                <a:gd name="T91" fmla="*/ 987 h 1076"/>
                <a:gd name="T92" fmla="*/ 752 w 1420"/>
                <a:gd name="T93" fmla="*/ 1009 h 1076"/>
                <a:gd name="T94" fmla="*/ 825 w 1420"/>
                <a:gd name="T95" fmla="*/ 1005 h 1076"/>
                <a:gd name="T96" fmla="*/ 863 w 1420"/>
                <a:gd name="T97" fmla="*/ 1012 h 1076"/>
                <a:gd name="T98" fmla="*/ 967 w 1420"/>
                <a:gd name="T99" fmla="*/ 999 h 1076"/>
                <a:gd name="T100" fmla="*/ 967 w 1420"/>
                <a:gd name="T101" fmla="*/ 1028 h 1076"/>
                <a:gd name="T102" fmla="*/ 1003 w 1420"/>
                <a:gd name="T103" fmla="*/ 1012 h 1076"/>
                <a:gd name="T104" fmla="*/ 1047 w 1420"/>
                <a:gd name="T105" fmla="*/ 1018 h 1076"/>
                <a:gd name="T106" fmla="*/ 1088 w 1420"/>
                <a:gd name="T107" fmla="*/ 1034 h 1076"/>
                <a:gd name="T108" fmla="*/ 1128 w 1420"/>
                <a:gd name="T109" fmla="*/ 1042 h 1076"/>
                <a:gd name="T110" fmla="*/ 1193 w 1420"/>
                <a:gd name="T111" fmla="*/ 1042 h 1076"/>
                <a:gd name="T112" fmla="*/ 1309 w 1420"/>
                <a:gd name="T113" fmla="*/ 956 h 1076"/>
                <a:gd name="T114" fmla="*/ 598 w 1420"/>
                <a:gd name="T115" fmla="*/ 959 h 1076"/>
                <a:gd name="T116" fmla="*/ 189 w 1420"/>
                <a:gd name="T117" fmla="*/ 913 h 1076"/>
                <a:gd name="T118" fmla="*/ 355 w 1420"/>
                <a:gd name="T119" fmla="*/ 750 h 1076"/>
                <a:gd name="T120" fmla="*/ 297 w 1420"/>
                <a:gd name="T121" fmla="*/ 279 h 1076"/>
                <a:gd name="T122" fmla="*/ 928 w 1420"/>
                <a:gd name="T123" fmla="*/ 46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0" h="1076">
                  <a:moveTo>
                    <a:pt x="1160" y="164"/>
                  </a:moveTo>
                  <a:lnTo>
                    <a:pt x="1160" y="164"/>
                  </a:lnTo>
                  <a:lnTo>
                    <a:pt x="1097" y="127"/>
                  </a:lnTo>
                  <a:lnTo>
                    <a:pt x="1033" y="88"/>
                  </a:lnTo>
                  <a:lnTo>
                    <a:pt x="1002" y="69"/>
                  </a:lnTo>
                  <a:lnTo>
                    <a:pt x="969" y="51"/>
                  </a:lnTo>
                  <a:lnTo>
                    <a:pt x="937" y="35"/>
                  </a:lnTo>
                  <a:lnTo>
                    <a:pt x="903" y="20"/>
                  </a:lnTo>
                  <a:lnTo>
                    <a:pt x="903" y="20"/>
                  </a:lnTo>
                  <a:lnTo>
                    <a:pt x="885" y="13"/>
                  </a:lnTo>
                  <a:lnTo>
                    <a:pt x="868" y="8"/>
                  </a:lnTo>
                  <a:lnTo>
                    <a:pt x="850" y="4"/>
                  </a:lnTo>
                  <a:lnTo>
                    <a:pt x="833" y="2"/>
                  </a:lnTo>
                  <a:lnTo>
                    <a:pt x="817" y="0"/>
                  </a:lnTo>
                  <a:lnTo>
                    <a:pt x="801" y="0"/>
                  </a:lnTo>
                  <a:lnTo>
                    <a:pt x="784" y="2"/>
                  </a:lnTo>
                  <a:lnTo>
                    <a:pt x="768" y="4"/>
                  </a:lnTo>
                  <a:lnTo>
                    <a:pt x="752" y="8"/>
                  </a:lnTo>
                  <a:lnTo>
                    <a:pt x="737" y="13"/>
                  </a:lnTo>
                  <a:lnTo>
                    <a:pt x="720" y="17"/>
                  </a:lnTo>
                  <a:lnTo>
                    <a:pt x="704" y="25"/>
                  </a:lnTo>
                  <a:lnTo>
                    <a:pt x="673" y="40"/>
                  </a:lnTo>
                  <a:lnTo>
                    <a:pt x="642" y="58"/>
                  </a:lnTo>
                  <a:lnTo>
                    <a:pt x="642" y="58"/>
                  </a:lnTo>
                  <a:lnTo>
                    <a:pt x="571" y="100"/>
                  </a:lnTo>
                  <a:lnTo>
                    <a:pt x="500" y="143"/>
                  </a:lnTo>
                  <a:lnTo>
                    <a:pt x="463" y="163"/>
                  </a:lnTo>
                  <a:lnTo>
                    <a:pt x="427" y="181"/>
                  </a:lnTo>
                  <a:lnTo>
                    <a:pt x="390" y="199"/>
                  </a:lnTo>
                  <a:lnTo>
                    <a:pt x="352" y="215"/>
                  </a:lnTo>
                  <a:lnTo>
                    <a:pt x="352" y="215"/>
                  </a:lnTo>
                  <a:lnTo>
                    <a:pt x="349" y="214"/>
                  </a:lnTo>
                  <a:lnTo>
                    <a:pt x="349" y="214"/>
                  </a:lnTo>
                  <a:lnTo>
                    <a:pt x="336" y="215"/>
                  </a:lnTo>
                  <a:lnTo>
                    <a:pt x="325" y="217"/>
                  </a:lnTo>
                  <a:lnTo>
                    <a:pt x="314" y="222"/>
                  </a:lnTo>
                  <a:lnTo>
                    <a:pt x="306" y="228"/>
                  </a:lnTo>
                  <a:lnTo>
                    <a:pt x="299" y="235"/>
                  </a:lnTo>
                  <a:lnTo>
                    <a:pt x="293" y="245"/>
                  </a:lnTo>
                  <a:lnTo>
                    <a:pt x="289" y="256"/>
                  </a:lnTo>
                  <a:lnTo>
                    <a:pt x="288" y="268"/>
                  </a:lnTo>
                  <a:lnTo>
                    <a:pt x="288" y="268"/>
                  </a:lnTo>
                  <a:lnTo>
                    <a:pt x="287" y="265"/>
                  </a:lnTo>
                  <a:lnTo>
                    <a:pt x="284" y="264"/>
                  </a:lnTo>
                  <a:lnTo>
                    <a:pt x="282" y="265"/>
                  </a:lnTo>
                  <a:lnTo>
                    <a:pt x="279" y="267"/>
                  </a:lnTo>
                  <a:lnTo>
                    <a:pt x="274" y="271"/>
                  </a:lnTo>
                  <a:lnTo>
                    <a:pt x="271" y="276"/>
                  </a:lnTo>
                  <a:lnTo>
                    <a:pt x="271" y="276"/>
                  </a:lnTo>
                  <a:lnTo>
                    <a:pt x="277" y="267"/>
                  </a:lnTo>
                  <a:lnTo>
                    <a:pt x="284" y="253"/>
                  </a:lnTo>
                  <a:lnTo>
                    <a:pt x="287" y="247"/>
                  </a:lnTo>
                  <a:lnTo>
                    <a:pt x="288" y="244"/>
                  </a:lnTo>
                  <a:lnTo>
                    <a:pt x="287" y="244"/>
                  </a:lnTo>
                  <a:lnTo>
                    <a:pt x="285" y="244"/>
                  </a:lnTo>
                  <a:lnTo>
                    <a:pt x="281" y="246"/>
                  </a:lnTo>
                  <a:lnTo>
                    <a:pt x="281" y="246"/>
                  </a:lnTo>
                  <a:lnTo>
                    <a:pt x="281" y="246"/>
                  </a:lnTo>
                  <a:lnTo>
                    <a:pt x="281" y="246"/>
                  </a:lnTo>
                  <a:lnTo>
                    <a:pt x="282" y="243"/>
                  </a:lnTo>
                  <a:lnTo>
                    <a:pt x="281" y="241"/>
                  </a:lnTo>
                  <a:lnTo>
                    <a:pt x="281" y="241"/>
                  </a:lnTo>
                  <a:lnTo>
                    <a:pt x="277" y="241"/>
                  </a:lnTo>
                  <a:lnTo>
                    <a:pt x="272" y="244"/>
                  </a:lnTo>
                  <a:lnTo>
                    <a:pt x="262" y="250"/>
                  </a:lnTo>
                  <a:lnTo>
                    <a:pt x="256" y="256"/>
                  </a:lnTo>
                  <a:lnTo>
                    <a:pt x="256" y="256"/>
                  </a:lnTo>
                  <a:lnTo>
                    <a:pt x="247" y="269"/>
                  </a:lnTo>
                  <a:lnTo>
                    <a:pt x="238" y="282"/>
                  </a:lnTo>
                  <a:lnTo>
                    <a:pt x="232" y="297"/>
                  </a:lnTo>
                  <a:lnTo>
                    <a:pt x="228" y="311"/>
                  </a:lnTo>
                  <a:lnTo>
                    <a:pt x="225" y="327"/>
                  </a:lnTo>
                  <a:lnTo>
                    <a:pt x="225" y="341"/>
                  </a:lnTo>
                  <a:lnTo>
                    <a:pt x="228" y="358"/>
                  </a:lnTo>
                  <a:lnTo>
                    <a:pt x="231" y="375"/>
                  </a:lnTo>
                  <a:lnTo>
                    <a:pt x="231" y="375"/>
                  </a:lnTo>
                  <a:lnTo>
                    <a:pt x="231" y="379"/>
                  </a:lnTo>
                  <a:lnTo>
                    <a:pt x="231" y="380"/>
                  </a:lnTo>
                  <a:lnTo>
                    <a:pt x="232" y="382"/>
                  </a:lnTo>
                  <a:lnTo>
                    <a:pt x="232" y="382"/>
                  </a:lnTo>
                  <a:lnTo>
                    <a:pt x="243" y="415"/>
                  </a:lnTo>
                  <a:lnTo>
                    <a:pt x="254" y="448"/>
                  </a:lnTo>
                  <a:lnTo>
                    <a:pt x="267" y="481"/>
                  </a:lnTo>
                  <a:lnTo>
                    <a:pt x="281" y="512"/>
                  </a:lnTo>
                  <a:lnTo>
                    <a:pt x="281" y="512"/>
                  </a:lnTo>
                  <a:lnTo>
                    <a:pt x="278" y="518"/>
                  </a:lnTo>
                  <a:lnTo>
                    <a:pt x="278" y="526"/>
                  </a:lnTo>
                  <a:lnTo>
                    <a:pt x="278" y="528"/>
                  </a:lnTo>
                  <a:lnTo>
                    <a:pt x="281" y="529"/>
                  </a:lnTo>
                  <a:lnTo>
                    <a:pt x="283" y="530"/>
                  </a:lnTo>
                  <a:lnTo>
                    <a:pt x="287" y="529"/>
                  </a:lnTo>
                  <a:lnTo>
                    <a:pt x="287" y="529"/>
                  </a:lnTo>
                  <a:lnTo>
                    <a:pt x="300" y="559"/>
                  </a:lnTo>
                  <a:lnTo>
                    <a:pt x="312" y="591"/>
                  </a:lnTo>
                  <a:lnTo>
                    <a:pt x="324" y="621"/>
                  </a:lnTo>
                  <a:lnTo>
                    <a:pt x="337" y="651"/>
                  </a:lnTo>
                  <a:lnTo>
                    <a:pt x="337" y="651"/>
                  </a:lnTo>
                  <a:lnTo>
                    <a:pt x="336" y="653"/>
                  </a:lnTo>
                  <a:lnTo>
                    <a:pt x="337" y="656"/>
                  </a:lnTo>
                  <a:lnTo>
                    <a:pt x="338" y="657"/>
                  </a:lnTo>
                  <a:lnTo>
                    <a:pt x="339" y="658"/>
                  </a:lnTo>
                  <a:lnTo>
                    <a:pt x="339" y="658"/>
                  </a:lnTo>
                  <a:lnTo>
                    <a:pt x="344" y="666"/>
                  </a:lnTo>
                  <a:lnTo>
                    <a:pt x="344" y="666"/>
                  </a:lnTo>
                  <a:lnTo>
                    <a:pt x="339" y="677"/>
                  </a:lnTo>
                  <a:lnTo>
                    <a:pt x="339" y="677"/>
                  </a:lnTo>
                  <a:lnTo>
                    <a:pt x="330" y="688"/>
                  </a:lnTo>
                  <a:lnTo>
                    <a:pt x="320" y="697"/>
                  </a:lnTo>
                  <a:lnTo>
                    <a:pt x="309" y="705"/>
                  </a:lnTo>
                  <a:lnTo>
                    <a:pt x="299" y="713"/>
                  </a:lnTo>
                  <a:lnTo>
                    <a:pt x="273" y="727"/>
                  </a:lnTo>
                  <a:lnTo>
                    <a:pt x="248" y="739"/>
                  </a:lnTo>
                  <a:lnTo>
                    <a:pt x="196" y="763"/>
                  </a:lnTo>
                  <a:lnTo>
                    <a:pt x="172" y="776"/>
                  </a:lnTo>
                  <a:lnTo>
                    <a:pt x="160" y="783"/>
                  </a:lnTo>
                  <a:lnTo>
                    <a:pt x="149" y="792"/>
                  </a:lnTo>
                  <a:lnTo>
                    <a:pt x="149" y="792"/>
                  </a:lnTo>
                  <a:lnTo>
                    <a:pt x="129" y="806"/>
                  </a:lnTo>
                  <a:lnTo>
                    <a:pt x="107" y="823"/>
                  </a:lnTo>
                  <a:lnTo>
                    <a:pt x="87" y="841"/>
                  </a:lnTo>
                  <a:lnTo>
                    <a:pt x="67" y="860"/>
                  </a:lnTo>
                  <a:lnTo>
                    <a:pt x="49" y="881"/>
                  </a:lnTo>
                  <a:lnTo>
                    <a:pt x="41" y="892"/>
                  </a:lnTo>
                  <a:lnTo>
                    <a:pt x="33" y="903"/>
                  </a:lnTo>
                  <a:lnTo>
                    <a:pt x="27" y="913"/>
                  </a:lnTo>
                  <a:lnTo>
                    <a:pt x="20" y="925"/>
                  </a:lnTo>
                  <a:lnTo>
                    <a:pt x="14" y="937"/>
                  </a:lnTo>
                  <a:lnTo>
                    <a:pt x="11" y="949"/>
                  </a:lnTo>
                  <a:lnTo>
                    <a:pt x="11" y="949"/>
                  </a:lnTo>
                  <a:lnTo>
                    <a:pt x="8" y="952"/>
                  </a:lnTo>
                  <a:lnTo>
                    <a:pt x="7" y="954"/>
                  </a:lnTo>
                  <a:lnTo>
                    <a:pt x="6" y="957"/>
                  </a:lnTo>
                  <a:lnTo>
                    <a:pt x="8" y="959"/>
                  </a:lnTo>
                  <a:lnTo>
                    <a:pt x="8" y="959"/>
                  </a:lnTo>
                  <a:lnTo>
                    <a:pt x="6" y="976"/>
                  </a:lnTo>
                  <a:lnTo>
                    <a:pt x="4" y="999"/>
                  </a:lnTo>
                  <a:lnTo>
                    <a:pt x="4" y="999"/>
                  </a:lnTo>
                  <a:lnTo>
                    <a:pt x="2" y="1002"/>
                  </a:lnTo>
                  <a:lnTo>
                    <a:pt x="0" y="1006"/>
                  </a:lnTo>
                  <a:lnTo>
                    <a:pt x="0" y="1010"/>
                  </a:lnTo>
                  <a:lnTo>
                    <a:pt x="1" y="1011"/>
                  </a:lnTo>
                  <a:lnTo>
                    <a:pt x="4" y="1012"/>
                  </a:lnTo>
                  <a:lnTo>
                    <a:pt x="4" y="1012"/>
                  </a:lnTo>
                  <a:lnTo>
                    <a:pt x="4" y="1024"/>
                  </a:lnTo>
                  <a:lnTo>
                    <a:pt x="5" y="1037"/>
                  </a:lnTo>
                  <a:lnTo>
                    <a:pt x="5" y="1037"/>
                  </a:lnTo>
                  <a:lnTo>
                    <a:pt x="5" y="1040"/>
                  </a:lnTo>
                  <a:lnTo>
                    <a:pt x="5" y="1040"/>
                  </a:lnTo>
                  <a:lnTo>
                    <a:pt x="7" y="1051"/>
                  </a:lnTo>
                  <a:lnTo>
                    <a:pt x="11" y="1063"/>
                  </a:lnTo>
                  <a:lnTo>
                    <a:pt x="13" y="1068"/>
                  </a:lnTo>
                  <a:lnTo>
                    <a:pt x="17" y="1072"/>
                  </a:lnTo>
                  <a:lnTo>
                    <a:pt x="22" y="1075"/>
                  </a:lnTo>
                  <a:lnTo>
                    <a:pt x="28" y="1076"/>
                  </a:lnTo>
                  <a:lnTo>
                    <a:pt x="28" y="1076"/>
                  </a:lnTo>
                  <a:lnTo>
                    <a:pt x="30" y="1076"/>
                  </a:lnTo>
                  <a:lnTo>
                    <a:pt x="33" y="1075"/>
                  </a:lnTo>
                  <a:lnTo>
                    <a:pt x="34" y="1074"/>
                  </a:lnTo>
                  <a:lnTo>
                    <a:pt x="34" y="1072"/>
                  </a:lnTo>
                  <a:lnTo>
                    <a:pt x="31" y="1069"/>
                  </a:lnTo>
                  <a:lnTo>
                    <a:pt x="27" y="1066"/>
                  </a:lnTo>
                  <a:lnTo>
                    <a:pt x="27" y="1066"/>
                  </a:lnTo>
                  <a:lnTo>
                    <a:pt x="35" y="1065"/>
                  </a:lnTo>
                  <a:lnTo>
                    <a:pt x="46" y="1063"/>
                  </a:lnTo>
                  <a:lnTo>
                    <a:pt x="52" y="1060"/>
                  </a:lnTo>
                  <a:lnTo>
                    <a:pt x="55" y="1058"/>
                  </a:lnTo>
                  <a:lnTo>
                    <a:pt x="59" y="1055"/>
                  </a:lnTo>
                  <a:lnTo>
                    <a:pt x="60" y="1052"/>
                  </a:lnTo>
                  <a:lnTo>
                    <a:pt x="60" y="1052"/>
                  </a:lnTo>
                  <a:lnTo>
                    <a:pt x="71" y="1045"/>
                  </a:lnTo>
                  <a:lnTo>
                    <a:pt x="81" y="1036"/>
                  </a:lnTo>
                  <a:lnTo>
                    <a:pt x="101" y="1019"/>
                  </a:lnTo>
                  <a:lnTo>
                    <a:pt x="119" y="1001"/>
                  </a:lnTo>
                  <a:lnTo>
                    <a:pt x="137" y="982"/>
                  </a:lnTo>
                  <a:lnTo>
                    <a:pt x="155" y="962"/>
                  </a:lnTo>
                  <a:lnTo>
                    <a:pt x="173" y="943"/>
                  </a:lnTo>
                  <a:lnTo>
                    <a:pt x="193" y="925"/>
                  </a:lnTo>
                  <a:lnTo>
                    <a:pt x="203" y="918"/>
                  </a:lnTo>
                  <a:lnTo>
                    <a:pt x="214" y="910"/>
                  </a:lnTo>
                  <a:lnTo>
                    <a:pt x="214" y="910"/>
                  </a:lnTo>
                  <a:lnTo>
                    <a:pt x="241" y="893"/>
                  </a:lnTo>
                  <a:lnTo>
                    <a:pt x="268" y="877"/>
                  </a:lnTo>
                  <a:lnTo>
                    <a:pt x="297" y="863"/>
                  </a:lnTo>
                  <a:lnTo>
                    <a:pt x="326" y="850"/>
                  </a:lnTo>
                  <a:lnTo>
                    <a:pt x="385" y="823"/>
                  </a:lnTo>
                  <a:lnTo>
                    <a:pt x="443" y="797"/>
                  </a:lnTo>
                  <a:lnTo>
                    <a:pt x="443" y="797"/>
                  </a:lnTo>
                  <a:lnTo>
                    <a:pt x="437" y="803"/>
                  </a:lnTo>
                  <a:lnTo>
                    <a:pt x="432" y="807"/>
                  </a:lnTo>
                  <a:lnTo>
                    <a:pt x="429" y="811"/>
                  </a:lnTo>
                  <a:lnTo>
                    <a:pt x="427" y="815"/>
                  </a:lnTo>
                  <a:lnTo>
                    <a:pt x="429" y="816"/>
                  </a:lnTo>
                  <a:lnTo>
                    <a:pt x="432" y="816"/>
                  </a:lnTo>
                  <a:lnTo>
                    <a:pt x="437" y="813"/>
                  </a:lnTo>
                  <a:lnTo>
                    <a:pt x="445" y="809"/>
                  </a:lnTo>
                  <a:lnTo>
                    <a:pt x="445" y="809"/>
                  </a:lnTo>
                  <a:lnTo>
                    <a:pt x="432" y="827"/>
                  </a:lnTo>
                  <a:lnTo>
                    <a:pt x="432" y="827"/>
                  </a:lnTo>
                  <a:lnTo>
                    <a:pt x="429" y="825"/>
                  </a:lnTo>
                  <a:lnTo>
                    <a:pt x="427" y="827"/>
                  </a:lnTo>
                  <a:lnTo>
                    <a:pt x="427" y="827"/>
                  </a:lnTo>
                  <a:lnTo>
                    <a:pt x="426" y="830"/>
                  </a:lnTo>
                  <a:lnTo>
                    <a:pt x="427" y="835"/>
                  </a:lnTo>
                  <a:lnTo>
                    <a:pt x="430" y="846"/>
                  </a:lnTo>
                  <a:lnTo>
                    <a:pt x="432" y="851"/>
                  </a:lnTo>
                  <a:lnTo>
                    <a:pt x="432" y="851"/>
                  </a:lnTo>
                  <a:lnTo>
                    <a:pt x="431" y="857"/>
                  </a:lnTo>
                  <a:lnTo>
                    <a:pt x="431" y="860"/>
                  </a:lnTo>
                  <a:lnTo>
                    <a:pt x="431" y="863"/>
                  </a:lnTo>
                  <a:lnTo>
                    <a:pt x="433" y="863"/>
                  </a:lnTo>
                  <a:lnTo>
                    <a:pt x="436" y="863"/>
                  </a:lnTo>
                  <a:lnTo>
                    <a:pt x="438" y="863"/>
                  </a:lnTo>
                  <a:lnTo>
                    <a:pt x="438" y="863"/>
                  </a:lnTo>
                  <a:lnTo>
                    <a:pt x="467" y="906"/>
                  </a:lnTo>
                  <a:lnTo>
                    <a:pt x="479" y="928"/>
                  </a:lnTo>
                  <a:lnTo>
                    <a:pt x="484" y="940"/>
                  </a:lnTo>
                  <a:lnTo>
                    <a:pt x="489" y="952"/>
                  </a:lnTo>
                  <a:lnTo>
                    <a:pt x="489" y="952"/>
                  </a:lnTo>
                  <a:lnTo>
                    <a:pt x="486" y="956"/>
                  </a:lnTo>
                  <a:lnTo>
                    <a:pt x="485" y="960"/>
                  </a:lnTo>
                  <a:lnTo>
                    <a:pt x="486" y="963"/>
                  </a:lnTo>
                  <a:lnTo>
                    <a:pt x="486" y="964"/>
                  </a:lnTo>
                  <a:lnTo>
                    <a:pt x="489" y="964"/>
                  </a:lnTo>
                  <a:lnTo>
                    <a:pt x="491" y="963"/>
                  </a:lnTo>
                  <a:lnTo>
                    <a:pt x="491" y="963"/>
                  </a:lnTo>
                  <a:lnTo>
                    <a:pt x="496" y="974"/>
                  </a:lnTo>
                  <a:lnTo>
                    <a:pt x="501" y="984"/>
                  </a:lnTo>
                  <a:lnTo>
                    <a:pt x="506" y="993"/>
                  </a:lnTo>
                  <a:lnTo>
                    <a:pt x="512" y="1000"/>
                  </a:lnTo>
                  <a:lnTo>
                    <a:pt x="519" y="1007"/>
                  </a:lnTo>
                  <a:lnTo>
                    <a:pt x="526" y="1013"/>
                  </a:lnTo>
                  <a:lnTo>
                    <a:pt x="533" y="1018"/>
                  </a:lnTo>
                  <a:lnTo>
                    <a:pt x="542" y="1022"/>
                  </a:lnTo>
                  <a:lnTo>
                    <a:pt x="550" y="1025"/>
                  </a:lnTo>
                  <a:lnTo>
                    <a:pt x="559" y="1028"/>
                  </a:lnTo>
                  <a:lnTo>
                    <a:pt x="578" y="1030"/>
                  </a:lnTo>
                  <a:lnTo>
                    <a:pt x="598" y="1031"/>
                  </a:lnTo>
                  <a:lnTo>
                    <a:pt x="621" y="1030"/>
                  </a:lnTo>
                  <a:lnTo>
                    <a:pt x="621" y="1030"/>
                  </a:lnTo>
                  <a:lnTo>
                    <a:pt x="672" y="1027"/>
                  </a:lnTo>
                  <a:lnTo>
                    <a:pt x="722" y="1024"/>
                  </a:lnTo>
                  <a:lnTo>
                    <a:pt x="773" y="1022"/>
                  </a:lnTo>
                  <a:lnTo>
                    <a:pt x="798" y="1023"/>
                  </a:lnTo>
                  <a:lnTo>
                    <a:pt x="825" y="1024"/>
                  </a:lnTo>
                  <a:lnTo>
                    <a:pt x="825" y="1024"/>
                  </a:lnTo>
                  <a:lnTo>
                    <a:pt x="826" y="1024"/>
                  </a:lnTo>
                  <a:lnTo>
                    <a:pt x="828" y="1024"/>
                  </a:lnTo>
                  <a:lnTo>
                    <a:pt x="828" y="1024"/>
                  </a:lnTo>
                  <a:lnTo>
                    <a:pt x="880" y="1029"/>
                  </a:lnTo>
                  <a:lnTo>
                    <a:pt x="880" y="1029"/>
                  </a:lnTo>
                  <a:lnTo>
                    <a:pt x="882" y="1030"/>
                  </a:lnTo>
                  <a:lnTo>
                    <a:pt x="885" y="1030"/>
                  </a:lnTo>
                  <a:lnTo>
                    <a:pt x="890" y="1029"/>
                  </a:lnTo>
                  <a:lnTo>
                    <a:pt x="890" y="1029"/>
                  </a:lnTo>
                  <a:lnTo>
                    <a:pt x="939" y="1035"/>
                  </a:lnTo>
                  <a:lnTo>
                    <a:pt x="939" y="1035"/>
                  </a:lnTo>
                  <a:lnTo>
                    <a:pt x="951" y="1037"/>
                  </a:lnTo>
                  <a:lnTo>
                    <a:pt x="967" y="1040"/>
                  </a:lnTo>
                  <a:lnTo>
                    <a:pt x="981" y="1042"/>
                  </a:lnTo>
                  <a:lnTo>
                    <a:pt x="987" y="1042"/>
                  </a:lnTo>
                  <a:lnTo>
                    <a:pt x="993" y="1041"/>
                  </a:lnTo>
                  <a:lnTo>
                    <a:pt x="993" y="1041"/>
                  </a:lnTo>
                  <a:lnTo>
                    <a:pt x="1110" y="1053"/>
                  </a:lnTo>
                  <a:lnTo>
                    <a:pt x="1110" y="1053"/>
                  </a:lnTo>
                  <a:lnTo>
                    <a:pt x="1114" y="1054"/>
                  </a:lnTo>
                  <a:lnTo>
                    <a:pt x="1117" y="1054"/>
                  </a:lnTo>
                  <a:lnTo>
                    <a:pt x="1117" y="1054"/>
                  </a:lnTo>
                  <a:lnTo>
                    <a:pt x="1135" y="1055"/>
                  </a:lnTo>
                  <a:lnTo>
                    <a:pt x="1154" y="1055"/>
                  </a:lnTo>
                  <a:lnTo>
                    <a:pt x="1154" y="1055"/>
                  </a:lnTo>
                  <a:lnTo>
                    <a:pt x="1160" y="1058"/>
                  </a:lnTo>
                  <a:lnTo>
                    <a:pt x="1168" y="1058"/>
                  </a:lnTo>
                  <a:lnTo>
                    <a:pt x="1177" y="1057"/>
                  </a:lnTo>
                  <a:lnTo>
                    <a:pt x="1187" y="1054"/>
                  </a:lnTo>
                  <a:lnTo>
                    <a:pt x="1210" y="1046"/>
                  </a:lnTo>
                  <a:lnTo>
                    <a:pt x="1234" y="1035"/>
                  </a:lnTo>
                  <a:lnTo>
                    <a:pt x="1256" y="1023"/>
                  </a:lnTo>
                  <a:lnTo>
                    <a:pt x="1274" y="1012"/>
                  </a:lnTo>
                  <a:lnTo>
                    <a:pt x="1286" y="1002"/>
                  </a:lnTo>
                  <a:lnTo>
                    <a:pt x="1288" y="1000"/>
                  </a:lnTo>
                  <a:lnTo>
                    <a:pt x="1288" y="998"/>
                  </a:lnTo>
                  <a:lnTo>
                    <a:pt x="1288" y="998"/>
                  </a:lnTo>
                  <a:lnTo>
                    <a:pt x="1296" y="992"/>
                  </a:lnTo>
                  <a:lnTo>
                    <a:pt x="1304" y="984"/>
                  </a:lnTo>
                  <a:lnTo>
                    <a:pt x="1310" y="977"/>
                  </a:lnTo>
                  <a:lnTo>
                    <a:pt x="1316" y="969"/>
                  </a:lnTo>
                  <a:lnTo>
                    <a:pt x="1322" y="962"/>
                  </a:lnTo>
                  <a:lnTo>
                    <a:pt x="1325" y="953"/>
                  </a:lnTo>
                  <a:lnTo>
                    <a:pt x="1334" y="935"/>
                  </a:lnTo>
                  <a:lnTo>
                    <a:pt x="1339" y="916"/>
                  </a:lnTo>
                  <a:lnTo>
                    <a:pt x="1342" y="896"/>
                  </a:lnTo>
                  <a:lnTo>
                    <a:pt x="1345" y="877"/>
                  </a:lnTo>
                  <a:lnTo>
                    <a:pt x="1347" y="857"/>
                  </a:lnTo>
                  <a:lnTo>
                    <a:pt x="1347" y="857"/>
                  </a:lnTo>
                  <a:lnTo>
                    <a:pt x="1352" y="810"/>
                  </a:lnTo>
                  <a:lnTo>
                    <a:pt x="1357" y="763"/>
                  </a:lnTo>
                  <a:lnTo>
                    <a:pt x="1363" y="716"/>
                  </a:lnTo>
                  <a:lnTo>
                    <a:pt x="1370" y="669"/>
                  </a:lnTo>
                  <a:lnTo>
                    <a:pt x="1370" y="669"/>
                  </a:lnTo>
                  <a:lnTo>
                    <a:pt x="1375" y="651"/>
                  </a:lnTo>
                  <a:lnTo>
                    <a:pt x="1380" y="630"/>
                  </a:lnTo>
                  <a:lnTo>
                    <a:pt x="1392" y="588"/>
                  </a:lnTo>
                  <a:lnTo>
                    <a:pt x="1404" y="545"/>
                  </a:lnTo>
                  <a:lnTo>
                    <a:pt x="1410" y="522"/>
                  </a:lnTo>
                  <a:lnTo>
                    <a:pt x="1414" y="500"/>
                  </a:lnTo>
                  <a:lnTo>
                    <a:pt x="1418" y="477"/>
                  </a:lnTo>
                  <a:lnTo>
                    <a:pt x="1419" y="456"/>
                  </a:lnTo>
                  <a:lnTo>
                    <a:pt x="1420" y="434"/>
                  </a:lnTo>
                  <a:lnTo>
                    <a:pt x="1419" y="412"/>
                  </a:lnTo>
                  <a:lnTo>
                    <a:pt x="1416" y="392"/>
                  </a:lnTo>
                  <a:lnTo>
                    <a:pt x="1412" y="382"/>
                  </a:lnTo>
                  <a:lnTo>
                    <a:pt x="1408" y="373"/>
                  </a:lnTo>
                  <a:lnTo>
                    <a:pt x="1405" y="363"/>
                  </a:lnTo>
                  <a:lnTo>
                    <a:pt x="1400" y="353"/>
                  </a:lnTo>
                  <a:lnTo>
                    <a:pt x="1394" y="345"/>
                  </a:lnTo>
                  <a:lnTo>
                    <a:pt x="1387" y="336"/>
                  </a:lnTo>
                  <a:lnTo>
                    <a:pt x="1387" y="336"/>
                  </a:lnTo>
                  <a:lnTo>
                    <a:pt x="1376" y="322"/>
                  </a:lnTo>
                  <a:lnTo>
                    <a:pt x="1364" y="310"/>
                  </a:lnTo>
                  <a:lnTo>
                    <a:pt x="1337" y="285"/>
                  </a:lnTo>
                  <a:lnTo>
                    <a:pt x="1310" y="262"/>
                  </a:lnTo>
                  <a:lnTo>
                    <a:pt x="1282" y="240"/>
                  </a:lnTo>
                  <a:lnTo>
                    <a:pt x="1252" y="220"/>
                  </a:lnTo>
                  <a:lnTo>
                    <a:pt x="1222" y="200"/>
                  </a:lnTo>
                  <a:lnTo>
                    <a:pt x="1160" y="164"/>
                  </a:lnTo>
                  <a:lnTo>
                    <a:pt x="1160" y="164"/>
                  </a:lnTo>
                  <a:close/>
                  <a:moveTo>
                    <a:pt x="291" y="317"/>
                  </a:moveTo>
                  <a:lnTo>
                    <a:pt x="291" y="317"/>
                  </a:lnTo>
                  <a:lnTo>
                    <a:pt x="290" y="317"/>
                  </a:lnTo>
                  <a:lnTo>
                    <a:pt x="288" y="318"/>
                  </a:lnTo>
                  <a:lnTo>
                    <a:pt x="282" y="322"/>
                  </a:lnTo>
                  <a:lnTo>
                    <a:pt x="268" y="338"/>
                  </a:lnTo>
                  <a:lnTo>
                    <a:pt x="254" y="356"/>
                  </a:lnTo>
                  <a:lnTo>
                    <a:pt x="244" y="365"/>
                  </a:lnTo>
                  <a:lnTo>
                    <a:pt x="244" y="365"/>
                  </a:lnTo>
                  <a:lnTo>
                    <a:pt x="254" y="351"/>
                  </a:lnTo>
                  <a:lnTo>
                    <a:pt x="265" y="338"/>
                  </a:lnTo>
                  <a:lnTo>
                    <a:pt x="265" y="338"/>
                  </a:lnTo>
                  <a:lnTo>
                    <a:pt x="279" y="318"/>
                  </a:lnTo>
                  <a:lnTo>
                    <a:pt x="285" y="309"/>
                  </a:lnTo>
                  <a:lnTo>
                    <a:pt x="288" y="303"/>
                  </a:lnTo>
                  <a:lnTo>
                    <a:pt x="289" y="298"/>
                  </a:lnTo>
                  <a:lnTo>
                    <a:pt x="289" y="298"/>
                  </a:lnTo>
                  <a:lnTo>
                    <a:pt x="291" y="317"/>
                  </a:lnTo>
                  <a:lnTo>
                    <a:pt x="291" y="317"/>
                  </a:lnTo>
                  <a:close/>
                  <a:moveTo>
                    <a:pt x="288" y="271"/>
                  </a:moveTo>
                  <a:lnTo>
                    <a:pt x="288" y="271"/>
                  </a:lnTo>
                  <a:lnTo>
                    <a:pt x="288" y="283"/>
                  </a:lnTo>
                  <a:lnTo>
                    <a:pt x="288" y="297"/>
                  </a:lnTo>
                  <a:lnTo>
                    <a:pt x="288" y="297"/>
                  </a:lnTo>
                  <a:lnTo>
                    <a:pt x="288" y="294"/>
                  </a:lnTo>
                  <a:lnTo>
                    <a:pt x="285" y="294"/>
                  </a:lnTo>
                  <a:lnTo>
                    <a:pt x="281" y="297"/>
                  </a:lnTo>
                  <a:lnTo>
                    <a:pt x="274" y="302"/>
                  </a:lnTo>
                  <a:lnTo>
                    <a:pt x="268" y="309"/>
                  </a:lnTo>
                  <a:lnTo>
                    <a:pt x="256" y="323"/>
                  </a:lnTo>
                  <a:lnTo>
                    <a:pt x="249" y="332"/>
                  </a:lnTo>
                  <a:lnTo>
                    <a:pt x="249" y="332"/>
                  </a:lnTo>
                  <a:lnTo>
                    <a:pt x="260" y="317"/>
                  </a:lnTo>
                  <a:lnTo>
                    <a:pt x="271" y="303"/>
                  </a:lnTo>
                  <a:lnTo>
                    <a:pt x="277" y="296"/>
                  </a:lnTo>
                  <a:lnTo>
                    <a:pt x="281" y="288"/>
                  </a:lnTo>
                  <a:lnTo>
                    <a:pt x="285" y="280"/>
                  </a:lnTo>
                  <a:lnTo>
                    <a:pt x="288" y="271"/>
                  </a:lnTo>
                  <a:lnTo>
                    <a:pt x="288" y="271"/>
                  </a:lnTo>
                  <a:close/>
                  <a:moveTo>
                    <a:pt x="240" y="299"/>
                  </a:moveTo>
                  <a:lnTo>
                    <a:pt x="240" y="299"/>
                  </a:lnTo>
                  <a:lnTo>
                    <a:pt x="242" y="299"/>
                  </a:lnTo>
                  <a:lnTo>
                    <a:pt x="244" y="297"/>
                  </a:lnTo>
                  <a:lnTo>
                    <a:pt x="248" y="293"/>
                  </a:lnTo>
                  <a:lnTo>
                    <a:pt x="255" y="283"/>
                  </a:lnTo>
                  <a:lnTo>
                    <a:pt x="255" y="283"/>
                  </a:lnTo>
                  <a:lnTo>
                    <a:pt x="235" y="317"/>
                  </a:lnTo>
                  <a:lnTo>
                    <a:pt x="235" y="317"/>
                  </a:lnTo>
                  <a:lnTo>
                    <a:pt x="236" y="308"/>
                  </a:lnTo>
                  <a:lnTo>
                    <a:pt x="240" y="299"/>
                  </a:lnTo>
                  <a:lnTo>
                    <a:pt x="240" y="299"/>
                  </a:lnTo>
                  <a:close/>
                  <a:moveTo>
                    <a:pt x="234" y="336"/>
                  </a:moveTo>
                  <a:lnTo>
                    <a:pt x="234" y="336"/>
                  </a:lnTo>
                  <a:lnTo>
                    <a:pt x="238" y="333"/>
                  </a:lnTo>
                  <a:lnTo>
                    <a:pt x="238" y="333"/>
                  </a:lnTo>
                  <a:lnTo>
                    <a:pt x="235" y="344"/>
                  </a:lnTo>
                  <a:lnTo>
                    <a:pt x="235" y="344"/>
                  </a:lnTo>
                  <a:lnTo>
                    <a:pt x="234" y="336"/>
                  </a:lnTo>
                  <a:lnTo>
                    <a:pt x="234" y="336"/>
                  </a:lnTo>
                  <a:close/>
                  <a:moveTo>
                    <a:pt x="236" y="351"/>
                  </a:moveTo>
                  <a:lnTo>
                    <a:pt x="236" y="351"/>
                  </a:lnTo>
                  <a:lnTo>
                    <a:pt x="237" y="352"/>
                  </a:lnTo>
                  <a:lnTo>
                    <a:pt x="240" y="352"/>
                  </a:lnTo>
                  <a:lnTo>
                    <a:pt x="243" y="351"/>
                  </a:lnTo>
                  <a:lnTo>
                    <a:pt x="243" y="351"/>
                  </a:lnTo>
                  <a:lnTo>
                    <a:pt x="237" y="361"/>
                  </a:lnTo>
                  <a:lnTo>
                    <a:pt x="237" y="361"/>
                  </a:lnTo>
                  <a:lnTo>
                    <a:pt x="236" y="351"/>
                  </a:lnTo>
                  <a:lnTo>
                    <a:pt x="236" y="351"/>
                  </a:lnTo>
                  <a:close/>
                  <a:moveTo>
                    <a:pt x="246" y="389"/>
                  </a:moveTo>
                  <a:lnTo>
                    <a:pt x="246" y="389"/>
                  </a:lnTo>
                  <a:lnTo>
                    <a:pt x="242" y="380"/>
                  </a:lnTo>
                  <a:lnTo>
                    <a:pt x="242" y="380"/>
                  </a:lnTo>
                  <a:lnTo>
                    <a:pt x="253" y="373"/>
                  </a:lnTo>
                  <a:lnTo>
                    <a:pt x="253" y="373"/>
                  </a:lnTo>
                  <a:lnTo>
                    <a:pt x="246" y="389"/>
                  </a:lnTo>
                  <a:lnTo>
                    <a:pt x="246" y="389"/>
                  </a:lnTo>
                  <a:close/>
                  <a:moveTo>
                    <a:pt x="254" y="414"/>
                  </a:moveTo>
                  <a:lnTo>
                    <a:pt x="254" y="414"/>
                  </a:lnTo>
                  <a:lnTo>
                    <a:pt x="253" y="411"/>
                  </a:lnTo>
                  <a:lnTo>
                    <a:pt x="253" y="411"/>
                  </a:lnTo>
                  <a:lnTo>
                    <a:pt x="255" y="410"/>
                  </a:lnTo>
                  <a:lnTo>
                    <a:pt x="255" y="410"/>
                  </a:lnTo>
                  <a:lnTo>
                    <a:pt x="254" y="414"/>
                  </a:lnTo>
                  <a:lnTo>
                    <a:pt x="254" y="414"/>
                  </a:lnTo>
                  <a:close/>
                  <a:moveTo>
                    <a:pt x="253" y="399"/>
                  </a:moveTo>
                  <a:lnTo>
                    <a:pt x="253" y="399"/>
                  </a:lnTo>
                  <a:lnTo>
                    <a:pt x="255" y="389"/>
                  </a:lnTo>
                  <a:lnTo>
                    <a:pt x="260" y="380"/>
                  </a:lnTo>
                  <a:lnTo>
                    <a:pt x="265" y="370"/>
                  </a:lnTo>
                  <a:lnTo>
                    <a:pt x="270" y="361"/>
                  </a:lnTo>
                  <a:lnTo>
                    <a:pt x="282" y="342"/>
                  </a:lnTo>
                  <a:lnTo>
                    <a:pt x="293" y="324"/>
                  </a:lnTo>
                  <a:lnTo>
                    <a:pt x="293" y="324"/>
                  </a:lnTo>
                  <a:lnTo>
                    <a:pt x="299" y="349"/>
                  </a:lnTo>
                  <a:lnTo>
                    <a:pt x="299" y="349"/>
                  </a:lnTo>
                  <a:lnTo>
                    <a:pt x="296" y="349"/>
                  </a:lnTo>
                  <a:lnTo>
                    <a:pt x="294" y="350"/>
                  </a:lnTo>
                  <a:lnTo>
                    <a:pt x="288" y="355"/>
                  </a:lnTo>
                  <a:lnTo>
                    <a:pt x="282" y="362"/>
                  </a:lnTo>
                  <a:lnTo>
                    <a:pt x="274" y="370"/>
                  </a:lnTo>
                  <a:lnTo>
                    <a:pt x="262" y="388"/>
                  </a:lnTo>
                  <a:lnTo>
                    <a:pt x="258" y="395"/>
                  </a:lnTo>
                  <a:lnTo>
                    <a:pt x="253" y="399"/>
                  </a:lnTo>
                  <a:lnTo>
                    <a:pt x="253" y="399"/>
                  </a:lnTo>
                  <a:close/>
                  <a:moveTo>
                    <a:pt x="301" y="357"/>
                  </a:moveTo>
                  <a:lnTo>
                    <a:pt x="301" y="357"/>
                  </a:lnTo>
                  <a:lnTo>
                    <a:pt x="307" y="374"/>
                  </a:lnTo>
                  <a:lnTo>
                    <a:pt x="307" y="374"/>
                  </a:lnTo>
                  <a:lnTo>
                    <a:pt x="301" y="376"/>
                  </a:lnTo>
                  <a:lnTo>
                    <a:pt x="295" y="381"/>
                  </a:lnTo>
                  <a:lnTo>
                    <a:pt x="290" y="387"/>
                  </a:lnTo>
                  <a:lnTo>
                    <a:pt x="284" y="394"/>
                  </a:lnTo>
                  <a:lnTo>
                    <a:pt x="272" y="408"/>
                  </a:lnTo>
                  <a:lnTo>
                    <a:pt x="267" y="415"/>
                  </a:lnTo>
                  <a:lnTo>
                    <a:pt x="262" y="418"/>
                  </a:lnTo>
                  <a:lnTo>
                    <a:pt x="262" y="418"/>
                  </a:lnTo>
                  <a:lnTo>
                    <a:pt x="266" y="409"/>
                  </a:lnTo>
                  <a:lnTo>
                    <a:pt x="271" y="398"/>
                  </a:lnTo>
                  <a:lnTo>
                    <a:pt x="278" y="388"/>
                  </a:lnTo>
                  <a:lnTo>
                    <a:pt x="287" y="379"/>
                  </a:lnTo>
                  <a:lnTo>
                    <a:pt x="287" y="379"/>
                  </a:lnTo>
                  <a:lnTo>
                    <a:pt x="295" y="368"/>
                  </a:lnTo>
                  <a:lnTo>
                    <a:pt x="301" y="357"/>
                  </a:lnTo>
                  <a:lnTo>
                    <a:pt x="301" y="357"/>
                  </a:lnTo>
                  <a:close/>
                  <a:moveTo>
                    <a:pt x="260" y="432"/>
                  </a:moveTo>
                  <a:lnTo>
                    <a:pt x="260" y="432"/>
                  </a:lnTo>
                  <a:lnTo>
                    <a:pt x="270" y="424"/>
                  </a:lnTo>
                  <a:lnTo>
                    <a:pt x="270" y="424"/>
                  </a:lnTo>
                  <a:lnTo>
                    <a:pt x="262" y="439"/>
                  </a:lnTo>
                  <a:lnTo>
                    <a:pt x="262" y="439"/>
                  </a:lnTo>
                  <a:lnTo>
                    <a:pt x="260" y="432"/>
                  </a:lnTo>
                  <a:lnTo>
                    <a:pt x="260" y="432"/>
                  </a:lnTo>
                  <a:close/>
                  <a:moveTo>
                    <a:pt x="265" y="446"/>
                  </a:moveTo>
                  <a:lnTo>
                    <a:pt x="265" y="446"/>
                  </a:lnTo>
                  <a:lnTo>
                    <a:pt x="271" y="445"/>
                  </a:lnTo>
                  <a:lnTo>
                    <a:pt x="277" y="441"/>
                  </a:lnTo>
                  <a:lnTo>
                    <a:pt x="277" y="441"/>
                  </a:lnTo>
                  <a:lnTo>
                    <a:pt x="268" y="456"/>
                  </a:lnTo>
                  <a:lnTo>
                    <a:pt x="268" y="456"/>
                  </a:lnTo>
                  <a:lnTo>
                    <a:pt x="265" y="446"/>
                  </a:lnTo>
                  <a:lnTo>
                    <a:pt x="265" y="446"/>
                  </a:lnTo>
                  <a:close/>
                  <a:moveTo>
                    <a:pt x="272" y="467"/>
                  </a:moveTo>
                  <a:lnTo>
                    <a:pt x="272" y="467"/>
                  </a:lnTo>
                  <a:lnTo>
                    <a:pt x="276" y="464"/>
                  </a:lnTo>
                  <a:lnTo>
                    <a:pt x="279" y="461"/>
                  </a:lnTo>
                  <a:lnTo>
                    <a:pt x="279" y="461"/>
                  </a:lnTo>
                  <a:lnTo>
                    <a:pt x="273" y="470"/>
                  </a:lnTo>
                  <a:lnTo>
                    <a:pt x="273" y="470"/>
                  </a:lnTo>
                  <a:lnTo>
                    <a:pt x="272" y="467"/>
                  </a:lnTo>
                  <a:lnTo>
                    <a:pt x="272" y="467"/>
                  </a:lnTo>
                  <a:close/>
                  <a:moveTo>
                    <a:pt x="279" y="485"/>
                  </a:moveTo>
                  <a:lnTo>
                    <a:pt x="279" y="485"/>
                  </a:lnTo>
                  <a:lnTo>
                    <a:pt x="278" y="483"/>
                  </a:lnTo>
                  <a:lnTo>
                    <a:pt x="278" y="483"/>
                  </a:lnTo>
                  <a:lnTo>
                    <a:pt x="279" y="482"/>
                  </a:lnTo>
                  <a:lnTo>
                    <a:pt x="279" y="482"/>
                  </a:lnTo>
                  <a:lnTo>
                    <a:pt x="279" y="485"/>
                  </a:lnTo>
                  <a:lnTo>
                    <a:pt x="279" y="485"/>
                  </a:lnTo>
                  <a:close/>
                  <a:moveTo>
                    <a:pt x="279" y="428"/>
                  </a:moveTo>
                  <a:lnTo>
                    <a:pt x="279" y="428"/>
                  </a:lnTo>
                  <a:lnTo>
                    <a:pt x="287" y="417"/>
                  </a:lnTo>
                  <a:lnTo>
                    <a:pt x="294" y="405"/>
                  </a:lnTo>
                  <a:lnTo>
                    <a:pt x="309" y="383"/>
                  </a:lnTo>
                  <a:lnTo>
                    <a:pt x="309" y="383"/>
                  </a:lnTo>
                  <a:lnTo>
                    <a:pt x="314" y="398"/>
                  </a:lnTo>
                  <a:lnTo>
                    <a:pt x="314" y="398"/>
                  </a:lnTo>
                  <a:lnTo>
                    <a:pt x="312" y="397"/>
                  </a:lnTo>
                  <a:lnTo>
                    <a:pt x="309" y="398"/>
                  </a:lnTo>
                  <a:lnTo>
                    <a:pt x="306" y="399"/>
                  </a:lnTo>
                  <a:lnTo>
                    <a:pt x="303" y="403"/>
                  </a:lnTo>
                  <a:lnTo>
                    <a:pt x="299" y="409"/>
                  </a:lnTo>
                  <a:lnTo>
                    <a:pt x="295" y="414"/>
                  </a:lnTo>
                  <a:lnTo>
                    <a:pt x="295" y="414"/>
                  </a:lnTo>
                  <a:lnTo>
                    <a:pt x="288" y="421"/>
                  </a:lnTo>
                  <a:lnTo>
                    <a:pt x="279" y="428"/>
                  </a:lnTo>
                  <a:lnTo>
                    <a:pt x="279" y="428"/>
                  </a:lnTo>
                  <a:close/>
                  <a:moveTo>
                    <a:pt x="308" y="455"/>
                  </a:moveTo>
                  <a:lnTo>
                    <a:pt x="308" y="455"/>
                  </a:lnTo>
                  <a:lnTo>
                    <a:pt x="319" y="444"/>
                  </a:lnTo>
                  <a:lnTo>
                    <a:pt x="330" y="436"/>
                  </a:lnTo>
                  <a:lnTo>
                    <a:pt x="330" y="436"/>
                  </a:lnTo>
                  <a:lnTo>
                    <a:pt x="333" y="444"/>
                  </a:lnTo>
                  <a:lnTo>
                    <a:pt x="333" y="444"/>
                  </a:lnTo>
                  <a:lnTo>
                    <a:pt x="331" y="444"/>
                  </a:lnTo>
                  <a:lnTo>
                    <a:pt x="329" y="444"/>
                  </a:lnTo>
                  <a:lnTo>
                    <a:pt x="323" y="447"/>
                  </a:lnTo>
                  <a:lnTo>
                    <a:pt x="318" y="452"/>
                  </a:lnTo>
                  <a:lnTo>
                    <a:pt x="312" y="458"/>
                  </a:lnTo>
                  <a:lnTo>
                    <a:pt x="302" y="471"/>
                  </a:lnTo>
                  <a:lnTo>
                    <a:pt x="296" y="481"/>
                  </a:lnTo>
                  <a:lnTo>
                    <a:pt x="296" y="481"/>
                  </a:lnTo>
                  <a:lnTo>
                    <a:pt x="295" y="480"/>
                  </a:lnTo>
                  <a:lnTo>
                    <a:pt x="291" y="479"/>
                  </a:lnTo>
                  <a:lnTo>
                    <a:pt x="291" y="479"/>
                  </a:lnTo>
                  <a:lnTo>
                    <a:pt x="297" y="468"/>
                  </a:lnTo>
                  <a:lnTo>
                    <a:pt x="297" y="468"/>
                  </a:lnTo>
                  <a:lnTo>
                    <a:pt x="301" y="467"/>
                  </a:lnTo>
                  <a:lnTo>
                    <a:pt x="307" y="463"/>
                  </a:lnTo>
                  <a:lnTo>
                    <a:pt x="308" y="462"/>
                  </a:lnTo>
                  <a:lnTo>
                    <a:pt x="309" y="459"/>
                  </a:lnTo>
                  <a:lnTo>
                    <a:pt x="311" y="457"/>
                  </a:lnTo>
                  <a:lnTo>
                    <a:pt x="308" y="455"/>
                  </a:lnTo>
                  <a:lnTo>
                    <a:pt x="308" y="455"/>
                  </a:lnTo>
                  <a:close/>
                  <a:moveTo>
                    <a:pt x="291" y="462"/>
                  </a:moveTo>
                  <a:lnTo>
                    <a:pt x="291" y="462"/>
                  </a:lnTo>
                  <a:lnTo>
                    <a:pt x="290" y="462"/>
                  </a:lnTo>
                  <a:lnTo>
                    <a:pt x="290" y="462"/>
                  </a:lnTo>
                  <a:lnTo>
                    <a:pt x="305" y="442"/>
                  </a:lnTo>
                  <a:lnTo>
                    <a:pt x="320" y="423"/>
                  </a:lnTo>
                  <a:lnTo>
                    <a:pt x="320" y="423"/>
                  </a:lnTo>
                  <a:lnTo>
                    <a:pt x="320" y="418"/>
                  </a:lnTo>
                  <a:lnTo>
                    <a:pt x="319" y="416"/>
                  </a:lnTo>
                  <a:lnTo>
                    <a:pt x="317" y="416"/>
                  </a:lnTo>
                  <a:lnTo>
                    <a:pt x="313" y="417"/>
                  </a:lnTo>
                  <a:lnTo>
                    <a:pt x="313" y="417"/>
                  </a:lnTo>
                  <a:lnTo>
                    <a:pt x="301" y="428"/>
                  </a:lnTo>
                  <a:lnTo>
                    <a:pt x="289" y="439"/>
                  </a:lnTo>
                  <a:lnTo>
                    <a:pt x="289" y="439"/>
                  </a:lnTo>
                  <a:lnTo>
                    <a:pt x="302" y="420"/>
                  </a:lnTo>
                  <a:lnTo>
                    <a:pt x="302" y="420"/>
                  </a:lnTo>
                  <a:lnTo>
                    <a:pt x="311" y="412"/>
                  </a:lnTo>
                  <a:lnTo>
                    <a:pt x="314" y="408"/>
                  </a:lnTo>
                  <a:lnTo>
                    <a:pt x="317" y="403"/>
                  </a:lnTo>
                  <a:lnTo>
                    <a:pt x="317" y="403"/>
                  </a:lnTo>
                  <a:lnTo>
                    <a:pt x="326" y="428"/>
                  </a:lnTo>
                  <a:lnTo>
                    <a:pt x="326" y="428"/>
                  </a:lnTo>
                  <a:lnTo>
                    <a:pt x="321" y="430"/>
                  </a:lnTo>
                  <a:lnTo>
                    <a:pt x="315" y="433"/>
                  </a:lnTo>
                  <a:lnTo>
                    <a:pt x="307" y="442"/>
                  </a:lnTo>
                  <a:lnTo>
                    <a:pt x="297" y="452"/>
                  </a:lnTo>
                  <a:lnTo>
                    <a:pt x="291" y="462"/>
                  </a:lnTo>
                  <a:lnTo>
                    <a:pt x="291" y="462"/>
                  </a:lnTo>
                  <a:close/>
                  <a:moveTo>
                    <a:pt x="285" y="501"/>
                  </a:moveTo>
                  <a:lnTo>
                    <a:pt x="285" y="501"/>
                  </a:lnTo>
                  <a:lnTo>
                    <a:pt x="283" y="494"/>
                  </a:lnTo>
                  <a:lnTo>
                    <a:pt x="283" y="494"/>
                  </a:lnTo>
                  <a:lnTo>
                    <a:pt x="283" y="494"/>
                  </a:lnTo>
                  <a:lnTo>
                    <a:pt x="283" y="494"/>
                  </a:lnTo>
                  <a:lnTo>
                    <a:pt x="288" y="492"/>
                  </a:lnTo>
                  <a:lnTo>
                    <a:pt x="293" y="489"/>
                  </a:lnTo>
                  <a:lnTo>
                    <a:pt x="293" y="489"/>
                  </a:lnTo>
                  <a:lnTo>
                    <a:pt x="285" y="501"/>
                  </a:lnTo>
                  <a:lnTo>
                    <a:pt x="285" y="501"/>
                  </a:lnTo>
                  <a:close/>
                  <a:moveTo>
                    <a:pt x="290" y="514"/>
                  </a:moveTo>
                  <a:lnTo>
                    <a:pt x="290" y="514"/>
                  </a:lnTo>
                  <a:lnTo>
                    <a:pt x="300" y="495"/>
                  </a:lnTo>
                  <a:lnTo>
                    <a:pt x="311" y="477"/>
                  </a:lnTo>
                  <a:lnTo>
                    <a:pt x="311" y="477"/>
                  </a:lnTo>
                  <a:lnTo>
                    <a:pt x="317" y="471"/>
                  </a:lnTo>
                  <a:lnTo>
                    <a:pt x="324" y="464"/>
                  </a:lnTo>
                  <a:lnTo>
                    <a:pt x="331" y="457"/>
                  </a:lnTo>
                  <a:lnTo>
                    <a:pt x="333" y="453"/>
                  </a:lnTo>
                  <a:lnTo>
                    <a:pt x="336" y="450"/>
                  </a:lnTo>
                  <a:lnTo>
                    <a:pt x="336" y="450"/>
                  </a:lnTo>
                  <a:lnTo>
                    <a:pt x="342" y="465"/>
                  </a:lnTo>
                  <a:lnTo>
                    <a:pt x="342" y="465"/>
                  </a:lnTo>
                  <a:lnTo>
                    <a:pt x="337" y="468"/>
                  </a:lnTo>
                  <a:lnTo>
                    <a:pt x="331" y="471"/>
                  </a:lnTo>
                  <a:lnTo>
                    <a:pt x="325" y="476"/>
                  </a:lnTo>
                  <a:lnTo>
                    <a:pt x="320" y="482"/>
                  </a:lnTo>
                  <a:lnTo>
                    <a:pt x="309" y="495"/>
                  </a:lnTo>
                  <a:lnTo>
                    <a:pt x="302" y="506"/>
                  </a:lnTo>
                  <a:lnTo>
                    <a:pt x="302" y="506"/>
                  </a:lnTo>
                  <a:lnTo>
                    <a:pt x="291" y="515"/>
                  </a:lnTo>
                  <a:lnTo>
                    <a:pt x="291" y="515"/>
                  </a:lnTo>
                  <a:lnTo>
                    <a:pt x="290" y="514"/>
                  </a:lnTo>
                  <a:lnTo>
                    <a:pt x="290" y="514"/>
                  </a:lnTo>
                  <a:close/>
                  <a:moveTo>
                    <a:pt x="366" y="520"/>
                  </a:moveTo>
                  <a:lnTo>
                    <a:pt x="366" y="520"/>
                  </a:lnTo>
                  <a:lnTo>
                    <a:pt x="365" y="520"/>
                  </a:lnTo>
                  <a:lnTo>
                    <a:pt x="362" y="520"/>
                  </a:lnTo>
                  <a:lnTo>
                    <a:pt x="358" y="522"/>
                  </a:lnTo>
                  <a:lnTo>
                    <a:pt x="352" y="528"/>
                  </a:lnTo>
                  <a:lnTo>
                    <a:pt x="344" y="535"/>
                  </a:lnTo>
                  <a:lnTo>
                    <a:pt x="332" y="551"/>
                  </a:lnTo>
                  <a:lnTo>
                    <a:pt x="324" y="560"/>
                  </a:lnTo>
                  <a:lnTo>
                    <a:pt x="324" y="560"/>
                  </a:lnTo>
                  <a:lnTo>
                    <a:pt x="331" y="546"/>
                  </a:lnTo>
                  <a:lnTo>
                    <a:pt x="341" y="533"/>
                  </a:lnTo>
                  <a:lnTo>
                    <a:pt x="352" y="521"/>
                  </a:lnTo>
                  <a:lnTo>
                    <a:pt x="361" y="509"/>
                  </a:lnTo>
                  <a:lnTo>
                    <a:pt x="361" y="509"/>
                  </a:lnTo>
                  <a:lnTo>
                    <a:pt x="372" y="530"/>
                  </a:lnTo>
                  <a:lnTo>
                    <a:pt x="372" y="530"/>
                  </a:lnTo>
                  <a:lnTo>
                    <a:pt x="355" y="550"/>
                  </a:lnTo>
                  <a:lnTo>
                    <a:pt x="346" y="558"/>
                  </a:lnTo>
                  <a:lnTo>
                    <a:pt x="336" y="567"/>
                  </a:lnTo>
                  <a:lnTo>
                    <a:pt x="336" y="567"/>
                  </a:lnTo>
                  <a:lnTo>
                    <a:pt x="343" y="554"/>
                  </a:lnTo>
                  <a:lnTo>
                    <a:pt x="343" y="554"/>
                  </a:lnTo>
                  <a:lnTo>
                    <a:pt x="349" y="548"/>
                  </a:lnTo>
                  <a:lnTo>
                    <a:pt x="359" y="538"/>
                  </a:lnTo>
                  <a:lnTo>
                    <a:pt x="362" y="533"/>
                  </a:lnTo>
                  <a:lnTo>
                    <a:pt x="366" y="527"/>
                  </a:lnTo>
                  <a:lnTo>
                    <a:pt x="367" y="523"/>
                  </a:lnTo>
                  <a:lnTo>
                    <a:pt x="367" y="521"/>
                  </a:lnTo>
                  <a:lnTo>
                    <a:pt x="366" y="520"/>
                  </a:lnTo>
                  <a:lnTo>
                    <a:pt x="366" y="520"/>
                  </a:lnTo>
                  <a:close/>
                  <a:moveTo>
                    <a:pt x="317" y="536"/>
                  </a:moveTo>
                  <a:lnTo>
                    <a:pt x="317" y="536"/>
                  </a:lnTo>
                  <a:lnTo>
                    <a:pt x="323" y="524"/>
                  </a:lnTo>
                  <a:lnTo>
                    <a:pt x="331" y="512"/>
                  </a:lnTo>
                  <a:lnTo>
                    <a:pt x="342" y="501"/>
                  </a:lnTo>
                  <a:lnTo>
                    <a:pt x="353" y="489"/>
                  </a:lnTo>
                  <a:lnTo>
                    <a:pt x="353" y="489"/>
                  </a:lnTo>
                  <a:lnTo>
                    <a:pt x="353" y="489"/>
                  </a:lnTo>
                  <a:lnTo>
                    <a:pt x="353" y="489"/>
                  </a:lnTo>
                  <a:lnTo>
                    <a:pt x="358" y="499"/>
                  </a:lnTo>
                  <a:lnTo>
                    <a:pt x="358" y="499"/>
                  </a:lnTo>
                  <a:lnTo>
                    <a:pt x="337" y="518"/>
                  </a:lnTo>
                  <a:lnTo>
                    <a:pt x="327" y="528"/>
                  </a:lnTo>
                  <a:lnTo>
                    <a:pt x="317" y="536"/>
                  </a:lnTo>
                  <a:lnTo>
                    <a:pt x="317" y="536"/>
                  </a:lnTo>
                  <a:close/>
                  <a:moveTo>
                    <a:pt x="305" y="522"/>
                  </a:moveTo>
                  <a:lnTo>
                    <a:pt x="305" y="522"/>
                  </a:lnTo>
                  <a:lnTo>
                    <a:pt x="309" y="512"/>
                  </a:lnTo>
                  <a:lnTo>
                    <a:pt x="309" y="512"/>
                  </a:lnTo>
                  <a:lnTo>
                    <a:pt x="319" y="504"/>
                  </a:lnTo>
                  <a:lnTo>
                    <a:pt x="329" y="494"/>
                  </a:lnTo>
                  <a:lnTo>
                    <a:pt x="346" y="474"/>
                  </a:lnTo>
                  <a:lnTo>
                    <a:pt x="346" y="474"/>
                  </a:lnTo>
                  <a:lnTo>
                    <a:pt x="349" y="482"/>
                  </a:lnTo>
                  <a:lnTo>
                    <a:pt x="349" y="482"/>
                  </a:lnTo>
                  <a:lnTo>
                    <a:pt x="344" y="483"/>
                  </a:lnTo>
                  <a:lnTo>
                    <a:pt x="338" y="487"/>
                  </a:lnTo>
                  <a:lnTo>
                    <a:pt x="326" y="499"/>
                  </a:lnTo>
                  <a:lnTo>
                    <a:pt x="314" y="514"/>
                  </a:lnTo>
                  <a:lnTo>
                    <a:pt x="305" y="522"/>
                  </a:lnTo>
                  <a:lnTo>
                    <a:pt x="305" y="522"/>
                  </a:lnTo>
                  <a:close/>
                  <a:moveTo>
                    <a:pt x="301" y="538"/>
                  </a:moveTo>
                  <a:lnTo>
                    <a:pt x="301" y="538"/>
                  </a:lnTo>
                  <a:lnTo>
                    <a:pt x="308" y="532"/>
                  </a:lnTo>
                  <a:lnTo>
                    <a:pt x="308" y="532"/>
                  </a:lnTo>
                  <a:lnTo>
                    <a:pt x="305" y="545"/>
                  </a:lnTo>
                  <a:lnTo>
                    <a:pt x="305" y="545"/>
                  </a:lnTo>
                  <a:lnTo>
                    <a:pt x="301" y="538"/>
                  </a:lnTo>
                  <a:lnTo>
                    <a:pt x="301" y="538"/>
                  </a:lnTo>
                  <a:close/>
                  <a:moveTo>
                    <a:pt x="319" y="577"/>
                  </a:moveTo>
                  <a:lnTo>
                    <a:pt x="319" y="577"/>
                  </a:lnTo>
                  <a:lnTo>
                    <a:pt x="319" y="577"/>
                  </a:lnTo>
                  <a:lnTo>
                    <a:pt x="319" y="577"/>
                  </a:lnTo>
                  <a:lnTo>
                    <a:pt x="320" y="576"/>
                  </a:lnTo>
                  <a:lnTo>
                    <a:pt x="320" y="576"/>
                  </a:lnTo>
                  <a:lnTo>
                    <a:pt x="319" y="577"/>
                  </a:lnTo>
                  <a:lnTo>
                    <a:pt x="319" y="577"/>
                  </a:lnTo>
                  <a:close/>
                  <a:moveTo>
                    <a:pt x="313" y="564"/>
                  </a:moveTo>
                  <a:lnTo>
                    <a:pt x="313" y="564"/>
                  </a:lnTo>
                  <a:lnTo>
                    <a:pt x="308" y="552"/>
                  </a:lnTo>
                  <a:lnTo>
                    <a:pt x="308" y="552"/>
                  </a:lnTo>
                  <a:lnTo>
                    <a:pt x="312" y="552"/>
                  </a:lnTo>
                  <a:lnTo>
                    <a:pt x="314" y="551"/>
                  </a:lnTo>
                  <a:lnTo>
                    <a:pt x="320" y="546"/>
                  </a:lnTo>
                  <a:lnTo>
                    <a:pt x="320" y="546"/>
                  </a:lnTo>
                  <a:lnTo>
                    <a:pt x="317" y="554"/>
                  </a:lnTo>
                  <a:lnTo>
                    <a:pt x="313" y="564"/>
                  </a:lnTo>
                  <a:lnTo>
                    <a:pt x="313" y="564"/>
                  </a:lnTo>
                  <a:close/>
                  <a:moveTo>
                    <a:pt x="323" y="587"/>
                  </a:moveTo>
                  <a:lnTo>
                    <a:pt x="323" y="587"/>
                  </a:lnTo>
                  <a:lnTo>
                    <a:pt x="324" y="587"/>
                  </a:lnTo>
                  <a:lnTo>
                    <a:pt x="324" y="587"/>
                  </a:lnTo>
                  <a:lnTo>
                    <a:pt x="332" y="581"/>
                  </a:lnTo>
                  <a:lnTo>
                    <a:pt x="332" y="581"/>
                  </a:lnTo>
                  <a:lnTo>
                    <a:pt x="329" y="589"/>
                  </a:lnTo>
                  <a:lnTo>
                    <a:pt x="326" y="598"/>
                  </a:lnTo>
                  <a:lnTo>
                    <a:pt x="326" y="598"/>
                  </a:lnTo>
                  <a:lnTo>
                    <a:pt x="323" y="587"/>
                  </a:lnTo>
                  <a:lnTo>
                    <a:pt x="323" y="587"/>
                  </a:lnTo>
                  <a:close/>
                  <a:moveTo>
                    <a:pt x="335" y="619"/>
                  </a:moveTo>
                  <a:lnTo>
                    <a:pt x="335" y="619"/>
                  </a:lnTo>
                  <a:lnTo>
                    <a:pt x="332" y="615"/>
                  </a:lnTo>
                  <a:lnTo>
                    <a:pt x="332" y="615"/>
                  </a:lnTo>
                  <a:lnTo>
                    <a:pt x="337" y="612"/>
                  </a:lnTo>
                  <a:lnTo>
                    <a:pt x="337" y="612"/>
                  </a:lnTo>
                  <a:lnTo>
                    <a:pt x="335" y="619"/>
                  </a:lnTo>
                  <a:lnTo>
                    <a:pt x="335" y="619"/>
                  </a:lnTo>
                  <a:close/>
                  <a:moveTo>
                    <a:pt x="342" y="639"/>
                  </a:moveTo>
                  <a:lnTo>
                    <a:pt x="342" y="639"/>
                  </a:lnTo>
                  <a:lnTo>
                    <a:pt x="341" y="636"/>
                  </a:lnTo>
                  <a:lnTo>
                    <a:pt x="341" y="636"/>
                  </a:lnTo>
                  <a:lnTo>
                    <a:pt x="344" y="635"/>
                  </a:lnTo>
                  <a:lnTo>
                    <a:pt x="344" y="635"/>
                  </a:lnTo>
                  <a:lnTo>
                    <a:pt x="342" y="639"/>
                  </a:lnTo>
                  <a:lnTo>
                    <a:pt x="342" y="639"/>
                  </a:lnTo>
                  <a:close/>
                  <a:moveTo>
                    <a:pt x="342" y="626"/>
                  </a:moveTo>
                  <a:lnTo>
                    <a:pt x="342" y="626"/>
                  </a:lnTo>
                  <a:lnTo>
                    <a:pt x="346" y="618"/>
                  </a:lnTo>
                  <a:lnTo>
                    <a:pt x="350" y="611"/>
                  </a:lnTo>
                  <a:lnTo>
                    <a:pt x="360" y="597"/>
                  </a:lnTo>
                  <a:lnTo>
                    <a:pt x="383" y="571"/>
                  </a:lnTo>
                  <a:lnTo>
                    <a:pt x="383" y="571"/>
                  </a:lnTo>
                  <a:lnTo>
                    <a:pt x="385" y="568"/>
                  </a:lnTo>
                  <a:lnTo>
                    <a:pt x="385" y="567"/>
                  </a:lnTo>
                  <a:lnTo>
                    <a:pt x="384" y="567"/>
                  </a:lnTo>
                  <a:lnTo>
                    <a:pt x="382" y="567"/>
                  </a:lnTo>
                  <a:lnTo>
                    <a:pt x="377" y="569"/>
                  </a:lnTo>
                  <a:lnTo>
                    <a:pt x="368" y="574"/>
                  </a:lnTo>
                  <a:lnTo>
                    <a:pt x="365" y="576"/>
                  </a:lnTo>
                  <a:lnTo>
                    <a:pt x="365" y="576"/>
                  </a:lnTo>
                  <a:lnTo>
                    <a:pt x="350" y="589"/>
                  </a:lnTo>
                  <a:lnTo>
                    <a:pt x="343" y="597"/>
                  </a:lnTo>
                  <a:lnTo>
                    <a:pt x="336" y="603"/>
                  </a:lnTo>
                  <a:lnTo>
                    <a:pt x="336" y="603"/>
                  </a:lnTo>
                  <a:lnTo>
                    <a:pt x="337" y="595"/>
                  </a:lnTo>
                  <a:lnTo>
                    <a:pt x="339" y="589"/>
                  </a:lnTo>
                  <a:lnTo>
                    <a:pt x="347" y="577"/>
                  </a:lnTo>
                  <a:lnTo>
                    <a:pt x="355" y="565"/>
                  </a:lnTo>
                  <a:lnTo>
                    <a:pt x="365" y="553"/>
                  </a:lnTo>
                  <a:lnTo>
                    <a:pt x="365" y="553"/>
                  </a:lnTo>
                  <a:lnTo>
                    <a:pt x="377" y="540"/>
                  </a:lnTo>
                  <a:lnTo>
                    <a:pt x="377" y="540"/>
                  </a:lnTo>
                  <a:lnTo>
                    <a:pt x="391" y="568"/>
                  </a:lnTo>
                  <a:lnTo>
                    <a:pt x="403" y="597"/>
                  </a:lnTo>
                  <a:lnTo>
                    <a:pt x="403" y="597"/>
                  </a:lnTo>
                  <a:lnTo>
                    <a:pt x="398" y="599"/>
                  </a:lnTo>
                  <a:lnTo>
                    <a:pt x="395" y="603"/>
                  </a:lnTo>
                  <a:lnTo>
                    <a:pt x="386" y="611"/>
                  </a:lnTo>
                  <a:lnTo>
                    <a:pt x="371" y="629"/>
                  </a:lnTo>
                  <a:lnTo>
                    <a:pt x="371" y="629"/>
                  </a:lnTo>
                  <a:lnTo>
                    <a:pt x="361" y="638"/>
                  </a:lnTo>
                  <a:lnTo>
                    <a:pt x="350" y="644"/>
                  </a:lnTo>
                  <a:lnTo>
                    <a:pt x="350" y="644"/>
                  </a:lnTo>
                  <a:lnTo>
                    <a:pt x="360" y="629"/>
                  </a:lnTo>
                  <a:lnTo>
                    <a:pt x="371" y="617"/>
                  </a:lnTo>
                  <a:lnTo>
                    <a:pt x="382" y="605"/>
                  </a:lnTo>
                  <a:lnTo>
                    <a:pt x="394" y="593"/>
                  </a:lnTo>
                  <a:lnTo>
                    <a:pt x="394" y="593"/>
                  </a:lnTo>
                  <a:lnTo>
                    <a:pt x="396" y="591"/>
                  </a:lnTo>
                  <a:lnTo>
                    <a:pt x="395" y="587"/>
                  </a:lnTo>
                  <a:lnTo>
                    <a:pt x="395" y="587"/>
                  </a:lnTo>
                  <a:lnTo>
                    <a:pt x="392" y="586"/>
                  </a:lnTo>
                  <a:lnTo>
                    <a:pt x="391" y="587"/>
                  </a:lnTo>
                  <a:lnTo>
                    <a:pt x="385" y="589"/>
                  </a:lnTo>
                  <a:lnTo>
                    <a:pt x="377" y="595"/>
                  </a:lnTo>
                  <a:lnTo>
                    <a:pt x="368" y="603"/>
                  </a:lnTo>
                  <a:lnTo>
                    <a:pt x="353" y="617"/>
                  </a:lnTo>
                  <a:lnTo>
                    <a:pt x="342" y="626"/>
                  </a:lnTo>
                  <a:lnTo>
                    <a:pt x="342" y="626"/>
                  </a:lnTo>
                  <a:close/>
                  <a:moveTo>
                    <a:pt x="392" y="703"/>
                  </a:moveTo>
                  <a:lnTo>
                    <a:pt x="392" y="703"/>
                  </a:lnTo>
                  <a:lnTo>
                    <a:pt x="394" y="700"/>
                  </a:lnTo>
                  <a:lnTo>
                    <a:pt x="394" y="698"/>
                  </a:lnTo>
                  <a:lnTo>
                    <a:pt x="394" y="698"/>
                  </a:lnTo>
                  <a:lnTo>
                    <a:pt x="396" y="698"/>
                  </a:lnTo>
                  <a:lnTo>
                    <a:pt x="400" y="697"/>
                  </a:lnTo>
                  <a:lnTo>
                    <a:pt x="403" y="694"/>
                  </a:lnTo>
                  <a:lnTo>
                    <a:pt x="403" y="693"/>
                  </a:lnTo>
                  <a:lnTo>
                    <a:pt x="403" y="691"/>
                  </a:lnTo>
                  <a:lnTo>
                    <a:pt x="403" y="691"/>
                  </a:lnTo>
                  <a:lnTo>
                    <a:pt x="411" y="691"/>
                  </a:lnTo>
                  <a:lnTo>
                    <a:pt x="411" y="691"/>
                  </a:lnTo>
                  <a:lnTo>
                    <a:pt x="404" y="701"/>
                  </a:lnTo>
                  <a:lnTo>
                    <a:pt x="397" y="710"/>
                  </a:lnTo>
                  <a:lnTo>
                    <a:pt x="389" y="717"/>
                  </a:lnTo>
                  <a:lnTo>
                    <a:pt x="379" y="723"/>
                  </a:lnTo>
                  <a:lnTo>
                    <a:pt x="379" y="723"/>
                  </a:lnTo>
                  <a:lnTo>
                    <a:pt x="378" y="722"/>
                  </a:lnTo>
                  <a:lnTo>
                    <a:pt x="378" y="722"/>
                  </a:lnTo>
                  <a:lnTo>
                    <a:pt x="383" y="710"/>
                  </a:lnTo>
                  <a:lnTo>
                    <a:pt x="383" y="710"/>
                  </a:lnTo>
                  <a:lnTo>
                    <a:pt x="392" y="703"/>
                  </a:lnTo>
                  <a:lnTo>
                    <a:pt x="392" y="703"/>
                  </a:lnTo>
                  <a:close/>
                  <a:moveTo>
                    <a:pt x="389" y="681"/>
                  </a:moveTo>
                  <a:lnTo>
                    <a:pt x="389" y="681"/>
                  </a:lnTo>
                  <a:lnTo>
                    <a:pt x="394" y="679"/>
                  </a:lnTo>
                  <a:lnTo>
                    <a:pt x="394" y="679"/>
                  </a:lnTo>
                  <a:lnTo>
                    <a:pt x="391" y="681"/>
                  </a:lnTo>
                  <a:lnTo>
                    <a:pt x="391" y="681"/>
                  </a:lnTo>
                  <a:lnTo>
                    <a:pt x="389" y="681"/>
                  </a:lnTo>
                  <a:lnTo>
                    <a:pt x="389" y="681"/>
                  </a:lnTo>
                  <a:close/>
                  <a:moveTo>
                    <a:pt x="403" y="681"/>
                  </a:moveTo>
                  <a:lnTo>
                    <a:pt x="403" y="681"/>
                  </a:lnTo>
                  <a:lnTo>
                    <a:pt x="418" y="665"/>
                  </a:lnTo>
                  <a:lnTo>
                    <a:pt x="418" y="665"/>
                  </a:lnTo>
                  <a:lnTo>
                    <a:pt x="417" y="674"/>
                  </a:lnTo>
                  <a:lnTo>
                    <a:pt x="414" y="681"/>
                  </a:lnTo>
                  <a:lnTo>
                    <a:pt x="414" y="681"/>
                  </a:lnTo>
                  <a:lnTo>
                    <a:pt x="403" y="681"/>
                  </a:lnTo>
                  <a:lnTo>
                    <a:pt x="403" y="681"/>
                  </a:lnTo>
                  <a:close/>
                  <a:moveTo>
                    <a:pt x="376" y="679"/>
                  </a:moveTo>
                  <a:lnTo>
                    <a:pt x="376" y="679"/>
                  </a:lnTo>
                  <a:lnTo>
                    <a:pt x="384" y="669"/>
                  </a:lnTo>
                  <a:lnTo>
                    <a:pt x="397" y="653"/>
                  </a:lnTo>
                  <a:lnTo>
                    <a:pt x="404" y="646"/>
                  </a:lnTo>
                  <a:lnTo>
                    <a:pt x="409" y="639"/>
                  </a:lnTo>
                  <a:lnTo>
                    <a:pt x="412" y="633"/>
                  </a:lnTo>
                  <a:lnTo>
                    <a:pt x="412" y="630"/>
                  </a:lnTo>
                  <a:lnTo>
                    <a:pt x="412" y="629"/>
                  </a:lnTo>
                  <a:lnTo>
                    <a:pt x="412" y="629"/>
                  </a:lnTo>
                  <a:lnTo>
                    <a:pt x="411" y="629"/>
                  </a:lnTo>
                  <a:lnTo>
                    <a:pt x="408" y="629"/>
                  </a:lnTo>
                  <a:lnTo>
                    <a:pt x="402" y="633"/>
                  </a:lnTo>
                  <a:lnTo>
                    <a:pt x="384" y="645"/>
                  </a:lnTo>
                  <a:lnTo>
                    <a:pt x="356" y="668"/>
                  </a:lnTo>
                  <a:lnTo>
                    <a:pt x="356" y="668"/>
                  </a:lnTo>
                  <a:lnTo>
                    <a:pt x="355" y="665"/>
                  </a:lnTo>
                  <a:lnTo>
                    <a:pt x="355" y="665"/>
                  </a:lnTo>
                  <a:lnTo>
                    <a:pt x="360" y="658"/>
                  </a:lnTo>
                  <a:lnTo>
                    <a:pt x="365" y="651"/>
                  </a:lnTo>
                  <a:lnTo>
                    <a:pt x="378" y="636"/>
                  </a:lnTo>
                  <a:lnTo>
                    <a:pt x="378" y="636"/>
                  </a:lnTo>
                  <a:lnTo>
                    <a:pt x="392" y="622"/>
                  </a:lnTo>
                  <a:lnTo>
                    <a:pt x="407" y="606"/>
                  </a:lnTo>
                  <a:lnTo>
                    <a:pt x="407" y="606"/>
                  </a:lnTo>
                  <a:lnTo>
                    <a:pt x="414" y="630"/>
                  </a:lnTo>
                  <a:lnTo>
                    <a:pt x="417" y="642"/>
                  </a:lnTo>
                  <a:lnTo>
                    <a:pt x="418" y="653"/>
                  </a:lnTo>
                  <a:lnTo>
                    <a:pt x="418" y="653"/>
                  </a:lnTo>
                  <a:lnTo>
                    <a:pt x="413" y="654"/>
                  </a:lnTo>
                  <a:lnTo>
                    <a:pt x="407" y="656"/>
                  </a:lnTo>
                  <a:lnTo>
                    <a:pt x="396" y="663"/>
                  </a:lnTo>
                  <a:lnTo>
                    <a:pt x="376" y="679"/>
                  </a:lnTo>
                  <a:lnTo>
                    <a:pt x="376" y="679"/>
                  </a:lnTo>
                  <a:close/>
                  <a:moveTo>
                    <a:pt x="377" y="689"/>
                  </a:moveTo>
                  <a:lnTo>
                    <a:pt x="377" y="689"/>
                  </a:lnTo>
                  <a:lnTo>
                    <a:pt x="377" y="689"/>
                  </a:lnTo>
                  <a:lnTo>
                    <a:pt x="377" y="689"/>
                  </a:lnTo>
                  <a:lnTo>
                    <a:pt x="377" y="689"/>
                  </a:lnTo>
                  <a:lnTo>
                    <a:pt x="377" y="689"/>
                  </a:lnTo>
                  <a:lnTo>
                    <a:pt x="377" y="689"/>
                  </a:lnTo>
                  <a:lnTo>
                    <a:pt x="377" y="689"/>
                  </a:lnTo>
                  <a:close/>
                  <a:moveTo>
                    <a:pt x="371" y="670"/>
                  </a:moveTo>
                  <a:lnTo>
                    <a:pt x="371" y="670"/>
                  </a:lnTo>
                  <a:lnTo>
                    <a:pt x="365" y="679"/>
                  </a:lnTo>
                  <a:lnTo>
                    <a:pt x="365" y="679"/>
                  </a:lnTo>
                  <a:lnTo>
                    <a:pt x="364" y="679"/>
                  </a:lnTo>
                  <a:lnTo>
                    <a:pt x="364" y="679"/>
                  </a:lnTo>
                  <a:lnTo>
                    <a:pt x="361" y="676"/>
                  </a:lnTo>
                  <a:lnTo>
                    <a:pt x="361" y="676"/>
                  </a:lnTo>
                  <a:lnTo>
                    <a:pt x="371" y="670"/>
                  </a:lnTo>
                  <a:lnTo>
                    <a:pt x="371" y="670"/>
                  </a:lnTo>
                  <a:close/>
                  <a:moveTo>
                    <a:pt x="350" y="654"/>
                  </a:moveTo>
                  <a:lnTo>
                    <a:pt x="350" y="654"/>
                  </a:lnTo>
                  <a:lnTo>
                    <a:pt x="349" y="656"/>
                  </a:lnTo>
                  <a:lnTo>
                    <a:pt x="349" y="656"/>
                  </a:lnTo>
                  <a:lnTo>
                    <a:pt x="349" y="656"/>
                  </a:lnTo>
                  <a:lnTo>
                    <a:pt x="349" y="656"/>
                  </a:lnTo>
                  <a:lnTo>
                    <a:pt x="350" y="654"/>
                  </a:lnTo>
                  <a:lnTo>
                    <a:pt x="350" y="654"/>
                  </a:lnTo>
                  <a:close/>
                  <a:moveTo>
                    <a:pt x="346" y="686"/>
                  </a:moveTo>
                  <a:lnTo>
                    <a:pt x="346" y="686"/>
                  </a:lnTo>
                  <a:lnTo>
                    <a:pt x="349" y="685"/>
                  </a:lnTo>
                  <a:lnTo>
                    <a:pt x="354" y="681"/>
                  </a:lnTo>
                  <a:lnTo>
                    <a:pt x="354" y="681"/>
                  </a:lnTo>
                  <a:lnTo>
                    <a:pt x="360" y="689"/>
                  </a:lnTo>
                  <a:lnTo>
                    <a:pt x="360" y="689"/>
                  </a:lnTo>
                  <a:lnTo>
                    <a:pt x="359" y="689"/>
                  </a:lnTo>
                  <a:lnTo>
                    <a:pt x="359" y="689"/>
                  </a:lnTo>
                  <a:lnTo>
                    <a:pt x="341" y="691"/>
                  </a:lnTo>
                  <a:lnTo>
                    <a:pt x="341" y="691"/>
                  </a:lnTo>
                  <a:lnTo>
                    <a:pt x="346" y="686"/>
                  </a:lnTo>
                  <a:lnTo>
                    <a:pt x="346" y="686"/>
                  </a:lnTo>
                  <a:close/>
                  <a:moveTo>
                    <a:pt x="331" y="700"/>
                  </a:moveTo>
                  <a:lnTo>
                    <a:pt x="331" y="700"/>
                  </a:lnTo>
                  <a:lnTo>
                    <a:pt x="341" y="701"/>
                  </a:lnTo>
                  <a:lnTo>
                    <a:pt x="352" y="701"/>
                  </a:lnTo>
                  <a:lnTo>
                    <a:pt x="373" y="700"/>
                  </a:lnTo>
                  <a:lnTo>
                    <a:pt x="373" y="700"/>
                  </a:lnTo>
                  <a:lnTo>
                    <a:pt x="377" y="700"/>
                  </a:lnTo>
                  <a:lnTo>
                    <a:pt x="377" y="700"/>
                  </a:lnTo>
                  <a:lnTo>
                    <a:pt x="376" y="704"/>
                  </a:lnTo>
                  <a:lnTo>
                    <a:pt x="376" y="704"/>
                  </a:lnTo>
                  <a:lnTo>
                    <a:pt x="367" y="707"/>
                  </a:lnTo>
                  <a:lnTo>
                    <a:pt x="359" y="712"/>
                  </a:lnTo>
                  <a:lnTo>
                    <a:pt x="339" y="718"/>
                  </a:lnTo>
                  <a:lnTo>
                    <a:pt x="339" y="718"/>
                  </a:lnTo>
                  <a:lnTo>
                    <a:pt x="330" y="719"/>
                  </a:lnTo>
                  <a:lnTo>
                    <a:pt x="314" y="723"/>
                  </a:lnTo>
                  <a:lnTo>
                    <a:pt x="306" y="724"/>
                  </a:lnTo>
                  <a:lnTo>
                    <a:pt x="301" y="728"/>
                  </a:lnTo>
                  <a:lnTo>
                    <a:pt x="299" y="729"/>
                  </a:lnTo>
                  <a:lnTo>
                    <a:pt x="299" y="730"/>
                  </a:lnTo>
                  <a:lnTo>
                    <a:pt x="299" y="732"/>
                  </a:lnTo>
                  <a:lnTo>
                    <a:pt x="300" y="734"/>
                  </a:lnTo>
                  <a:lnTo>
                    <a:pt x="300" y="734"/>
                  </a:lnTo>
                  <a:lnTo>
                    <a:pt x="278" y="733"/>
                  </a:lnTo>
                  <a:lnTo>
                    <a:pt x="278" y="733"/>
                  </a:lnTo>
                  <a:lnTo>
                    <a:pt x="293" y="725"/>
                  </a:lnTo>
                  <a:lnTo>
                    <a:pt x="306" y="718"/>
                  </a:lnTo>
                  <a:lnTo>
                    <a:pt x="319" y="710"/>
                  </a:lnTo>
                  <a:lnTo>
                    <a:pt x="331" y="700"/>
                  </a:lnTo>
                  <a:lnTo>
                    <a:pt x="331" y="700"/>
                  </a:lnTo>
                  <a:close/>
                  <a:moveTo>
                    <a:pt x="368" y="718"/>
                  </a:moveTo>
                  <a:lnTo>
                    <a:pt x="368" y="718"/>
                  </a:lnTo>
                  <a:lnTo>
                    <a:pt x="368" y="719"/>
                  </a:lnTo>
                  <a:lnTo>
                    <a:pt x="368" y="719"/>
                  </a:lnTo>
                  <a:lnTo>
                    <a:pt x="368" y="721"/>
                  </a:lnTo>
                  <a:lnTo>
                    <a:pt x="368" y="721"/>
                  </a:lnTo>
                  <a:lnTo>
                    <a:pt x="365" y="719"/>
                  </a:lnTo>
                  <a:lnTo>
                    <a:pt x="365" y="719"/>
                  </a:lnTo>
                  <a:lnTo>
                    <a:pt x="368" y="718"/>
                  </a:lnTo>
                  <a:lnTo>
                    <a:pt x="368" y="718"/>
                  </a:lnTo>
                  <a:close/>
                  <a:moveTo>
                    <a:pt x="320" y="733"/>
                  </a:moveTo>
                  <a:lnTo>
                    <a:pt x="320" y="733"/>
                  </a:lnTo>
                  <a:lnTo>
                    <a:pt x="341" y="728"/>
                  </a:lnTo>
                  <a:lnTo>
                    <a:pt x="341" y="728"/>
                  </a:lnTo>
                  <a:lnTo>
                    <a:pt x="358" y="728"/>
                  </a:lnTo>
                  <a:lnTo>
                    <a:pt x="358" y="728"/>
                  </a:lnTo>
                  <a:lnTo>
                    <a:pt x="339" y="732"/>
                  </a:lnTo>
                  <a:lnTo>
                    <a:pt x="320" y="733"/>
                  </a:lnTo>
                  <a:lnTo>
                    <a:pt x="320" y="733"/>
                  </a:lnTo>
                  <a:close/>
                  <a:moveTo>
                    <a:pt x="338" y="741"/>
                  </a:moveTo>
                  <a:lnTo>
                    <a:pt x="338" y="741"/>
                  </a:lnTo>
                  <a:lnTo>
                    <a:pt x="335" y="742"/>
                  </a:lnTo>
                  <a:lnTo>
                    <a:pt x="335" y="742"/>
                  </a:lnTo>
                  <a:lnTo>
                    <a:pt x="335" y="741"/>
                  </a:lnTo>
                  <a:lnTo>
                    <a:pt x="335" y="741"/>
                  </a:lnTo>
                  <a:lnTo>
                    <a:pt x="338" y="741"/>
                  </a:lnTo>
                  <a:lnTo>
                    <a:pt x="338" y="741"/>
                  </a:lnTo>
                  <a:close/>
                  <a:moveTo>
                    <a:pt x="214" y="794"/>
                  </a:moveTo>
                  <a:lnTo>
                    <a:pt x="214" y="794"/>
                  </a:lnTo>
                  <a:lnTo>
                    <a:pt x="234" y="791"/>
                  </a:lnTo>
                  <a:lnTo>
                    <a:pt x="234" y="791"/>
                  </a:lnTo>
                  <a:lnTo>
                    <a:pt x="213" y="804"/>
                  </a:lnTo>
                  <a:lnTo>
                    <a:pt x="193" y="818"/>
                  </a:lnTo>
                  <a:lnTo>
                    <a:pt x="193" y="818"/>
                  </a:lnTo>
                  <a:lnTo>
                    <a:pt x="190" y="817"/>
                  </a:lnTo>
                  <a:lnTo>
                    <a:pt x="188" y="817"/>
                  </a:lnTo>
                  <a:lnTo>
                    <a:pt x="182" y="817"/>
                  </a:lnTo>
                  <a:lnTo>
                    <a:pt x="163" y="823"/>
                  </a:lnTo>
                  <a:lnTo>
                    <a:pt x="131" y="834"/>
                  </a:lnTo>
                  <a:lnTo>
                    <a:pt x="131" y="834"/>
                  </a:lnTo>
                  <a:lnTo>
                    <a:pt x="146" y="827"/>
                  </a:lnTo>
                  <a:lnTo>
                    <a:pt x="161" y="819"/>
                  </a:lnTo>
                  <a:lnTo>
                    <a:pt x="193" y="809"/>
                  </a:lnTo>
                  <a:lnTo>
                    <a:pt x="193" y="809"/>
                  </a:lnTo>
                  <a:lnTo>
                    <a:pt x="199" y="807"/>
                  </a:lnTo>
                  <a:lnTo>
                    <a:pt x="208" y="805"/>
                  </a:lnTo>
                  <a:lnTo>
                    <a:pt x="213" y="803"/>
                  </a:lnTo>
                  <a:lnTo>
                    <a:pt x="216" y="800"/>
                  </a:lnTo>
                  <a:lnTo>
                    <a:pt x="217" y="798"/>
                  </a:lnTo>
                  <a:lnTo>
                    <a:pt x="214" y="794"/>
                  </a:lnTo>
                  <a:lnTo>
                    <a:pt x="214" y="794"/>
                  </a:lnTo>
                  <a:close/>
                  <a:moveTo>
                    <a:pt x="189" y="787"/>
                  </a:moveTo>
                  <a:lnTo>
                    <a:pt x="189" y="787"/>
                  </a:lnTo>
                  <a:lnTo>
                    <a:pt x="206" y="782"/>
                  </a:lnTo>
                  <a:lnTo>
                    <a:pt x="234" y="776"/>
                  </a:lnTo>
                  <a:lnTo>
                    <a:pt x="247" y="772"/>
                  </a:lnTo>
                  <a:lnTo>
                    <a:pt x="259" y="769"/>
                  </a:lnTo>
                  <a:lnTo>
                    <a:pt x="267" y="765"/>
                  </a:lnTo>
                  <a:lnTo>
                    <a:pt x="270" y="763"/>
                  </a:lnTo>
                  <a:lnTo>
                    <a:pt x="271" y="760"/>
                  </a:lnTo>
                  <a:lnTo>
                    <a:pt x="271" y="760"/>
                  </a:lnTo>
                  <a:lnTo>
                    <a:pt x="287" y="758"/>
                  </a:lnTo>
                  <a:lnTo>
                    <a:pt x="302" y="754"/>
                  </a:lnTo>
                  <a:lnTo>
                    <a:pt x="302" y="754"/>
                  </a:lnTo>
                  <a:lnTo>
                    <a:pt x="305" y="754"/>
                  </a:lnTo>
                  <a:lnTo>
                    <a:pt x="306" y="752"/>
                  </a:lnTo>
                  <a:lnTo>
                    <a:pt x="306" y="750"/>
                  </a:lnTo>
                  <a:lnTo>
                    <a:pt x="305" y="747"/>
                  </a:lnTo>
                  <a:lnTo>
                    <a:pt x="305" y="747"/>
                  </a:lnTo>
                  <a:lnTo>
                    <a:pt x="311" y="746"/>
                  </a:lnTo>
                  <a:lnTo>
                    <a:pt x="311" y="746"/>
                  </a:lnTo>
                  <a:lnTo>
                    <a:pt x="324" y="746"/>
                  </a:lnTo>
                  <a:lnTo>
                    <a:pt x="324" y="746"/>
                  </a:lnTo>
                  <a:lnTo>
                    <a:pt x="306" y="753"/>
                  </a:lnTo>
                  <a:lnTo>
                    <a:pt x="288" y="762"/>
                  </a:lnTo>
                  <a:lnTo>
                    <a:pt x="254" y="780"/>
                  </a:lnTo>
                  <a:lnTo>
                    <a:pt x="254" y="780"/>
                  </a:lnTo>
                  <a:lnTo>
                    <a:pt x="252" y="778"/>
                  </a:lnTo>
                  <a:lnTo>
                    <a:pt x="249" y="777"/>
                  </a:lnTo>
                  <a:lnTo>
                    <a:pt x="242" y="776"/>
                  </a:lnTo>
                  <a:lnTo>
                    <a:pt x="232" y="776"/>
                  </a:lnTo>
                  <a:lnTo>
                    <a:pt x="223" y="778"/>
                  </a:lnTo>
                  <a:lnTo>
                    <a:pt x="202" y="783"/>
                  </a:lnTo>
                  <a:lnTo>
                    <a:pt x="189" y="787"/>
                  </a:lnTo>
                  <a:lnTo>
                    <a:pt x="189" y="787"/>
                  </a:lnTo>
                  <a:close/>
                  <a:moveTo>
                    <a:pt x="248" y="747"/>
                  </a:moveTo>
                  <a:lnTo>
                    <a:pt x="248" y="747"/>
                  </a:lnTo>
                  <a:lnTo>
                    <a:pt x="264" y="740"/>
                  </a:lnTo>
                  <a:lnTo>
                    <a:pt x="264" y="740"/>
                  </a:lnTo>
                  <a:lnTo>
                    <a:pt x="268" y="742"/>
                  </a:lnTo>
                  <a:lnTo>
                    <a:pt x="276" y="744"/>
                  </a:lnTo>
                  <a:lnTo>
                    <a:pt x="276" y="744"/>
                  </a:lnTo>
                  <a:lnTo>
                    <a:pt x="259" y="747"/>
                  </a:lnTo>
                  <a:lnTo>
                    <a:pt x="243" y="748"/>
                  </a:lnTo>
                  <a:lnTo>
                    <a:pt x="243" y="748"/>
                  </a:lnTo>
                  <a:lnTo>
                    <a:pt x="248" y="747"/>
                  </a:lnTo>
                  <a:lnTo>
                    <a:pt x="248" y="747"/>
                  </a:lnTo>
                  <a:close/>
                  <a:moveTo>
                    <a:pt x="231" y="754"/>
                  </a:moveTo>
                  <a:lnTo>
                    <a:pt x="231" y="754"/>
                  </a:lnTo>
                  <a:lnTo>
                    <a:pt x="231" y="756"/>
                  </a:lnTo>
                  <a:lnTo>
                    <a:pt x="231" y="756"/>
                  </a:lnTo>
                  <a:lnTo>
                    <a:pt x="225" y="757"/>
                  </a:lnTo>
                  <a:lnTo>
                    <a:pt x="225" y="757"/>
                  </a:lnTo>
                  <a:lnTo>
                    <a:pt x="231" y="754"/>
                  </a:lnTo>
                  <a:lnTo>
                    <a:pt x="231" y="754"/>
                  </a:lnTo>
                  <a:close/>
                  <a:moveTo>
                    <a:pt x="193" y="774"/>
                  </a:moveTo>
                  <a:lnTo>
                    <a:pt x="193" y="774"/>
                  </a:lnTo>
                  <a:lnTo>
                    <a:pt x="193" y="775"/>
                  </a:lnTo>
                  <a:lnTo>
                    <a:pt x="193" y="775"/>
                  </a:lnTo>
                  <a:lnTo>
                    <a:pt x="187" y="777"/>
                  </a:lnTo>
                  <a:lnTo>
                    <a:pt x="187" y="777"/>
                  </a:lnTo>
                  <a:lnTo>
                    <a:pt x="193" y="774"/>
                  </a:lnTo>
                  <a:lnTo>
                    <a:pt x="193" y="774"/>
                  </a:lnTo>
                  <a:close/>
                  <a:moveTo>
                    <a:pt x="160" y="795"/>
                  </a:moveTo>
                  <a:lnTo>
                    <a:pt x="160" y="795"/>
                  </a:lnTo>
                  <a:lnTo>
                    <a:pt x="161" y="798"/>
                  </a:lnTo>
                  <a:lnTo>
                    <a:pt x="161" y="798"/>
                  </a:lnTo>
                  <a:lnTo>
                    <a:pt x="155" y="800"/>
                  </a:lnTo>
                  <a:lnTo>
                    <a:pt x="147" y="805"/>
                  </a:lnTo>
                  <a:lnTo>
                    <a:pt x="147" y="805"/>
                  </a:lnTo>
                  <a:lnTo>
                    <a:pt x="160" y="795"/>
                  </a:lnTo>
                  <a:lnTo>
                    <a:pt x="160" y="795"/>
                  </a:lnTo>
                  <a:close/>
                  <a:moveTo>
                    <a:pt x="101" y="845"/>
                  </a:moveTo>
                  <a:lnTo>
                    <a:pt x="101" y="845"/>
                  </a:lnTo>
                  <a:lnTo>
                    <a:pt x="120" y="828"/>
                  </a:lnTo>
                  <a:lnTo>
                    <a:pt x="141" y="810"/>
                  </a:lnTo>
                  <a:lnTo>
                    <a:pt x="141" y="810"/>
                  </a:lnTo>
                  <a:lnTo>
                    <a:pt x="137" y="815"/>
                  </a:lnTo>
                  <a:lnTo>
                    <a:pt x="137" y="817"/>
                  </a:lnTo>
                  <a:lnTo>
                    <a:pt x="137" y="819"/>
                  </a:lnTo>
                  <a:lnTo>
                    <a:pt x="137" y="819"/>
                  </a:lnTo>
                  <a:lnTo>
                    <a:pt x="130" y="824"/>
                  </a:lnTo>
                  <a:lnTo>
                    <a:pt x="118" y="833"/>
                  </a:lnTo>
                  <a:lnTo>
                    <a:pt x="112" y="837"/>
                  </a:lnTo>
                  <a:lnTo>
                    <a:pt x="108" y="841"/>
                  </a:lnTo>
                  <a:lnTo>
                    <a:pt x="108" y="844"/>
                  </a:lnTo>
                  <a:lnTo>
                    <a:pt x="108" y="845"/>
                  </a:lnTo>
                  <a:lnTo>
                    <a:pt x="110" y="847"/>
                  </a:lnTo>
                  <a:lnTo>
                    <a:pt x="112" y="847"/>
                  </a:lnTo>
                  <a:lnTo>
                    <a:pt x="112" y="847"/>
                  </a:lnTo>
                  <a:lnTo>
                    <a:pt x="87" y="858"/>
                  </a:lnTo>
                  <a:lnTo>
                    <a:pt x="87" y="858"/>
                  </a:lnTo>
                  <a:lnTo>
                    <a:pt x="101" y="845"/>
                  </a:lnTo>
                  <a:lnTo>
                    <a:pt x="101" y="845"/>
                  </a:lnTo>
                  <a:close/>
                  <a:moveTo>
                    <a:pt x="71" y="874"/>
                  </a:moveTo>
                  <a:lnTo>
                    <a:pt x="71" y="874"/>
                  </a:lnTo>
                  <a:lnTo>
                    <a:pt x="76" y="875"/>
                  </a:lnTo>
                  <a:lnTo>
                    <a:pt x="83" y="874"/>
                  </a:lnTo>
                  <a:lnTo>
                    <a:pt x="95" y="870"/>
                  </a:lnTo>
                  <a:lnTo>
                    <a:pt x="95" y="870"/>
                  </a:lnTo>
                  <a:lnTo>
                    <a:pt x="81" y="880"/>
                  </a:lnTo>
                  <a:lnTo>
                    <a:pt x="67" y="888"/>
                  </a:lnTo>
                  <a:lnTo>
                    <a:pt x="41" y="909"/>
                  </a:lnTo>
                  <a:lnTo>
                    <a:pt x="41" y="909"/>
                  </a:lnTo>
                  <a:lnTo>
                    <a:pt x="55" y="890"/>
                  </a:lnTo>
                  <a:lnTo>
                    <a:pt x="71" y="874"/>
                  </a:lnTo>
                  <a:lnTo>
                    <a:pt x="71" y="874"/>
                  </a:lnTo>
                  <a:close/>
                  <a:moveTo>
                    <a:pt x="28" y="931"/>
                  </a:moveTo>
                  <a:lnTo>
                    <a:pt x="28" y="931"/>
                  </a:lnTo>
                  <a:lnTo>
                    <a:pt x="35" y="930"/>
                  </a:lnTo>
                  <a:lnTo>
                    <a:pt x="41" y="928"/>
                  </a:lnTo>
                  <a:lnTo>
                    <a:pt x="41" y="928"/>
                  </a:lnTo>
                  <a:lnTo>
                    <a:pt x="25" y="939"/>
                  </a:lnTo>
                  <a:lnTo>
                    <a:pt x="25" y="939"/>
                  </a:lnTo>
                  <a:lnTo>
                    <a:pt x="28" y="931"/>
                  </a:lnTo>
                  <a:lnTo>
                    <a:pt x="28" y="931"/>
                  </a:lnTo>
                  <a:close/>
                  <a:moveTo>
                    <a:pt x="18" y="960"/>
                  </a:moveTo>
                  <a:lnTo>
                    <a:pt x="18" y="960"/>
                  </a:lnTo>
                  <a:lnTo>
                    <a:pt x="18" y="958"/>
                  </a:lnTo>
                  <a:lnTo>
                    <a:pt x="18" y="958"/>
                  </a:lnTo>
                  <a:lnTo>
                    <a:pt x="29" y="953"/>
                  </a:lnTo>
                  <a:lnTo>
                    <a:pt x="40" y="948"/>
                  </a:lnTo>
                  <a:lnTo>
                    <a:pt x="40" y="948"/>
                  </a:lnTo>
                  <a:lnTo>
                    <a:pt x="28" y="959"/>
                  </a:lnTo>
                  <a:lnTo>
                    <a:pt x="16" y="971"/>
                  </a:lnTo>
                  <a:lnTo>
                    <a:pt x="16" y="971"/>
                  </a:lnTo>
                  <a:lnTo>
                    <a:pt x="18" y="960"/>
                  </a:lnTo>
                  <a:lnTo>
                    <a:pt x="18" y="960"/>
                  </a:lnTo>
                  <a:close/>
                  <a:moveTo>
                    <a:pt x="13" y="1006"/>
                  </a:moveTo>
                  <a:lnTo>
                    <a:pt x="13" y="1006"/>
                  </a:lnTo>
                  <a:lnTo>
                    <a:pt x="17" y="1004"/>
                  </a:lnTo>
                  <a:lnTo>
                    <a:pt x="17" y="1004"/>
                  </a:lnTo>
                  <a:lnTo>
                    <a:pt x="13" y="1011"/>
                  </a:lnTo>
                  <a:lnTo>
                    <a:pt x="13" y="1011"/>
                  </a:lnTo>
                  <a:lnTo>
                    <a:pt x="13" y="1006"/>
                  </a:lnTo>
                  <a:lnTo>
                    <a:pt x="13" y="1006"/>
                  </a:lnTo>
                  <a:close/>
                  <a:moveTo>
                    <a:pt x="28" y="1057"/>
                  </a:moveTo>
                  <a:lnTo>
                    <a:pt x="28" y="1057"/>
                  </a:lnTo>
                  <a:lnTo>
                    <a:pt x="19" y="1057"/>
                  </a:lnTo>
                  <a:lnTo>
                    <a:pt x="19" y="1057"/>
                  </a:lnTo>
                  <a:lnTo>
                    <a:pt x="17" y="1049"/>
                  </a:lnTo>
                  <a:lnTo>
                    <a:pt x="16" y="1040"/>
                  </a:lnTo>
                  <a:lnTo>
                    <a:pt x="16" y="1040"/>
                  </a:lnTo>
                  <a:lnTo>
                    <a:pt x="25" y="1030"/>
                  </a:lnTo>
                  <a:lnTo>
                    <a:pt x="25" y="1030"/>
                  </a:lnTo>
                  <a:lnTo>
                    <a:pt x="23" y="1036"/>
                  </a:lnTo>
                  <a:lnTo>
                    <a:pt x="23" y="1042"/>
                  </a:lnTo>
                  <a:lnTo>
                    <a:pt x="23" y="1045"/>
                  </a:lnTo>
                  <a:lnTo>
                    <a:pt x="24" y="1046"/>
                  </a:lnTo>
                  <a:lnTo>
                    <a:pt x="27" y="1046"/>
                  </a:lnTo>
                  <a:lnTo>
                    <a:pt x="31" y="1046"/>
                  </a:lnTo>
                  <a:lnTo>
                    <a:pt x="31" y="1046"/>
                  </a:lnTo>
                  <a:lnTo>
                    <a:pt x="28" y="1057"/>
                  </a:lnTo>
                  <a:lnTo>
                    <a:pt x="28" y="1057"/>
                  </a:lnTo>
                  <a:close/>
                  <a:moveTo>
                    <a:pt x="19" y="1022"/>
                  </a:moveTo>
                  <a:lnTo>
                    <a:pt x="19" y="1022"/>
                  </a:lnTo>
                  <a:lnTo>
                    <a:pt x="27" y="1007"/>
                  </a:lnTo>
                  <a:lnTo>
                    <a:pt x="27" y="1007"/>
                  </a:lnTo>
                  <a:lnTo>
                    <a:pt x="29" y="1001"/>
                  </a:lnTo>
                  <a:lnTo>
                    <a:pt x="31" y="993"/>
                  </a:lnTo>
                  <a:lnTo>
                    <a:pt x="33" y="989"/>
                  </a:lnTo>
                  <a:lnTo>
                    <a:pt x="33" y="986"/>
                  </a:lnTo>
                  <a:lnTo>
                    <a:pt x="31" y="983"/>
                  </a:lnTo>
                  <a:lnTo>
                    <a:pt x="28" y="983"/>
                  </a:lnTo>
                  <a:lnTo>
                    <a:pt x="28" y="983"/>
                  </a:lnTo>
                  <a:lnTo>
                    <a:pt x="45" y="964"/>
                  </a:lnTo>
                  <a:lnTo>
                    <a:pt x="54" y="953"/>
                  </a:lnTo>
                  <a:lnTo>
                    <a:pt x="57" y="948"/>
                  </a:lnTo>
                  <a:lnTo>
                    <a:pt x="57" y="946"/>
                  </a:lnTo>
                  <a:lnTo>
                    <a:pt x="57" y="945"/>
                  </a:lnTo>
                  <a:lnTo>
                    <a:pt x="57" y="945"/>
                  </a:lnTo>
                  <a:lnTo>
                    <a:pt x="60" y="940"/>
                  </a:lnTo>
                  <a:lnTo>
                    <a:pt x="67" y="933"/>
                  </a:lnTo>
                  <a:lnTo>
                    <a:pt x="70" y="929"/>
                  </a:lnTo>
                  <a:lnTo>
                    <a:pt x="71" y="925"/>
                  </a:lnTo>
                  <a:lnTo>
                    <a:pt x="71" y="922"/>
                  </a:lnTo>
                  <a:lnTo>
                    <a:pt x="69" y="919"/>
                  </a:lnTo>
                  <a:lnTo>
                    <a:pt x="69" y="919"/>
                  </a:lnTo>
                  <a:lnTo>
                    <a:pt x="76" y="915"/>
                  </a:lnTo>
                  <a:lnTo>
                    <a:pt x="87" y="907"/>
                  </a:lnTo>
                  <a:lnTo>
                    <a:pt x="92" y="903"/>
                  </a:lnTo>
                  <a:lnTo>
                    <a:pt x="95" y="898"/>
                  </a:lnTo>
                  <a:lnTo>
                    <a:pt x="96" y="894"/>
                  </a:lnTo>
                  <a:lnTo>
                    <a:pt x="96" y="892"/>
                  </a:lnTo>
                  <a:lnTo>
                    <a:pt x="95" y="890"/>
                  </a:lnTo>
                  <a:lnTo>
                    <a:pt x="95" y="890"/>
                  </a:lnTo>
                  <a:lnTo>
                    <a:pt x="114" y="878"/>
                  </a:lnTo>
                  <a:lnTo>
                    <a:pt x="119" y="875"/>
                  </a:lnTo>
                  <a:lnTo>
                    <a:pt x="123" y="870"/>
                  </a:lnTo>
                  <a:lnTo>
                    <a:pt x="125" y="866"/>
                  </a:lnTo>
                  <a:lnTo>
                    <a:pt x="126" y="865"/>
                  </a:lnTo>
                  <a:lnTo>
                    <a:pt x="125" y="864"/>
                  </a:lnTo>
                  <a:lnTo>
                    <a:pt x="125" y="864"/>
                  </a:lnTo>
                  <a:lnTo>
                    <a:pt x="132" y="860"/>
                  </a:lnTo>
                  <a:lnTo>
                    <a:pt x="142" y="854"/>
                  </a:lnTo>
                  <a:lnTo>
                    <a:pt x="147" y="852"/>
                  </a:lnTo>
                  <a:lnTo>
                    <a:pt x="151" y="848"/>
                  </a:lnTo>
                  <a:lnTo>
                    <a:pt x="153" y="845"/>
                  </a:lnTo>
                  <a:lnTo>
                    <a:pt x="153" y="844"/>
                  </a:lnTo>
                  <a:lnTo>
                    <a:pt x="152" y="841"/>
                  </a:lnTo>
                  <a:lnTo>
                    <a:pt x="152" y="841"/>
                  </a:lnTo>
                  <a:lnTo>
                    <a:pt x="171" y="834"/>
                  </a:lnTo>
                  <a:lnTo>
                    <a:pt x="171" y="834"/>
                  </a:lnTo>
                  <a:lnTo>
                    <a:pt x="151" y="851"/>
                  </a:lnTo>
                  <a:lnTo>
                    <a:pt x="128" y="869"/>
                  </a:lnTo>
                  <a:lnTo>
                    <a:pt x="107" y="889"/>
                  </a:lnTo>
                  <a:lnTo>
                    <a:pt x="87" y="911"/>
                  </a:lnTo>
                  <a:lnTo>
                    <a:pt x="67" y="934"/>
                  </a:lnTo>
                  <a:lnTo>
                    <a:pt x="60" y="946"/>
                  </a:lnTo>
                  <a:lnTo>
                    <a:pt x="52" y="959"/>
                  </a:lnTo>
                  <a:lnTo>
                    <a:pt x="46" y="971"/>
                  </a:lnTo>
                  <a:lnTo>
                    <a:pt x="40" y="984"/>
                  </a:lnTo>
                  <a:lnTo>
                    <a:pt x="36" y="998"/>
                  </a:lnTo>
                  <a:lnTo>
                    <a:pt x="33" y="1011"/>
                  </a:lnTo>
                  <a:lnTo>
                    <a:pt x="33" y="1011"/>
                  </a:lnTo>
                  <a:lnTo>
                    <a:pt x="27" y="1016"/>
                  </a:lnTo>
                  <a:lnTo>
                    <a:pt x="19" y="1022"/>
                  </a:lnTo>
                  <a:lnTo>
                    <a:pt x="19" y="1022"/>
                  </a:lnTo>
                  <a:close/>
                  <a:moveTo>
                    <a:pt x="438" y="841"/>
                  </a:moveTo>
                  <a:lnTo>
                    <a:pt x="438" y="841"/>
                  </a:lnTo>
                  <a:lnTo>
                    <a:pt x="437" y="836"/>
                  </a:lnTo>
                  <a:lnTo>
                    <a:pt x="437" y="836"/>
                  </a:lnTo>
                  <a:lnTo>
                    <a:pt x="442" y="834"/>
                  </a:lnTo>
                  <a:lnTo>
                    <a:pt x="442" y="834"/>
                  </a:lnTo>
                  <a:lnTo>
                    <a:pt x="438" y="841"/>
                  </a:lnTo>
                  <a:lnTo>
                    <a:pt x="438" y="841"/>
                  </a:lnTo>
                  <a:close/>
                  <a:moveTo>
                    <a:pt x="444" y="848"/>
                  </a:moveTo>
                  <a:lnTo>
                    <a:pt x="444" y="848"/>
                  </a:lnTo>
                  <a:lnTo>
                    <a:pt x="453" y="836"/>
                  </a:lnTo>
                  <a:lnTo>
                    <a:pt x="462" y="823"/>
                  </a:lnTo>
                  <a:lnTo>
                    <a:pt x="462" y="823"/>
                  </a:lnTo>
                  <a:lnTo>
                    <a:pt x="471" y="813"/>
                  </a:lnTo>
                  <a:lnTo>
                    <a:pt x="476" y="807"/>
                  </a:lnTo>
                  <a:lnTo>
                    <a:pt x="477" y="805"/>
                  </a:lnTo>
                  <a:lnTo>
                    <a:pt x="477" y="803"/>
                  </a:lnTo>
                  <a:lnTo>
                    <a:pt x="477" y="803"/>
                  </a:lnTo>
                  <a:lnTo>
                    <a:pt x="484" y="812"/>
                  </a:lnTo>
                  <a:lnTo>
                    <a:pt x="484" y="812"/>
                  </a:lnTo>
                  <a:lnTo>
                    <a:pt x="473" y="825"/>
                  </a:lnTo>
                  <a:lnTo>
                    <a:pt x="463" y="839"/>
                  </a:lnTo>
                  <a:lnTo>
                    <a:pt x="463" y="839"/>
                  </a:lnTo>
                  <a:lnTo>
                    <a:pt x="462" y="836"/>
                  </a:lnTo>
                  <a:lnTo>
                    <a:pt x="460" y="836"/>
                  </a:lnTo>
                  <a:lnTo>
                    <a:pt x="457" y="837"/>
                  </a:lnTo>
                  <a:lnTo>
                    <a:pt x="454" y="839"/>
                  </a:lnTo>
                  <a:lnTo>
                    <a:pt x="444" y="848"/>
                  </a:lnTo>
                  <a:lnTo>
                    <a:pt x="444" y="848"/>
                  </a:lnTo>
                  <a:close/>
                  <a:moveTo>
                    <a:pt x="455" y="792"/>
                  </a:moveTo>
                  <a:lnTo>
                    <a:pt x="456" y="791"/>
                  </a:lnTo>
                  <a:lnTo>
                    <a:pt x="456" y="791"/>
                  </a:lnTo>
                  <a:lnTo>
                    <a:pt x="455" y="792"/>
                  </a:lnTo>
                  <a:lnTo>
                    <a:pt x="455" y="792"/>
                  </a:lnTo>
                  <a:lnTo>
                    <a:pt x="455" y="792"/>
                  </a:lnTo>
                  <a:lnTo>
                    <a:pt x="455" y="792"/>
                  </a:lnTo>
                  <a:close/>
                  <a:moveTo>
                    <a:pt x="466" y="794"/>
                  </a:moveTo>
                  <a:lnTo>
                    <a:pt x="466" y="794"/>
                  </a:lnTo>
                  <a:lnTo>
                    <a:pt x="467" y="793"/>
                  </a:lnTo>
                  <a:lnTo>
                    <a:pt x="467" y="791"/>
                  </a:lnTo>
                  <a:lnTo>
                    <a:pt x="467" y="791"/>
                  </a:lnTo>
                  <a:lnTo>
                    <a:pt x="473" y="798"/>
                  </a:lnTo>
                  <a:lnTo>
                    <a:pt x="473" y="798"/>
                  </a:lnTo>
                  <a:lnTo>
                    <a:pt x="471" y="798"/>
                  </a:lnTo>
                  <a:lnTo>
                    <a:pt x="468" y="799"/>
                  </a:lnTo>
                  <a:lnTo>
                    <a:pt x="463" y="803"/>
                  </a:lnTo>
                  <a:lnTo>
                    <a:pt x="456" y="811"/>
                  </a:lnTo>
                  <a:lnTo>
                    <a:pt x="456" y="811"/>
                  </a:lnTo>
                  <a:lnTo>
                    <a:pt x="462" y="803"/>
                  </a:lnTo>
                  <a:lnTo>
                    <a:pt x="466" y="794"/>
                  </a:lnTo>
                  <a:lnTo>
                    <a:pt x="466" y="794"/>
                  </a:lnTo>
                  <a:close/>
                  <a:moveTo>
                    <a:pt x="462" y="788"/>
                  </a:moveTo>
                  <a:lnTo>
                    <a:pt x="463" y="788"/>
                  </a:lnTo>
                  <a:lnTo>
                    <a:pt x="463" y="788"/>
                  </a:lnTo>
                  <a:lnTo>
                    <a:pt x="463" y="788"/>
                  </a:lnTo>
                  <a:lnTo>
                    <a:pt x="463" y="788"/>
                  </a:lnTo>
                  <a:lnTo>
                    <a:pt x="462" y="788"/>
                  </a:lnTo>
                  <a:lnTo>
                    <a:pt x="462" y="788"/>
                  </a:lnTo>
                  <a:close/>
                  <a:moveTo>
                    <a:pt x="489" y="822"/>
                  </a:moveTo>
                  <a:lnTo>
                    <a:pt x="489" y="822"/>
                  </a:lnTo>
                  <a:lnTo>
                    <a:pt x="494" y="829"/>
                  </a:lnTo>
                  <a:lnTo>
                    <a:pt x="494" y="829"/>
                  </a:lnTo>
                  <a:lnTo>
                    <a:pt x="483" y="844"/>
                  </a:lnTo>
                  <a:lnTo>
                    <a:pt x="483" y="844"/>
                  </a:lnTo>
                  <a:lnTo>
                    <a:pt x="480" y="842"/>
                  </a:lnTo>
                  <a:lnTo>
                    <a:pt x="478" y="842"/>
                  </a:lnTo>
                  <a:lnTo>
                    <a:pt x="476" y="844"/>
                  </a:lnTo>
                  <a:lnTo>
                    <a:pt x="473" y="846"/>
                  </a:lnTo>
                  <a:lnTo>
                    <a:pt x="465" y="854"/>
                  </a:lnTo>
                  <a:lnTo>
                    <a:pt x="465" y="854"/>
                  </a:lnTo>
                  <a:lnTo>
                    <a:pt x="477" y="837"/>
                  </a:lnTo>
                  <a:lnTo>
                    <a:pt x="489" y="822"/>
                  </a:lnTo>
                  <a:lnTo>
                    <a:pt x="489" y="822"/>
                  </a:lnTo>
                  <a:close/>
                  <a:moveTo>
                    <a:pt x="450" y="863"/>
                  </a:moveTo>
                  <a:lnTo>
                    <a:pt x="450" y="863"/>
                  </a:lnTo>
                  <a:lnTo>
                    <a:pt x="448" y="858"/>
                  </a:lnTo>
                  <a:lnTo>
                    <a:pt x="448" y="858"/>
                  </a:lnTo>
                  <a:lnTo>
                    <a:pt x="456" y="852"/>
                  </a:lnTo>
                  <a:lnTo>
                    <a:pt x="456" y="852"/>
                  </a:lnTo>
                  <a:lnTo>
                    <a:pt x="450" y="863"/>
                  </a:lnTo>
                  <a:lnTo>
                    <a:pt x="450" y="863"/>
                  </a:lnTo>
                  <a:close/>
                  <a:moveTo>
                    <a:pt x="457" y="872"/>
                  </a:moveTo>
                  <a:lnTo>
                    <a:pt x="457" y="872"/>
                  </a:lnTo>
                  <a:lnTo>
                    <a:pt x="467" y="865"/>
                  </a:lnTo>
                  <a:lnTo>
                    <a:pt x="467" y="865"/>
                  </a:lnTo>
                  <a:lnTo>
                    <a:pt x="465" y="871"/>
                  </a:lnTo>
                  <a:lnTo>
                    <a:pt x="462" y="878"/>
                  </a:lnTo>
                  <a:lnTo>
                    <a:pt x="462" y="878"/>
                  </a:lnTo>
                  <a:lnTo>
                    <a:pt x="457" y="872"/>
                  </a:lnTo>
                  <a:lnTo>
                    <a:pt x="457" y="872"/>
                  </a:lnTo>
                  <a:close/>
                  <a:moveTo>
                    <a:pt x="472" y="892"/>
                  </a:moveTo>
                  <a:lnTo>
                    <a:pt x="472" y="892"/>
                  </a:lnTo>
                  <a:lnTo>
                    <a:pt x="467" y="886"/>
                  </a:lnTo>
                  <a:lnTo>
                    <a:pt x="467" y="886"/>
                  </a:lnTo>
                  <a:lnTo>
                    <a:pt x="468" y="884"/>
                  </a:lnTo>
                  <a:lnTo>
                    <a:pt x="468" y="884"/>
                  </a:lnTo>
                  <a:lnTo>
                    <a:pt x="477" y="880"/>
                  </a:lnTo>
                  <a:lnTo>
                    <a:pt x="477" y="880"/>
                  </a:lnTo>
                  <a:lnTo>
                    <a:pt x="474" y="886"/>
                  </a:lnTo>
                  <a:lnTo>
                    <a:pt x="472" y="892"/>
                  </a:lnTo>
                  <a:lnTo>
                    <a:pt x="472" y="892"/>
                  </a:lnTo>
                  <a:close/>
                  <a:moveTo>
                    <a:pt x="490" y="850"/>
                  </a:moveTo>
                  <a:lnTo>
                    <a:pt x="490" y="850"/>
                  </a:lnTo>
                  <a:lnTo>
                    <a:pt x="498" y="839"/>
                  </a:lnTo>
                  <a:lnTo>
                    <a:pt x="498" y="839"/>
                  </a:lnTo>
                  <a:lnTo>
                    <a:pt x="502" y="846"/>
                  </a:lnTo>
                  <a:lnTo>
                    <a:pt x="502" y="846"/>
                  </a:lnTo>
                  <a:lnTo>
                    <a:pt x="490" y="857"/>
                  </a:lnTo>
                  <a:lnTo>
                    <a:pt x="478" y="868"/>
                  </a:lnTo>
                  <a:lnTo>
                    <a:pt x="478" y="868"/>
                  </a:lnTo>
                  <a:lnTo>
                    <a:pt x="484" y="858"/>
                  </a:lnTo>
                  <a:lnTo>
                    <a:pt x="490" y="850"/>
                  </a:lnTo>
                  <a:lnTo>
                    <a:pt x="490" y="850"/>
                  </a:lnTo>
                  <a:close/>
                  <a:moveTo>
                    <a:pt x="563" y="983"/>
                  </a:moveTo>
                  <a:lnTo>
                    <a:pt x="563" y="983"/>
                  </a:lnTo>
                  <a:lnTo>
                    <a:pt x="551" y="992"/>
                  </a:lnTo>
                  <a:lnTo>
                    <a:pt x="538" y="998"/>
                  </a:lnTo>
                  <a:lnTo>
                    <a:pt x="538" y="998"/>
                  </a:lnTo>
                  <a:lnTo>
                    <a:pt x="545" y="988"/>
                  </a:lnTo>
                  <a:lnTo>
                    <a:pt x="555" y="980"/>
                  </a:lnTo>
                  <a:lnTo>
                    <a:pt x="573" y="964"/>
                  </a:lnTo>
                  <a:lnTo>
                    <a:pt x="573" y="964"/>
                  </a:lnTo>
                  <a:lnTo>
                    <a:pt x="583" y="970"/>
                  </a:lnTo>
                  <a:lnTo>
                    <a:pt x="583" y="970"/>
                  </a:lnTo>
                  <a:lnTo>
                    <a:pt x="574" y="976"/>
                  </a:lnTo>
                  <a:lnTo>
                    <a:pt x="563" y="983"/>
                  </a:lnTo>
                  <a:lnTo>
                    <a:pt x="563" y="983"/>
                  </a:lnTo>
                  <a:close/>
                  <a:moveTo>
                    <a:pt x="591" y="974"/>
                  </a:moveTo>
                  <a:lnTo>
                    <a:pt x="591" y="974"/>
                  </a:lnTo>
                  <a:lnTo>
                    <a:pt x="603" y="977"/>
                  </a:lnTo>
                  <a:lnTo>
                    <a:pt x="603" y="977"/>
                  </a:lnTo>
                  <a:lnTo>
                    <a:pt x="580" y="994"/>
                  </a:lnTo>
                  <a:lnTo>
                    <a:pt x="567" y="1001"/>
                  </a:lnTo>
                  <a:lnTo>
                    <a:pt x="555" y="1006"/>
                  </a:lnTo>
                  <a:lnTo>
                    <a:pt x="555" y="1006"/>
                  </a:lnTo>
                  <a:lnTo>
                    <a:pt x="569" y="992"/>
                  </a:lnTo>
                  <a:lnTo>
                    <a:pt x="569" y="992"/>
                  </a:lnTo>
                  <a:lnTo>
                    <a:pt x="581" y="983"/>
                  </a:lnTo>
                  <a:lnTo>
                    <a:pt x="587" y="978"/>
                  </a:lnTo>
                  <a:lnTo>
                    <a:pt x="590" y="976"/>
                  </a:lnTo>
                  <a:lnTo>
                    <a:pt x="591" y="974"/>
                  </a:lnTo>
                  <a:lnTo>
                    <a:pt x="591" y="974"/>
                  </a:lnTo>
                  <a:close/>
                  <a:moveTo>
                    <a:pt x="536" y="980"/>
                  </a:moveTo>
                  <a:lnTo>
                    <a:pt x="536" y="980"/>
                  </a:lnTo>
                  <a:lnTo>
                    <a:pt x="548" y="969"/>
                  </a:lnTo>
                  <a:lnTo>
                    <a:pt x="561" y="958"/>
                  </a:lnTo>
                  <a:lnTo>
                    <a:pt x="561" y="958"/>
                  </a:lnTo>
                  <a:lnTo>
                    <a:pt x="563" y="957"/>
                  </a:lnTo>
                  <a:lnTo>
                    <a:pt x="563" y="957"/>
                  </a:lnTo>
                  <a:lnTo>
                    <a:pt x="565" y="958"/>
                  </a:lnTo>
                  <a:lnTo>
                    <a:pt x="565" y="958"/>
                  </a:lnTo>
                  <a:lnTo>
                    <a:pt x="550" y="969"/>
                  </a:lnTo>
                  <a:lnTo>
                    <a:pt x="536" y="980"/>
                  </a:lnTo>
                  <a:lnTo>
                    <a:pt x="536" y="980"/>
                  </a:lnTo>
                  <a:close/>
                  <a:moveTo>
                    <a:pt x="521" y="970"/>
                  </a:moveTo>
                  <a:lnTo>
                    <a:pt x="521" y="970"/>
                  </a:lnTo>
                  <a:lnTo>
                    <a:pt x="527" y="963"/>
                  </a:lnTo>
                  <a:lnTo>
                    <a:pt x="533" y="954"/>
                  </a:lnTo>
                  <a:lnTo>
                    <a:pt x="548" y="940"/>
                  </a:lnTo>
                  <a:lnTo>
                    <a:pt x="548" y="940"/>
                  </a:lnTo>
                  <a:lnTo>
                    <a:pt x="556" y="949"/>
                  </a:lnTo>
                  <a:lnTo>
                    <a:pt x="556" y="949"/>
                  </a:lnTo>
                  <a:lnTo>
                    <a:pt x="539" y="960"/>
                  </a:lnTo>
                  <a:lnTo>
                    <a:pt x="521" y="970"/>
                  </a:lnTo>
                  <a:lnTo>
                    <a:pt x="521" y="970"/>
                  </a:lnTo>
                  <a:close/>
                  <a:moveTo>
                    <a:pt x="522" y="947"/>
                  </a:moveTo>
                  <a:lnTo>
                    <a:pt x="522" y="947"/>
                  </a:lnTo>
                  <a:lnTo>
                    <a:pt x="528" y="940"/>
                  </a:lnTo>
                  <a:lnTo>
                    <a:pt x="528" y="940"/>
                  </a:lnTo>
                  <a:lnTo>
                    <a:pt x="534" y="934"/>
                  </a:lnTo>
                  <a:lnTo>
                    <a:pt x="538" y="927"/>
                  </a:lnTo>
                  <a:lnTo>
                    <a:pt x="538" y="927"/>
                  </a:lnTo>
                  <a:lnTo>
                    <a:pt x="543" y="933"/>
                  </a:lnTo>
                  <a:lnTo>
                    <a:pt x="543" y="933"/>
                  </a:lnTo>
                  <a:lnTo>
                    <a:pt x="522" y="947"/>
                  </a:lnTo>
                  <a:lnTo>
                    <a:pt x="522" y="947"/>
                  </a:lnTo>
                  <a:close/>
                  <a:moveTo>
                    <a:pt x="515" y="934"/>
                  </a:moveTo>
                  <a:lnTo>
                    <a:pt x="515" y="934"/>
                  </a:lnTo>
                  <a:lnTo>
                    <a:pt x="524" y="923"/>
                  </a:lnTo>
                  <a:lnTo>
                    <a:pt x="531" y="913"/>
                  </a:lnTo>
                  <a:lnTo>
                    <a:pt x="531" y="913"/>
                  </a:lnTo>
                  <a:lnTo>
                    <a:pt x="534" y="919"/>
                  </a:lnTo>
                  <a:lnTo>
                    <a:pt x="534" y="919"/>
                  </a:lnTo>
                  <a:lnTo>
                    <a:pt x="532" y="919"/>
                  </a:lnTo>
                  <a:lnTo>
                    <a:pt x="530" y="922"/>
                  </a:lnTo>
                  <a:lnTo>
                    <a:pt x="524" y="925"/>
                  </a:lnTo>
                  <a:lnTo>
                    <a:pt x="515" y="934"/>
                  </a:lnTo>
                  <a:lnTo>
                    <a:pt x="515" y="934"/>
                  </a:lnTo>
                  <a:close/>
                  <a:moveTo>
                    <a:pt x="513" y="911"/>
                  </a:moveTo>
                  <a:lnTo>
                    <a:pt x="513" y="911"/>
                  </a:lnTo>
                  <a:lnTo>
                    <a:pt x="524" y="898"/>
                  </a:lnTo>
                  <a:lnTo>
                    <a:pt x="524" y="898"/>
                  </a:lnTo>
                  <a:lnTo>
                    <a:pt x="525" y="901"/>
                  </a:lnTo>
                  <a:lnTo>
                    <a:pt x="525" y="901"/>
                  </a:lnTo>
                  <a:lnTo>
                    <a:pt x="513" y="911"/>
                  </a:lnTo>
                  <a:lnTo>
                    <a:pt x="513" y="911"/>
                  </a:lnTo>
                  <a:close/>
                  <a:moveTo>
                    <a:pt x="495" y="910"/>
                  </a:moveTo>
                  <a:lnTo>
                    <a:pt x="495" y="910"/>
                  </a:lnTo>
                  <a:lnTo>
                    <a:pt x="501" y="898"/>
                  </a:lnTo>
                  <a:lnTo>
                    <a:pt x="509" y="884"/>
                  </a:lnTo>
                  <a:lnTo>
                    <a:pt x="509" y="884"/>
                  </a:lnTo>
                  <a:lnTo>
                    <a:pt x="514" y="877"/>
                  </a:lnTo>
                  <a:lnTo>
                    <a:pt x="514" y="877"/>
                  </a:lnTo>
                  <a:lnTo>
                    <a:pt x="519" y="888"/>
                  </a:lnTo>
                  <a:lnTo>
                    <a:pt x="519" y="888"/>
                  </a:lnTo>
                  <a:lnTo>
                    <a:pt x="507" y="899"/>
                  </a:lnTo>
                  <a:lnTo>
                    <a:pt x="501" y="905"/>
                  </a:lnTo>
                  <a:lnTo>
                    <a:pt x="495" y="910"/>
                  </a:lnTo>
                  <a:lnTo>
                    <a:pt x="495" y="910"/>
                  </a:lnTo>
                  <a:close/>
                  <a:moveTo>
                    <a:pt x="483" y="890"/>
                  </a:moveTo>
                  <a:lnTo>
                    <a:pt x="483" y="890"/>
                  </a:lnTo>
                  <a:lnTo>
                    <a:pt x="488" y="881"/>
                  </a:lnTo>
                  <a:lnTo>
                    <a:pt x="494" y="872"/>
                  </a:lnTo>
                  <a:lnTo>
                    <a:pt x="506" y="857"/>
                  </a:lnTo>
                  <a:lnTo>
                    <a:pt x="506" y="857"/>
                  </a:lnTo>
                  <a:lnTo>
                    <a:pt x="509" y="864"/>
                  </a:lnTo>
                  <a:lnTo>
                    <a:pt x="509" y="864"/>
                  </a:lnTo>
                  <a:lnTo>
                    <a:pt x="496" y="877"/>
                  </a:lnTo>
                  <a:lnTo>
                    <a:pt x="490" y="884"/>
                  </a:lnTo>
                  <a:lnTo>
                    <a:pt x="483" y="890"/>
                  </a:lnTo>
                  <a:lnTo>
                    <a:pt x="483" y="890"/>
                  </a:lnTo>
                  <a:close/>
                  <a:moveTo>
                    <a:pt x="484" y="911"/>
                  </a:moveTo>
                  <a:lnTo>
                    <a:pt x="484" y="911"/>
                  </a:lnTo>
                  <a:lnTo>
                    <a:pt x="479" y="904"/>
                  </a:lnTo>
                  <a:lnTo>
                    <a:pt x="479" y="904"/>
                  </a:lnTo>
                  <a:lnTo>
                    <a:pt x="491" y="895"/>
                  </a:lnTo>
                  <a:lnTo>
                    <a:pt x="491" y="895"/>
                  </a:lnTo>
                  <a:lnTo>
                    <a:pt x="484" y="911"/>
                  </a:lnTo>
                  <a:lnTo>
                    <a:pt x="484" y="911"/>
                  </a:lnTo>
                  <a:close/>
                  <a:moveTo>
                    <a:pt x="490" y="927"/>
                  </a:moveTo>
                  <a:lnTo>
                    <a:pt x="490" y="927"/>
                  </a:lnTo>
                  <a:lnTo>
                    <a:pt x="489" y="924"/>
                  </a:lnTo>
                  <a:lnTo>
                    <a:pt x="489" y="924"/>
                  </a:lnTo>
                  <a:lnTo>
                    <a:pt x="492" y="922"/>
                  </a:lnTo>
                  <a:lnTo>
                    <a:pt x="492" y="922"/>
                  </a:lnTo>
                  <a:lnTo>
                    <a:pt x="490" y="927"/>
                  </a:lnTo>
                  <a:lnTo>
                    <a:pt x="490" y="927"/>
                  </a:lnTo>
                  <a:close/>
                  <a:moveTo>
                    <a:pt x="494" y="936"/>
                  </a:moveTo>
                  <a:lnTo>
                    <a:pt x="494" y="936"/>
                  </a:lnTo>
                  <a:lnTo>
                    <a:pt x="502" y="931"/>
                  </a:lnTo>
                  <a:lnTo>
                    <a:pt x="510" y="925"/>
                  </a:lnTo>
                  <a:lnTo>
                    <a:pt x="510" y="925"/>
                  </a:lnTo>
                  <a:lnTo>
                    <a:pt x="496" y="943"/>
                  </a:lnTo>
                  <a:lnTo>
                    <a:pt x="496" y="943"/>
                  </a:lnTo>
                  <a:lnTo>
                    <a:pt x="494" y="936"/>
                  </a:lnTo>
                  <a:lnTo>
                    <a:pt x="494" y="936"/>
                  </a:lnTo>
                  <a:close/>
                  <a:moveTo>
                    <a:pt x="500" y="958"/>
                  </a:moveTo>
                  <a:lnTo>
                    <a:pt x="500" y="958"/>
                  </a:lnTo>
                  <a:lnTo>
                    <a:pt x="506" y="954"/>
                  </a:lnTo>
                  <a:lnTo>
                    <a:pt x="506" y="954"/>
                  </a:lnTo>
                  <a:lnTo>
                    <a:pt x="501" y="960"/>
                  </a:lnTo>
                  <a:lnTo>
                    <a:pt x="501" y="960"/>
                  </a:lnTo>
                  <a:lnTo>
                    <a:pt x="500" y="958"/>
                  </a:lnTo>
                  <a:lnTo>
                    <a:pt x="500" y="958"/>
                  </a:lnTo>
                  <a:close/>
                  <a:moveTo>
                    <a:pt x="504" y="969"/>
                  </a:moveTo>
                  <a:lnTo>
                    <a:pt x="504" y="969"/>
                  </a:lnTo>
                  <a:lnTo>
                    <a:pt x="509" y="968"/>
                  </a:lnTo>
                  <a:lnTo>
                    <a:pt x="514" y="964"/>
                  </a:lnTo>
                  <a:lnTo>
                    <a:pt x="514" y="964"/>
                  </a:lnTo>
                  <a:lnTo>
                    <a:pt x="510" y="971"/>
                  </a:lnTo>
                  <a:lnTo>
                    <a:pt x="507" y="977"/>
                  </a:lnTo>
                  <a:lnTo>
                    <a:pt x="507" y="977"/>
                  </a:lnTo>
                  <a:lnTo>
                    <a:pt x="504" y="969"/>
                  </a:lnTo>
                  <a:lnTo>
                    <a:pt x="504" y="969"/>
                  </a:lnTo>
                  <a:close/>
                  <a:moveTo>
                    <a:pt x="514" y="990"/>
                  </a:moveTo>
                  <a:lnTo>
                    <a:pt x="514" y="990"/>
                  </a:lnTo>
                  <a:lnTo>
                    <a:pt x="510" y="986"/>
                  </a:lnTo>
                  <a:lnTo>
                    <a:pt x="510" y="986"/>
                  </a:lnTo>
                  <a:lnTo>
                    <a:pt x="516" y="983"/>
                  </a:lnTo>
                  <a:lnTo>
                    <a:pt x="521" y="981"/>
                  </a:lnTo>
                  <a:lnTo>
                    <a:pt x="521" y="981"/>
                  </a:lnTo>
                  <a:lnTo>
                    <a:pt x="514" y="990"/>
                  </a:lnTo>
                  <a:lnTo>
                    <a:pt x="514" y="990"/>
                  </a:lnTo>
                  <a:close/>
                  <a:moveTo>
                    <a:pt x="524" y="1004"/>
                  </a:moveTo>
                  <a:lnTo>
                    <a:pt x="524" y="1004"/>
                  </a:lnTo>
                  <a:lnTo>
                    <a:pt x="519" y="999"/>
                  </a:lnTo>
                  <a:lnTo>
                    <a:pt x="519" y="999"/>
                  </a:lnTo>
                  <a:lnTo>
                    <a:pt x="528" y="994"/>
                  </a:lnTo>
                  <a:lnTo>
                    <a:pt x="528" y="994"/>
                  </a:lnTo>
                  <a:lnTo>
                    <a:pt x="524" y="1004"/>
                  </a:lnTo>
                  <a:lnTo>
                    <a:pt x="524" y="1004"/>
                  </a:lnTo>
                  <a:close/>
                  <a:moveTo>
                    <a:pt x="538" y="1012"/>
                  </a:moveTo>
                  <a:lnTo>
                    <a:pt x="538" y="1012"/>
                  </a:lnTo>
                  <a:lnTo>
                    <a:pt x="533" y="1010"/>
                  </a:lnTo>
                  <a:lnTo>
                    <a:pt x="533" y="1010"/>
                  </a:lnTo>
                  <a:lnTo>
                    <a:pt x="542" y="1007"/>
                  </a:lnTo>
                  <a:lnTo>
                    <a:pt x="542" y="1007"/>
                  </a:lnTo>
                  <a:lnTo>
                    <a:pt x="539" y="1010"/>
                  </a:lnTo>
                  <a:lnTo>
                    <a:pt x="538" y="1012"/>
                  </a:lnTo>
                  <a:lnTo>
                    <a:pt x="538" y="1012"/>
                  </a:lnTo>
                  <a:close/>
                  <a:moveTo>
                    <a:pt x="561" y="1019"/>
                  </a:moveTo>
                  <a:lnTo>
                    <a:pt x="561" y="1019"/>
                  </a:lnTo>
                  <a:lnTo>
                    <a:pt x="551" y="1017"/>
                  </a:lnTo>
                  <a:lnTo>
                    <a:pt x="551" y="1017"/>
                  </a:lnTo>
                  <a:lnTo>
                    <a:pt x="559" y="1015"/>
                  </a:lnTo>
                  <a:lnTo>
                    <a:pt x="567" y="1012"/>
                  </a:lnTo>
                  <a:lnTo>
                    <a:pt x="567" y="1012"/>
                  </a:lnTo>
                  <a:lnTo>
                    <a:pt x="561" y="1019"/>
                  </a:lnTo>
                  <a:lnTo>
                    <a:pt x="561" y="1019"/>
                  </a:lnTo>
                  <a:close/>
                  <a:moveTo>
                    <a:pt x="593" y="1022"/>
                  </a:moveTo>
                  <a:lnTo>
                    <a:pt x="593" y="1022"/>
                  </a:lnTo>
                  <a:lnTo>
                    <a:pt x="579" y="1021"/>
                  </a:lnTo>
                  <a:lnTo>
                    <a:pt x="579" y="1021"/>
                  </a:lnTo>
                  <a:lnTo>
                    <a:pt x="596" y="1011"/>
                  </a:lnTo>
                  <a:lnTo>
                    <a:pt x="596" y="1011"/>
                  </a:lnTo>
                  <a:lnTo>
                    <a:pt x="593" y="1016"/>
                  </a:lnTo>
                  <a:lnTo>
                    <a:pt x="593" y="1022"/>
                  </a:lnTo>
                  <a:lnTo>
                    <a:pt x="593" y="1022"/>
                  </a:lnTo>
                  <a:close/>
                  <a:moveTo>
                    <a:pt x="584" y="1007"/>
                  </a:moveTo>
                  <a:lnTo>
                    <a:pt x="584" y="1007"/>
                  </a:lnTo>
                  <a:lnTo>
                    <a:pt x="593" y="998"/>
                  </a:lnTo>
                  <a:lnTo>
                    <a:pt x="604" y="988"/>
                  </a:lnTo>
                  <a:lnTo>
                    <a:pt x="604" y="988"/>
                  </a:lnTo>
                  <a:lnTo>
                    <a:pt x="615" y="981"/>
                  </a:lnTo>
                  <a:lnTo>
                    <a:pt x="615" y="981"/>
                  </a:lnTo>
                  <a:lnTo>
                    <a:pt x="620" y="982"/>
                  </a:lnTo>
                  <a:lnTo>
                    <a:pt x="620" y="982"/>
                  </a:lnTo>
                  <a:lnTo>
                    <a:pt x="602" y="995"/>
                  </a:lnTo>
                  <a:lnTo>
                    <a:pt x="584" y="1007"/>
                  </a:lnTo>
                  <a:lnTo>
                    <a:pt x="584" y="1007"/>
                  </a:lnTo>
                  <a:close/>
                  <a:moveTo>
                    <a:pt x="609" y="1022"/>
                  </a:moveTo>
                  <a:lnTo>
                    <a:pt x="609" y="1022"/>
                  </a:lnTo>
                  <a:lnTo>
                    <a:pt x="613" y="1019"/>
                  </a:lnTo>
                  <a:lnTo>
                    <a:pt x="613" y="1019"/>
                  </a:lnTo>
                  <a:lnTo>
                    <a:pt x="613" y="1022"/>
                  </a:lnTo>
                  <a:lnTo>
                    <a:pt x="613" y="1022"/>
                  </a:lnTo>
                  <a:lnTo>
                    <a:pt x="609" y="1022"/>
                  </a:lnTo>
                  <a:lnTo>
                    <a:pt x="609" y="1022"/>
                  </a:lnTo>
                  <a:close/>
                  <a:moveTo>
                    <a:pt x="607" y="1012"/>
                  </a:moveTo>
                  <a:lnTo>
                    <a:pt x="607" y="1012"/>
                  </a:lnTo>
                  <a:lnTo>
                    <a:pt x="612" y="1006"/>
                  </a:lnTo>
                  <a:lnTo>
                    <a:pt x="616" y="1000"/>
                  </a:lnTo>
                  <a:lnTo>
                    <a:pt x="628" y="988"/>
                  </a:lnTo>
                  <a:lnTo>
                    <a:pt x="628" y="988"/>
                  </a:lnTo>
                  <a:lnTo>
                    <a:pt x="633" y="984"/>
                  </a:lnTo>
                  <a:lnTo>
                    <a:pt x="633" y="984"/>
                  </a:lnTo>
                  <a:lnTo>
                    <a:pt x="646" y="986"/>
                  </a:lnTo>
                  <a:lnTo>
                    <a:pt x="646" y="986"/>
                  </a:lnTo>
                  <a:lnTo>
                    <a:pt x="633" y="995"/>
                  </a:lnTo>
                  <a:lnTo>
                    <a:pt x="633" y="995"/>
                  </a:lnTo>
                  <a:lnTo>
                    <a:pt x="620" y="1005"/>
                  </a:lnTo>
                  <a:lnTo>
                    <a:pt x="613" y="1009"/>
                  </a:lnTo>
                  <a:lnTo>
                    <a:pt x="607" y="1012"/>
                  </a:lnTo>
                  <a:lnTo>
                    <a:pt x="607" y="1012"/>
                  </a:lnTo>
                  <a:close/>
                  <a:moveTo>
                    <a:pt x="638" y="1019"/>
                  </a:moveTo>
                  <a:lnTo>
                    <a:pt x="638" y="1019"/>
                  </a:lnTo>
                  <a:lnTo>
                    <a:pt x="631" y="1021"/>
                  </a:lnTo>
                  <a:lnTo>
                    <a:pt x="631" y="1021"/>
                  </a:lnTo>
                  <a:lnTo>
                    <a:pt x="639" y="1016"/>
                  </a:lnTo>
                  <a:lnTo>
                    <a:pt x="639" y="1016"/>
                  </a:lnTo>
                  <a:lnTo>
                    <a:pt x="638" y="1019"/>
                  </a:lnTo>
                  <a:lnTo>
                    <a:pt x="638" y="1019"/>
                  </a:lnTo>
                  <a:close/>
                  <a:moveTo>
                    <a:pt x="634" y="1007"/>
                  </a:moveTo>
                  <a:lnTo>
                    <a:pt x="634" y="1007"/>
                  </a:lnTo>
                  <a:lnTo>
                    <a:pt x="639" y="1004"/>
                  </a:lnTo>
                  <a:lnTo>
                    <a:pt x="639" y="1004"/>
                  </a:lnTo>
                  <a:lnTo>
                    <a:pt x="652" y="993"/>
                  </a:lnTo>
                  <a:lnTo>
                    <a:pt x="652" y="993"/>
                  </a:lnTo>
                  <a:lnTo>
                    <a:pt x="648" y="999"/>
                  </a:lnTo>
                  <a:lnTo>
                    <a:pt x="648" y="999"/>
                  </a:lnTo>
                  <a:lnTo>
                    <a:pt x="634" y="1007"/>
                  </a:lnTo>
                  <a:lnTo>
                    <a:pt x="634" y="1007"/>
                  </a:lnTo>
                  <a:close/>
                  <a:moveTo>
                    <a:pt x="666" y="1017"/>
                  </a:moveTo>
                  <a:lnTo>
                    <a:pt x="666" y="1017"/>
                  </a:lnTo>
                  <a:lnTo>
                    <a:pt x="671" y="1013"/>
                  </a:lnTo>
                  <a:lnTo>
                    <a:pt x="671" y="1013"/>
                  </a:lnTo>
                  <a:lnTo>
                    <a:pt x="672" y="1016"/>
                  </a:lnTo>
                  <a:lnTo>
                    <a:pt x="672" y="1016"/>
                  </a:lnTo>
                  <a:lnTo>
                    <a:pt x="666" y="1017"/>
                  </a:lnTo>
                  <a:lnTo>
                    <a:pt x="666" y="1017"/>
                  </a:lnTo>
                  <a:close/>
                  <a:moveTo>
                    <a:pt x="650" y="1012"/>
                  </a:moveTo>
                  <a:lnTo>
                    <a:pt x="650" y="1012"/>
                  </a:lnTo>
                  <a:lnTo>
                    <a:pt x="654" y="1006"/>
                  </a:lnTo>
                  <a:lnTo>
                    <a:pt x="654" y="1006"/>
                  </a:lnTo>
                  <a:lnTo>
                    <a:pt x="666" y="996"/>
                  </a:lnTo>
                  <a:lnTo>
                    <a:pt x="678" y="987"/>
                  </a:lnTo>
                  <a:lnTo>
                    <a:pt x="678" y="987"/>
                  </a:lnTo>
                  <a:lnTo>
                    <a:pt x="693" y="987"/>
                  </a:lnTo>
                  <a:lnTo>
                    <a:pt x="693" y="987"/>
                  </a:lnTo>
                  <a:lnTo>
                    <a:pt x="686" y="993"/>
                  </a:lnTo>
                  <a:lnTo>
                    <a:pt x="686" y="993"/>
                  </a:lnTo>
                  <a:lnTo>
                    <a:pt x="669" y="1004"/>
                  </a:lnTo>
                  <a:lnTo>
                    <a:pt x="660" y="1009"/>
                  </a:lnTo>
                  <a:lnTo>
                    <a:pt x="650" y="1012"/>
                  </a:lnTo>
                  <a:lnTo>
                    <a:pt x="650" y="1012"/>
                  </a:lnTo>
                  <a:close/>
                  <a:moveTo>
                    <a:pt x="693" y="1000"/>
                  </a:moveTo>
                  <a:lnTo>
                    <a:pt x="693" y="1000"/>
                  </a:lnTo>
                  <a:lnTo>
                    <a:pt x="709" y="987"/>
                  </a:lnTo>
                  <a:lnTo>
                    <a:pt x="709" y="987"/>
                  </a:lnTo>
                  <a:lnTo>
                    <a:pt x="727" y="986"/>
                  </a:lnTo>
                  <a:lnTo>
                    <a:pt x="727" y="986"/>
                  </a:lnTo>
                  <a:lnTo>
                    <a:pt x="708" y="996"/>
                  </a:lnTo>
                  <a:lnTo>
                    <a:pt x="687" y="1005"/>
                  </a:lnTo>
                  <a:lnTo>
                    <a:pt x="687" y="1005"/>
                  </a:lnTo>
                  <a:lnTo>
                    <a:pt x="693" y="1000"/>
                  </a:lnTo>
                  <a:lnTo>
                    <a:pt x="693" y="1000"/>
                  </a:lnTo>
                  <a:close/>
                  <a:moveTo>
                    <a:pt x="701" y="1013"/>
                  </a:moveTo>
                  <a:lnTo>
                    <a:pt x="701" y="1013"/>
                  </a:lnTo>
                  <a:lnTo>
                    <a:pt x="690" y="1015"/>
                  </a:lnTo>
                  <a:lnTo>
                    <a:pt x="690" y="1015"/>
                  </a:lnTo>
                  <a:lnTo>
                    <a:pt x="703" y="1010"/>
                  </a:lnTo>
                  <a:lnTo>
                    <a:pt x="703" y="1010"/>
                  </a:lnTo>
                  <a:lnTo>
                    <a:pt x="701" y="1013"/>
                  </a:lnTo>
                  <a:lnTo>
                    <a:pt x="701" y="1013"/>
                  </a:lnTo>
                  <a:close/>
                  <a:moveTo>
                    <a:pt x="737" y="992"/>
                  </a:moveTo>
                  <a:lnTo>
                    <a:pt x="737" y="992"/>
                  </a:lnTo>
                  <a:lnTo>
                    <a:pt x="746" y="986"/>
                  </a:lnTo>
                  <a:lnTo>
                    <a:pt x="746" y="986"/>
                  </a:lnTo>
                  <a:lnTo>
                    <a:pt x="767" y="984"/>
                  </a:lnTo>
                  <a:lnTo>
                    <a:pt x="767" y="984"/>
                  </a:lnTo>
                  <a:lnTo>
                    <a:pt x="764" y="987"/>
                  </a:lnTo>
                  <a:lnTo>
                    <a:pt x="764" y="987"/>
                  </a:lnTo>
                  <a:lnTo>
                    <a:pt x="751" y="994"/>
                  </a:lnTo>
                  <a:lnTo>
                    <a:pt x="739" y="1000"/>
                  </a:lnTo>
                  <a:lnTo>
                    <a:pt x="727" y="1005"/>
                  </a:lnTo>
                  <a:lnTo>
                    <a:pt x="715" y="1010"/>
                  </a:lnTo>
                  <a:lnTo>
                    <a:pt x="715" y="1010"/>
                  </a:lnTo>
                  <a:lnTo>
                    <a:pt x="726" y="1000"/>
                  </a:lnTo>
                  <a:lnTo>
                    <a:pt x="737" y="992"/>
                  </a:lnTo>
                  <a:lnTo>
                    <a:pt x="737" y="992"/>
                  </a:lnTo>
                  <a:close/>
                  <a:moveTo>
                    <a:pt x="752" y="1009"/>
                  </a:moveTo>
                  <a:lnTo>
                    <a:pt x="752" y="1009"/>
                  </a:lnTo>
                  <a:lnTo>
                    <a:pt x="761" y="1001"/>
                  </a:lnTo>
                  <a:lnTo>
                    <a:pt x="769" y="994"/>
                  </a:lnTo>
                  <a:lnTo>
                    <a:pt x="769" y="994"/>
                  </a:lnTo>
                  <a:lnTo>
                    <a:pt x="785" y="983"/>
                  </a:lnTo>
                  <a:lnTo>
                    <a:pt x="785" y="983"/>
                  </a:lnTo>
                  <a:lnTo>
                    <a:pt x="795" y="983"/>
                  </a:lnTo>
                  <a:lnTo>
                    <a:pt x="795" y="983"/>
                  </a:lnTo>
                  <a:lnTo>
                    <a:pt x="786" y="990"/>
                  </a:lnTo>
                  <a:lnTo>
                    <a:pt x="778" y="999"/>
                  </a:lnTo>
                  <a:lnTo>
                    <a:pt x="778" y="999"/>
                  </a:lnTo>
                  <a:lnTo>
                    <a:pt x="766" y="1005"/>
                  </a:lnTo>
                  <a:lnTo>
                    <a:pt x="752" y="1009"/>
                  </a:lnTo>
                  <a:lnTo>
                    <a:pt x="752" y="1009"/>
                  </a:lnTo>
                  <a:close/>
                  <a:moveTo>
                    <a:pt x="793" y="1012"/>
                  </a:moveTo>
                  <a:lnTo>
                    <a:pt x="793" y="1012"/>
                  </a:lnTo>
                  <a:lnTo>
                    <a:pt x="784" y="1012"/>
                  </a:lnTo>
                  <a:lnTo>
                    <a:pt x="784" y="1012"/>
                  </a:lnTo>
                  <a:lnTo>
                    <a:pt x="798" y="1006"/>
                  </a:lnTo>
                  <a:lnTo>
                    <a:pt x="798" y="1006"/>
                  </a:lnTo>
                  <a:lnTo>
                    <a:pt x="793" y="1012"/>
                  </a:lnTo>
                  <a:lnTo>
                    <a:pt x="793" y="1012"/>
                  </a:lnTo>
                  <a:close/>
                  <a:moveTo>
                    <a:pt x="807" y="1011"/>
                  </a:moveTo>
                  <a:lnTo>
                    <a:pt x="807" y="1011"/>
                  </a:lnTo>
                  <a:lnTo>
                    <a:pt x="813" y="1005"/>
                  </a:lnTo>
                  <a:lnTo>
                    <a:pt x="819" y="999"/>
                  </a:lnTo>
                  <a:lnTo>
                    <a:pt x="833" y="988"/>
                  </a:lnTo>
                  <a:lnTo>
                    <a:pt x="833" y="988"/>
                  </a:lnTo>
                  <a:lnTo>
                    <a:pt x="837" y="984"/>
                  </a:lnTo>
                  <a:lnTo>
                    <a:pt x="837" y="984"/>
                  </a:lnTo>
                  <a:lnTo>
                    <a:pt x="857" y="987"/>
                  </a:lnTo>
                  <a:lnTo>
                    <a:pt x="857" y="987"/>
                  </a:lnTo>
                  <a:lnTo>
                    <a:pt x="841" y="996"/>
                  </a:lnTo>
                  <a:lnTo>
                    <a:pt x="841" y="996"/>
                  </a:lnTo>
                  <a:lnTo>
                    <a:pt x="825" y="1005"/>
                  </a:lnTo>
                  <a:lnTo>
                    <a:pt x="816" y="1009"/>
                  </a:lnTo>
                  <a:lnTo>
                    <a:pt x="807" y="1011"/>
                  </a:lnTo>
                  <a:lnTo>
                    <a:pt x="807" y="1011"/>
                  </a:lnTo>
                  <a:close/>
                  <a:moveTo>
                    <a:pt x="803" y="993"/>
                  </a:moveTo>
                  <a:lnTo>
                    <a:pt x="803" y="993"/>
                  </a:lnTo>
                  <a:lnTo>
                    <a:pt x="813" y="983"/>
                  </a:lnTo>
                  <a:lnTo>
                    <a:pt x="813" y="983"/>
                  </a:lnTo>
                  <a:lnTo>
                    <a:pt x="819" y="984"/>
                  </a:lnTo>
                  <a:lnTo>
                    <a:pt x="819" y="984"/>
                  </a:lnTo>
                  <a:lnTo>
                    <a:pt x="803" y="993"/>
                  </a:lnTo>
                  <a:lnTo>
                    <a:pt x="803" y="993"/>
                  </a:lnTo>
                  <a:close/>
                  <a:moveTo>
                    <a:pt x="846" y="1005"/>
                  </a:moveTo>
                  <a:lnTo>
                    <a:pt x="846" y="1005"/>
                  </a:lnTo>
                  <a:lnTo>
                    <a:pt x="861" y="998"/>
                  </a:lnTo>
                  <a:lnTo>
                    <a:pt x="868" y="993"/>
                  </a:lnTo>
                  <a:lnTo>
                    <a:pt x="873" y="987"/>
                  </a:lnTo>
                  <a:lnTo>
                    <a:pt x="873" y="987"/>
                  </a:lnTo>
                  <a:lnTo>
                    <a:pt x="886" y="988"/>
                  </a:lnTo>
                  <a:lnTo>
                    <a:pt x="886" y="988"/>
                  </a:lnTo>
                  <a:lnTo>
                    <a:pt x="885" y="988"/>
                  </a:lnTo>
                  <a:lnTo>
                    <a:pt x="885" y="988"/>
                  </a:lnTo>
                  <a:lnTo>
                    <a:pt x="875" y="995"/>
                  </a:lnTo>
                  <a:lnTo>
                    <a:pt x="863" y="1001"/>
                  </a:lnTo>
                  <a:lnTo>
                    <a:pt x="851" y="1007"/>
                  </a:lnTo>
                  <a:lnTo>
                    <a:pt x="839" y="1011"/>
                  </a:lnTo>
                  <a:lnTo>
                    <a:pt x="839" y="1011"/>
                  </a:lnTo>
                  <a:lnTo>
                    <a:pt x="846" y="1005"/>
                  </a:lnTo>
                  <a:lnTo>
                    <a:pt x="846" y="1005"/>
                  </a:lnTo>
                  <a:close/>
                  <a:moveTo>
                    <a:pt x="862" y="1017"/>
                  </a:moveTo>
                  <a:lnTo>
                    <a:pt x="862" y="1017"/>
                  </a:lnTo>
                  <a:lnTo>
                    <a:pt x="853" y="1017"/>
                  </a:lnTo>
                  <a:lnTo>
                    <a:pt x="853" y="1017"/>
                  </a:lnTo>
                  <a:lnTo>
                    <a:pt x="863" y="1012"/>
                  </a:lnTo>
                  <a:lnTo>
                    <a:pt x="863" y="1012"/>
                  </a:lnTo>
                  <a:lnTo>
                    <a:pt x="862" y="1017"/>
                  </a:lnTo>
                  <a:lnTo>
                    <a:pt x="862" y="1017"/>
                  </a:lnTo>
                  <a:close/>
                  <a:moveTo>
                    <a:pt x="874" y="1013"/>
                  </a:moveTo>
                  <a:lnTo>
                    <a:pt x="874" y="1013"/>
                  </a:lnTo>
                  <a:lnTo>
                    <a:pt x="878" y="1010"/>
                  </a:lnTo>
                  <a:lnTo>
                    <a:pt x="881" y="1005"/>
                  </a:lnTo>
                  <a:lnTo>
                    <a:pt x="891" y="996"/>
                  </a:lnTo>
                  <a:lnTo>
                    <a:pt x="891" y="996"/>
                  </a:lnTo>
                  <a:lnTo>
                    <a:pt x="896" y="993"/>
                  </a:lnTo>
                  <a:lnTo>
                    <a:pt x="900" y="989"/>
                  </a:lnTo>
                  <a:lnTo>
                    <a:pt x="900" y="989"/>
                  </a:lnTo>
                  <a:lnTo>
                    <a:pt x="917" y="990"/>
                  </a:lnTo>
                  <a:lnTo>
                    <a:pt x="917" y="990"/>
                  </a:lnTo>
                  <a:lnTo>
                    <a:pt x="896" y="1002"/>
                  </a:lnTo>
                  <a:lnTo>
                    <a:pt x="874" y="1013"/>
                  </a:lnTo>
                  <a:lnTo>
                    <a:pt x="874" y="1013"/>
                  </a:lnTo>
                  <a:close/>
                  <a:moveTo>
                    <a:pt x="912" y="1007"/>
                  </a:moveTo>
                  <a:lnTo>
                    <a:pt x="912" y="1007"/>
                  </a:lnTo>
                  <a:lnTo>
                    <a:pt x="922" y="1000"/>
                  </a:lnTo>
                  <a:lnTo>
                    <a:pt x="927" y="996"/>
                  </a:lnTo>
                  <a:lnTo>
                    <a:pt x="928" y="994"/>
                  </a:lnTo>
                  <a:lnTo>
                    <a:pt x="928" y="992"/>
                  </a:lnTo>
                  <a:lnTo>
                    <a:pt x="928" y="992"/>
                  </a:lnTo>
                  <a:lnTo>
                    <a:pt x="944" y="993"/>
                  </a:lnTo>
                  <a:lnTo>
                    <a:pt x="944" y="993"/>
                  </a:lnTo>
                  <a:lnTo>
                    <a:pt x="903" y="1013"/>
                  </a:lnTo>
                  <a:lnTo>
                    <a:pt x="903" y="1013"/>
                  </a:lnTo>
                  <a:lnTo>
                    <a:pt x="912" y="1007"/>
                  </a:lnTo>
                  <a:lnTo>
                    <a:pt x="912" y="1007"/>
                  </a:lnTo>
                  <a:close/>
                  <a:moveTo>
                    <a:pt x="963" y="994"/>
                  </a:moveTo>
                  <a:lnTo>
                    <a:pt x="963" y="994"/>
                  </a:lnTo>
                  <a:lnTo>
                    <a:pt x="971" y="995"/>
                  </a:lnTo>
                  <a:lnTo>
                    <a:pt x="971" y="995"/>
                  </a:lnTo>
                  <a:lnTo>
                    <a:pt x="967" y="999"/>
                  </a:lnTo>
                  <a:lnTo>
                    <a:pt x="967" y="999"/>
                  </a:lnTo>
                  <a:lnTo>
                    <a:pt x="950" y="1006"/>
                  </a:lnTo>
                  <a:lnTo>
                    <a:pt x="933" y="1012"/>
                  </a:lnTo>
                  <a:lnTo>
                    <a:pt x="933" y="1012"/>
                  </a:lnTo>
                  <a:lnTo>
                    <a:pt x="940" y="1007"/>
                  </a:lnTo>
                  <a:lnTo>
                    <a:pt x="947" y="1004"/>
                  </a:lnTo>
                  <a:lnTo>
                    <a:pt x="956" y="999"/>
                  </a:lnTo>
                  <a:lnTo>
                    <a:pt x="963" y="994"/>
                  </a:lnTo>
                  <a:lnTo>
                    <a:pt x="963" y="994"/>
                  </a:lnTo>
                  <a:close/>
                  <a:moveTo>
                    <a:pt x="908" y="1022"/>
                  </a:moveTo>
                  <a:lnTo>
                    <a:pt x="908" y="1022"/>
                  </a:lnTo>
                  <a:lnTo>
                    <a:pt x="911" y="1019"/>
                  </a:lnTo>
                  <a:lnTo>
                    <a:pt x="911" y="1019"/>
                  </a:lnTo>
                  <a:lnTo>
                    <a:pt x="912" y="1022"/>
                  </a:lnTo>
                  <a:lnTo>
                    <a:pt x="912" y="1022"/>
                  </a:lnTo>
                  <a:lnTo>
                    <a:pt x="908" y="1022"/>
                  </a:lnTo>
                  <a:lnTo>
                    <a:pt x="908" y="1022"/>
                  </a:lnTo>
                  <a:close/>
                  <a:moveTo>
                    <a:pt x="939" y="1025"/>
                  </a:moveTo>
                  <a:lnTo>
                    <a:pt x="939" y="1025"/>
                  </a:lnTo>
                  <a:lnTo>
                    <a:pt x="926" y="1024"/>
                  </a:lnTo>
                  <a:lnTo>
                    <a:pt x="926" y="1024"/>
                  </a:lnTo>
                  <a:lnTo>
                    <a:pt x="935" y="1022"/>
                  </a:lnTo>
                  <a:lnTo>
                    <a:pt x="945" y="1018"/>
                  </a:lnTo>
                  <a:lnTo>
                    <a:pt x="945" y="1018"/>
                  </a:lnTo>
                  <a:lnTo>
                    <a:pt x="939" y="1025"/>
                  </a:lnTo>
                  <a:lnTo>
                    <a:pt x="939" y="1025"/>
                  </a:lnTo>
                  <a:close/>
                  <a:moveTo>
                    <a:pt x="967" y="1028"/>
                  </a:moveTo>
                  <a:lnTo>
                    <a:pt x="967" y="1028"/>
                  </a:lnTo>
                  <a:lnTo>
                    <a:pt x="963" y="1028"/>
                  </a:lnTo>
                  <a:lnTo>
                    <a:pt x="963" y="1028"/>
                  </a:lnTo>
                  <a:lnTo>
                    <a:pt x="969" y="1025"/>
                  </a:lnTo>
                  <a:lnTo>
                    <a:pt x="969" y="1025"/>
                  </a:lnTo>
                  <a:lnTo>
                    <a:pt x="967" y="1028"/>
                  </a:lnTo>
                  <a:lnTo>
                    <a:pt x="967" y="1028"/>
                  </a:lnTo>
                  <a:close/>
                  <a:moveTo>
                    <a:pt x="958" y="1019"/>
                  </a:moveTo>
                  <a:lnTo>
                    <a:pt x="958" y="1019"/>
                  </a:lnTo>
                  <a:lnTo>
                    <a:pt x="973" y="1006"/>
                  </a:lnTo>
                  <a:lnTo>
                    <a:pt x="973" y="1006"/>
                  </a:lnTo>
                  <a:lnTo>
                    <a:pt x="980" y="1002"/>
                  </a:lnTo>
                  <a:lnTo>
                    <a:pt x="986" y="996"/>
                  </a:lnTo>
                  <a:lnTo>
                    <a:pt x="986" y="996"/>
                  </a:lnTo>
                  <a:lnTo>
                    <a:pt x="999" y="998"/>
                  </a:lnTo>
                  <a:lnTo>
                    <a:pt x="999" y="998"/>
                  </a:lnTo>
                  <a:lnTo>
                    <a:pt x="979" y="1010"/>
                  </a:lnTo>
                  <a:lnTo>
                    <a:pt x="958" y="1019"/>
                  </a:lnTo>
                  <a:lnTo>
                    <a:pt x="958" y="1019"/>
                  </a:lnTo>
                  <a:close/>
                  <a:moveTo>
                    <a:pt x="988" y="1030"/>
                  </a:moveTo>
                  <a:lnTo>
                    <a:pt x="988" y="1030"/>
                  </a:lnTo>
                  <a:lnTo>
                    <a:pt x="985" y="1030"/>
                  </a:lnTo>
                  <a:lnTo>
                    <a:pt x="985" y="1030"/>
                  </a:lnTo>
                  <a:lnTo>
                    <a:pt x="991" y="1028"/>
                  </a:lnTo>
                  <a:lnTo>
                    <a:pt x="991" y="1028"/>
                  </a:lnTo>
                  <a:lnTo>
                    <a:pt x="988" y="1030"/>
                  </a:lnTo>
                  <a:lnTo>
                    <a:pt x="988" y="1030"/>
                  </a:lnTo>
                  <a:close/>
                  <a:moveTo>
                    <a:pt x="991" y="1017"/>
                  </a:moveTo>
                  <a:lnTo>
                    <a:pt x="991" y="1017"/>
                  </a:lnTo>
                  <a:lnTo>
                    <a:pt x="999" y="1011"/>
                  </a:lnTo>
                  <a:lnTo>
                    <a:pt x="1008" y="1005"/>
                  </a:lnTo>
                  <a:lnTo>
                    <a:pt x="1008" y="1005"/>
                  </a:lnTo>
                  <a:lnTo>
                    <a:pt x="1012" y="1001"/>
                  </a:lnTo>
                  <a:lnTo>
                    <a:pt x="1012" y="1001"/>
                  </a:lnTo>
                  <a:lnTo>
                    <a:pt x="1015" y="1000"/>
                  </a:lnTo>
                  <a:lnTo>
                    <a:pt x="1015" y="1000"/>
                  </a:lnTo>
                  <a:lnTo>
                    <a:pt x="1022" y="1000"/>
                  </a:lnTo>
                  <a:lnTo>
                    <a:pt x="1022" y="1000"/>
                  </a:lnTo>
                  <a:lnTo>
                    <a:pt x="1014" y="1006"/>
                  </a:lnTo>
                  <a:lnTo>
                    <a:pt x="1014" y="1006"/>
                  </a:lnTo>
                  <a:lnTo>
                    <a:pt x="1003" y="1012"/>
                  </a:lnTo>
                  <a:lnTo>
                    <a:pt x="991" y="1017"/>
                  </a:lnTo>
                  <a:lnTo>
                    <a:pt x="991" y="1017"/>
                  </a:lnTo>
                  <a:close/>
                  <a:moveTo>
                    <a:pt x="1020" y="1015"/>
                  </a:moveTo>
                  <a:lnTo>
                    <a:pt x="1020" y="1015"/>
                  </a:lnTo>
                  <a:lnTo>
                    <a:pt x="1028" y="1009"/>
                  </a:lnTo>
                  <a:lnTo>
                    <a:pt x="1038" y="1002"/>
                  </a:lnTo>
                  <a:lnTo>
                    <a:pt x="1038" y="1002"/>
                  </a:lnTo>
                  <a:lnTo>
                    <a:pt x="1050" y="1004"/>
                  </a:lnTo>
                  <a:lnTo>
                    <a:pt x="1050" y="1004"/>
                  </a:lnTo>
                  <a:lnTo>
                    <a:pt x="1028" y="1015"/>
                  </a:lnTo>
                  <a:lnTo>
                    <a:pt x="1008" y="1024"/>
                  </a:lnTo>
                  <a:lnTo>
                    <a:pt x="1008" y="1024"/>
                  </a:lnTo>
                  <a:lnTo>
                    <a:pt x="1020" y="1015"/>
                  </a:lnTo>
                  <a:lnTo>
                    <a:pt x="1020" y="1015"/>
                  </a:lnTo>
                  <a:close/>
                  <a:moveTo>
                    <a:pt x="1016" y="1034"/>
                  </a:moveTo>
                  <a:lnTo>
                    <a:pt x="1016" y="1034"/>
                  </a:lnTo>
                  <a:lnTo>
                    <a:pt x="1012" y="1033"/>
                  </a:lnTo>
                  <a:lnTo>
                    <a:pt x="1012" y="1033"/>
                  </a:lnTo>
                  <a:lnTo>
                    <a:pt x="1018" y="1030"/>
                  </a:lnTo>
                  <a:lnTo>
                    <a:pt x="1018" y="1030"/>
                  </a:lnTo>
                  <a:lnTo>
                    <a:pt x="1016" y="1034"/>
                  </a:lnTo>
                  <a:lnTo>
                    <a:pt x="1016" y="1034"/>
                  </a:lnTo>
                  <a:close/>
                  <a:moveTo>
                    <a:pt x="1065" y="1007"/>
                  </a:moveTo>
                  <a:lnTo>
                    <a:pt x="1065" y="1007"/>
                  </a:lnTo>
                  <a:lnTo>
                    <a:pt x="1067" y="1006"/>
                  </a:lnTo>
                  <a:lnTo>
                    <a:pt x="1067" y="1006"/>
                  </a:lnTo>
                  <a:lnTo>
                    <a:pt x="1080" y="1007"/>
                  </a:lnTo>
                  <a:lnTo>
                    <a:pt x="1080" y="1007"/>
                  </a:lnTo>
                  <a:lnTo>
                    <a:pt x="1057" y="1019"/>
                  </a:lnTo>
                  <a:lnTo>
                    <a:pt x="1045" y="1025"/>
                  </a:lnTo>
                  <a:lnTo>
                    <a:pt x="1032" y="1030"/>
                  </a:lnTo>
                  <a:lnTo>
                    <a:pt x="1032" y="1030"/>
                  </a:lnTo>
                  <a:lnTo>
                    <a:pt x="1040" y="1024"/>
                  </a:lnTo>
                  <a:lnTo>
                    <a:pt x="1047" y="1018"/>
                  </a:lnTo>
                  <a:lnTo>
                    <a:pt x="1065" y="1007"/>
                  </a:lnTo>
                  <a:lnTo>
                    <a:pt x="1065" y="1007"/>
                  </a:lnTo>
                  <a:close/>
                  <a:moveTo>
                    <a:pt x="1086" y="1009"/>
                  </a:moveTo>
                  <a:lnTo>
                    <a:pt x="1086" y="1009"/>
                  </a:lnTo>
                  <a:lnTo>
                    <a:pt x="1086" y="1009"/>
                  </a:lnTo>
                  <a:lnTo>
                    <a:pt x="1086" y="1009"/>
                  </a:lnTo>
                  <a:lnTo>
                    <a:pt x="1112" y="1012"/>
                  </a:lnTo>
                  <a:lnTo>
                    <a:pt x="1112" y="1012"/>
                  </a:lnTo>
                  <a:lnTo>
                    <a:pt x="1071" y="1028"/>
                  </a:lnTo>
                  <a:lnTo>
                    <a:pt x="1071" y="1028"/>
                  </a:lnTo>
                  <a:lnTo>
                    <a:pt x="1075" y="1024"/>
                  </a:lnTo>
                  <a:lnTo>
                    <a:pt x="1082" y="1019"/>
                  </a:lnTo>
                  <a:lnTo>
                    <a:pt x="1085" y="1017"/>
                  </a:lnTo>
                  <a:lnTo>
                    <a:pt x="1087" y="1015"/>
                  </a:lnTo>
                  <a:lnTo>
                    <a:pt x="1087" y="1011"/>
                  </a:lnTo>
                  <a:lnTo>
                    <a:pt x="1086" y="1009"/>
                  </a:lnTo>
                  <a:lnTo>
                    <a:pt x="1086" y="1009"/>
                  </a:lnTo>
                  <a:close/>
                  <a:moveTo>
                    <a:pt x="1046" y="1036"/>
                  </a:moveTo>
                  <a:lnTo>
                    <a:pt x="1046" y="1036"/>
                  </a:lnTo>
                  <a:lnTo>
                    <a:pt x="1044" y="1036"/>
                  </a:lnTo>
                  <a:lnTo>
                    <a:pt x="1044" y="1036"/>
                  </a:lnTo>
                  <a:lnTo>
                    <a:pt x="1047" y="1035"/>
                  </a:lnTo>
                  <a:lnTo>
                    <a:pt x="1047" y="1035"/>
                  </a:lnTo>
                  <a:lnTo>
                    <a:pt x="1046" y="1036"/>
                  </a:lnTo>
                  <a:lnTo>
                    <a:pt x="1046" y="1036"/>
                  </a:lnTo>
                  <a:close/>
                  <a:moveTo>
                    <a:pt x="1082" y="1040"/>
                  </a:moveTo>
                  <a:lnTo>
                    <a:pt x="1082" y="1040"/>
                  </a:lnTo>
                  <a:lnTo>
                    <a:pt x="1068" y="1039"/>
                  </a:lnTo>
                  <a:lnTo>
                    <a:pt x="1068" y="1039"/>
                  </a:lnTo>
                  <a:lnTo>
                    <a:pt x="1070" y="1039"/>
                  </a:lnTo>
                  <a:lnTo>
                    <a:pt x="1070" y="1039"/>
                  </a:lnTo>
                  <a:lnTo>
                    <a:pt x="1095" y="1028"/>
                  </a:lnTo>
                  <a:lnTo>
                    <a:pt x="1095" y="1028"/>
                  </a:lnTo>
                  <a:lnTo>
                    <a:pt x="1088" y="1034"/>
                  </a:lnTo>
                  <a:lnTo>
                    <a:pt x="1085" y="1037"/>
                  </a:lnTo>
                  <a:lnTo>
                    <a:pt x="1082" y="1040"/>
                  </a:lnTo>
                  <a:lnTo>
                    <a:pt x="1082" y="1040"/>
                  </a:lnTo>
                  <a:close/>
                  <a:moveTo>
                    <a:pt x="1111" y="1043"/>
                  </a:moveTo>
                  <a:lnTo>
                    <a:pt x="1111" y="1043"/>
                  </a:lnTo>
                  <a:lnTo>
                    <a:pt x="1099" y="1042"/>
                  </a:lnTo>
                  <a:lnTo>
                    <a:pt x="1099" y="1042"/>
                  </a:lnTo>
                  <a:lnTo>
                    <a:pt x="1127" y="1029"/>
                  </a:lnTo>
                  <a:lnTo>
                    <a:pt x="1127" y="1029"/>
                  </a:lnTo>
                  <a:lnTo>
                    <a:pt x="1111" y="1043"/>
                  </a:lnTo>
                  <a:lnTo>
                    <a:pt x="1111" y="1043"/>
                  </a:lnTo>
                  <a:close/>
                  <a:moveTo>
                    <a:pt x="1124" y="1013"/>
                  </a:moveTo>
                  <a:lnTo>
                    <a:pt x="1124" y="1013"/>
                  </a:lnTo>
                  <a:lnTo>
                    <a:pt x="1138" y="1016"/>
                  </a:lnTo>
                  <a:lnTo>
                    <a:pt x="1138" y="1016"/>
                  </a:lnTo>
                  <a:lnTo>
                    <a:pt x="1126" y="1019"/>
                  </a:lnTo>
                  <a:lnTo>
                    <a:pt x="1115" y="1025"/>
                  </a:lnTo>
                  <a:lnTo>
                    <a:pt x="1115" y="1025"/>
                  </a:lnTo>
                  <a:lnTo>
                    <a:pt x="1123" y="1018"/>
                  </a:lnTo>
                  <a:lnTo>
                    <a:pt x="1123" y="1018"/>
                  </a:lnTo>
                  <a:lnTo>
                    <a:pt x="1124" y="1016"/>
                  </a:lnTo>
                  <a:lnTo>
                    <a:pt x="1124" y="1013"/>
                  </a:lnTo>
                  <a:lnTo>
                    <a:pt x="1124" y="1013"/>
                  </a:lnTo>
                  <a:close/>
                  <a:moveTo>
                    <a:pt x="1156" y="1046"/>
                  </a:moveTo>
                  <a:lnTo>
                    <a:pt x="1156" y="1046"/>
                  </a:lnTo>
                  <a:lnTo>
                    <a:pt x="1144" y="1046"/>
                  </a:lnTo>
                  <a:lnTo>
                    <a:pt x="1144" y="1046"/>
                  </a:lnTo>
                  <a:lnTo>
                    <a:pt x="1156" y="1040"/>
                  </a:lnTo>
                  <a:lnTo>
                    <a:pt x="1156" y="1040"/>
                  </a:lnTo>
                  <a:lnTo>
                    <a:pt x="1169" y="1035"/>
                  </a:lnTo>
                  <a:lnTo>
                    <a:pt x="1169" y="1035"/>
                  </a:lnTo>
                  <a:lnTo>
                    <a:pt x="1156" y="1046"/>
                  </a:lnTo>
                  <a:lnTo>
                    <a:pt x="1156" y="1046"/>
                  </a:lnTo>
                  <a:close/>
                  <a:moveTo>
                    <a:pt x="1128" y="1042"/>
                  </a:moveTo>
                  <a:lnTo>
                    <a:pt x="1128" y="1042"/>
                  </a:lnTo>
                  <a:lnTo>
                    <a:pt x="1140" y="1031"/>
                  </a:lnTo>
                  <a:lnTo>
                    <a:pt x="1150" y="1021"/>
                  </a:lnTo>
                  <a:lnTo>
                    <a:pt x="1150" y="1021"/>
                  </a:lnTo>
                  <a:lnTo>
                    <a:pt x="1151" y="1018"/>
                  </a:lnTo>
                  <a:lnTo>
                    <a:pt x="1151" y="1017"/>
                  </a:lnTo>
                  <a:lnTo>
                    <a:pt x="1151" y="1017"/>
                  </a:lnTo>
                  <a:lnTo>
                    <a:pt x="1182" y="1019"/>
                  </a:lnTo>
                  <a:lnTo>
                    <a:pt x="1182" y="1019"/>
                  </a:lnTo>
                  <a:lnTo>
                    <a:pt x="1169" y="1024"/>
                  </a:lnTo>
                  <a:lnTo>
                    <a:pt x="1154" y="1030"/>
                  </a:lnTo>
                  <a:lnTo>
                    <a:pt x="1141" y="1036"/>
                  </a:lnTo>
                  <a:lnTo>
                    <a:pt x="1128" y="1042"/>
                  </a:lnTo>
                  <a:lnTo>
                    <a:pt x="1128" y="1042"/>
                  </a:lnTo>
                  <a:close/>
                  <a:moveTo>
                    <a:pt x="1191" y="1022"/>
                  </a:moveTo>
                  <a:lnTo>
                    <a:pt x="1191" y="1022"/>
                  </a:lnTo>
                  <a:lnTo>
                    <a:pt x="1191" y="1021"/>
                  </a:lnTo>
                  <a:lnTo>
                    <a:pt x="1191" y="1021"/>
                  </a:lnTo>
                  <a:lnTo>
                    <a:pt x="1205" y="1021"/>
                  </a:lnTo>
                  <a:lnTo>
                    <a:pt x="1205" y="1021"/>
                  </a:lnTo>
                  <a:lnTo>
                    <a:pt x="1186" y="1033"/>
                  </a:lnTo>
                  <a:lnTo>
                    <a:pt x="1186" y="1033"/>
                  </a:lnTo>
                  <a:lnTo>
                    <a:pt x="1188" y="1030"/>
                  </a:lnTo>
                  <a:lnTo>
                    <a:pt x="1191" y="1028"/>
                  </a:lnTo>
                  <a:lnTo>
                    <a:pt x="1191" y="1024"/>
                  </a:lnTo>
                  <a:lnTo>
                    <a:pt x="1191" y="1022"/>
                  </a:lnTo>
                  <a:lnTo>
                    <a:pt x="1191" y="1022"/>
                  </a:lnTo>
                  <a:close/>
                  <a:moveTo>
                    <a:pt x="1188" y="1043"/>
                  </a:moveTo>
                  <a:lnTo>
                    <a:pt x="1188" y="1043"/>
                  </a:lnTo>
                  <a:lnTo>
                    <a:pt x="1192" y="1041"/>
                  </a:lnTo>
                  <a:lnTo>
                    <a:pt x="1192" y="1041"/>
                  </a:lnTo>
                  <a:lnTo>
                    <a:pt x="1192" y="1041"/>
                  </a:lnTo>
                  <a:lnTo>
                    <a:pt x="1192" y="1041"/>
                  </a:lnTo>
                  <a:lnTo>
                    <a:pt x="1193" y="1042"/>
                  </a:lnTo>
                  <a:lnTo>
                    <a:pt x="1193" y="1042"/>
                  </a:lnTo>
                  <a:lnTo>
                    <a:pt x="1188" y="1043"/>
                  </a:lnTo>
                  <a:lnTo>
                    <a:pt x="1188" y="1043"/>
                  </a:lnTo>
                  <a:close/>
                  <a:moveTo>
                    <a:pt x="1205" y="1039"/>
                  </a:moveTo>
                  <a:lnTo>
                    <a:pt x="1205" y="1039"/>
                  </a:lnTo>
                  <a:lnTo>
                    <a:pt x="1223" y="1030"/>
                  </a:lnTo>
                  <a:lnTo>
                    <a:pt x="1233" y="1024"/>
                  </a:lnTo>
                  <a:lnTo>
                    <a:pt x="1236" y="1021"/>
                  </a:lnTo>
                  <a:lnTo>
                    <a:pt x="1237" y="1017"/>
                  </a:lnTo>
                  <a:lnTo>
                    <a:pt x="1237" y="1017"/>
                  </a:lnTo>
                  <a:lnTo>
                    <a:pt x="1248" y="1015"/>
                  </a:lnTo>
                  <a:lnTo>
                    <a:pt x="1259" y="1012"/>
                  </a:lnTo>
                  <a:lnTo>
                    <a:pt x="1259" y="1012"/>
                  </a:lnTo>
                  <a:lnTo>
                    <a:pt x="1245" y="1021"/>
                  </a:lnTo>
                  <a:lnTo>
                    <a:pt x="1231" y="1028"/>
                  </a:lnTo>
                  <a:lnTo>
                    <a:pt x="1218" y="1034"/>
                  </a:lnTo>
                  <a:lnTo>
                    <a:pt x="1205" y="1039"/>
                  </a:lnTo>
                  <a:lnTo>
                    <a:pt x="1205" y="1039"/>
                  </a:lnTo>
                  <a:close/>
                  <a:moveTo>
                    <a:pt x="1377" y="597"/>
                  </a:moveTo>
                  <a:lnTo>
                    <a:pt x="1377" y="597"/>
                  </a:lnTo>
                  <a:lnTo>
                    <a:pt x="1370" y="627"/>
                  </a:lnTo>
                  <a:lnTo>
                    <a:pt x="1364" y="656"/>
                  </a:lnTo>
                  <a:lnTo>
                    <a:pt x="1358" y="686"/>
                  </a:lnTo>
                  <a:lnTo>
                    <a:pt x="1353" y="716"/>
                  </a:lnTo>
                  <a:lnTo>
                    <a:pt x="1345" y="777"/>
                  </a:lnTo>
                  <a:lnTo>
                    <a:pt x="1339" y="839"/>
                  </a:lnTo>
                  <a:lnTo>
                    <a:pt x="1339" y="839"/>
                  </a:lnTo>
                  <a:lnTo>
                    <a:pt x="1336" y="866"/>
                  </a:lnTo>
                  <a:lnTo>
                    <a:pt x="1331" y="894"/>
                  </a:lnTo>
                  <a:lnTo>
                    <a:pt x="1328" y="907"/>
                  </a:lnTo>
                  <a:lnTo>
                    <a:pt x="1324" y="919"/>
                  </a:lnTo>
                  <a:lnTo>
                    <a:pt x="1321" y="933"/>
                  </a:lnTo>
                  <a:lnTo>
                    <a:pt x="1315" y="943"/>
                  </a:lnTo>
                  <a:lnTo>
                    <a:pt x="1309" y="956"/>
                  </a:lnTo>
                  <a:lnTo>
                    <a:pt x="1301" y="965"/>
                  </a:lnTo>
                  <a:lnTo>
                    <a:pt x="1293" y="975"/>
                  </a:lnTo>
                  <a:lnTo>
                    <a:pt x="1283" y="983"/>
                  </a:lnTo>
                  <a:lnTo>
                    <a:pt x="1272" y="990"/>
                  </a:lnTo>
                  <a:lnTo>
                    <a:pt x="1260" y="996"/>
                  </a:lnTo>
                  <a:lnTo>
                    <a:pt x="1247" y="1001"/>
                  </a:lnTo>
                  <a:lnTo>
                    <a:pt x="1231" y="1004"/>
                  </a:lnTo>
                  <a:lnTo>
                    <a:pt x="1231" y="1004"/>
                  </a:lnTo>
                  <a:lnTo>
                    <a:pt x="1229" y="1004"/>
                  </a:lnTo>
                  <a:lnTo>
                    <a:pt x="1227" y="1005"/>
                  </a:lnTo>
                  <a:lnTo>
                    <a:pt x="1227" y="1005"/>
                  </a:lnTo>
                  <a:lnTo>
                    <a:pt x="1201" y="1006"/>
                  </a:lnTo>
                  <a:lnTo>
                    <a:pt x="1175" y="1006"/>
                  </a:lnTo>
                  <a:lnTo>
                    <a:pt x="1150" y="1004"/>
                  </a:lnTo>
                  <a:lnTo>
                    <a:pt x="1123" y="1001"/>
                  </a:lnTo>
                  <a:lnTo>
                    <a:pt x="1071" y="993"/>
                  </a:lnTo>
                  <a:lnTo>
                    <a:pt x="1046" y="989"/>
                  </a:lnTo>
                  <a:lnTo>
                    <a:pt x="1021" y="986"/>
                  </a:lnTo>
                  <a:lnTo>
                    <a:pt x="1021" y="986"/>
                  </a:lnTo>
                  <a:lnTo>
                    <a:pt x="969" y="981"/>
                  </a:lnTo>
                  <a:lnTo>
                    <a:pt x="916" y="976"/>
                  </a:lnTo>
                  <a:lnTo>
                    <a:pt x="811" y="969"/>
                  </a:lnTo>
                  <a:lnTo>
                    <a:pt x="811" y="969"/>
                  </a:lnTo>
                  <a:lnTo>
                    <a:pt x="790" y="969"/>
                  </a:lnTo>
                  <a:lnTo>
                    <a:pt x="769" y="969"/>
                  </a:lnTo>
                  <a:lnTo>
                    <a:pt x="726" y="971"/>
                  </a:lnTo>
                  <a:lnTo>
                    <a:pt x="684" y="972"/>
                  </a:lnTo>
                  <a:lnTo>
                    <a:pt x="663" y="972"/>
                  </a:lnTo>
                  <a:lnTo>
                    <a:pt x="642" y="971"/>
                  </a:lnTo>
                  <a:lnTo>
                    <a:pt x="642" y="971"/>
                  </a:lnTo>
                  <a:lnTo>
                    <a:pt x="630" y="969"/>
                  </a:lnTo>
                  <a:lnTo>
                    <a:pt x="618" y="966"/>
                  </a:lnTo>
                  <a:lnTo>
                    <a:pt x="608" y="963"/>
                  </a:lnTo>
                  <a:lnTo>
                    <a:pt x="598" y="959"/>
                  </a:lnTo>
                  <a:lnTo>
                    <a:pt x="589" y="954"/>
                  </a:lnTo>
                  <a:lnTo>
                    <a:pt x="580" y="949"/>
                  </a:lnTo>
                  <a:lnTo>
                    <a:pt x="573" y="943"/>
                  </a:lnTo>
                  <a:lnTo>
                    <a:pt x="566" y="937"/>
                  </a:lnTo>
                  <a:lnTo>
                    <a:pt x="559" y="930"/>
                  </a:lnTo>
                  <a:lnTo>
                    <a:pt x="553" y="923"/>
                  </a:lnTo>
                  <a:lnTo>
                    <a:pt x="542" y="905"/>
                  </a:lnTo>
                  <a:lnTo>
                    <a:pt x="531" y="886"/>
                  </a:lnTo>
                  <a:lnTo>
                    <a:pt x="522" y="865"/>
                  </a:lnTo>
                  <a:lnTo>
                    <a:pt x="522" y="865"/>
                  </a:lnTo>
                  <a:lnTo>
                    <a:pt x="522" y="862"/>
                  </a:lnTo>
                  <a:lnTo>
                    <a:pt x="522" y="858"/>
                  </a:lnTo>
                  <a:lnTo>
                    <a:pt x="521" y="856"/>
                  </a:lnTo>
                  <a:lnTo>
                    <a:pt x="520" y="854"/>
                  </a:lnTo>
                  <a:lnTo>
                    <a:pt x="518" y="856"/>
                  </a:lnTo>
                  <a:lnTo>
                    <a:pt x="518" y="856"/>
                  </a:lnTo>
                  <a:lnTo>
                    <a:pt x="509" y="836"/>
                  </a:lnTo>
                  <a:lnTo>
                    <a:pt x="503" y="822"/>
                  </a:lnTo>
                  <a:lnTo>
                    <a:pt x="495" y="806"/>
                  </a:lnTo>
                  <a:lnTo>
                    <a:pt x="486" y="792"/>
                  </a:lnTo>
                  <a:lnTo>
                    <a:pt x="478" y="781"/>
                  </a:lnTo>
                  <a:lnTo>
                    <a:pt x="474" y="776"/>
                  </a:lnTo>
                  <a:lnTo>
                    <a:pt x="469" y="774"/>
                  </a:lnTo>
                  <a:lnTo>
                    <a:pt x="466" y="772"/>
                  </a:lnTo>
                  <a:lnTo>
                    <a:pt x="462" y="772"/>
                  </a:lnTo>
                  <a:lnTo>
                    <a:pt x="462" y="772"/>
                  </a:lnTo>
                  <a:lnTo>
                    <a:pt x="353" y="823"/>
                  </a:lnTo>
                  <a:lnTo>
                    <a:pt x="299" y="848"/>
                  </a:lnTo>
                  <a:lnTo>
                    <a:pt x="246" y="876"/>
                  </a:lnTo>
                  <a:lnTo>
                    <a:pt x="246" y="876"/>
                  </a:lnTo>
                  <a:lnTo>
                    <a:pt x="231" y="884"/>
                  </a:lnTo>
                  <a:lnTo>
                    <a:pt x="217" y="894"/>
                  </a:lnTo>
                  <a:lnTo>
                    <a:pt x="202" y="903"/>
                  </a:lnTo>
                  <a:lnTo>
                    <a:pt x="189" y="913"/>
                  </a:lnTo>
                  <a:lnTo>
                    <a:pt x="164" y="935"/>
                  </a:lnTo>
                  <a:lnTo>
                    <a:pt x="140" y="959"/>
                  </a:lnTo>
                  <a:lnTo>
                    <a:pt x="140" y="959"/>
                  </a:lnTo>
                  <a:lnTo>
                    <a:pt x="118" y="983"/>
                  </a:lnTo>
                  <a:lnTo>
                    <a:pt x="95" y="1006"/>
                  </a:lnTo>
                  <a:lnTo>
                    <a:pt x="83" y="1017"/>
                  </a:lnTo>
                  <a:lnTo>
                    <a:pt x="71" y="1028"/>
                  </a:lnTo>
                  <a:lnTo>
                    <a:pt x="58" y="1037"/>
                  </a:lnTo>
                  <a:lnTo>
                    <a:pt x="43" y="1045"/>
                  </a:lnTo>
                  <a:lnTo>
                    <a:pt x="43" y="1045"/>
                  </a:lnTo>
                  <a:lnTo>
                    <a:pt x="42" y="1037"/>
                  </a:lnTo>
                  <a:lnTo>
                    <a:pt x="42" y="1037"/>
                  </a:lnTo>
                  <a:lnTo>
                    <a:pt x="41" y="1029"/>
                  </a:lnTo>
                  <a:lnTo>
                    <a:pt x="41" y="1029"/>
                  </a:lnTo>
                  <a:lnTo>
                    <a:pt x="42" y="1015"/>
                  </a:lnTo>
                  <a:lnTo>
                    <a:pt x="46" y="1000"/>
                  </a:lnTo>
                  <a:lnTo>
                    <a:pt x="51" y="987"/>
                  </a:lnTo>
                  <a:lnTo>
                    <a:pt x="57" y="974"/>
                  </a:lnTo>
                  <a:lnTo>
                    <a:pt x="64" y="960"/>
                  </a:lnTo>
                  <a:lnTo>
                    <a:pt x="72" y="947"/>
                  </a:lnTo>
                  <a:lnTo>
                    <a:pt x="82" y="935"/>
                  </a:lnTo>
                  <a:lnTo>
                    <a:pt x="93" y="922"/>
                  </a:lnTo>
                  <a:lnTo>
                    <a:pt x="114" y="899"/>
                  </a:lnTo>
                  <a:lnTo>
                    <a:pt x="138" y="877"/>
                  </a:lnTo>
                  <a:lnTo>
                    <a:pt x="161" y="858"/>
                  </a:lnTo>
                  <a:lnTo>
                    <a:pt x="183" y="841"/>
                  </a:lnTo>
                  <a:lnTo>
                    <a:pt x="183" y="841"/>
                  </a:lnTo>
                  <a:lnTo>
                    <a:pt x="216" y="818"/>
                  </a:lnTo>
                  <a:lnTo>
                    <a:pt x="248" y="798"/>
                  </a:lnTo>
                  <a:lnTo>
                    <a:pt x="283" y="780"/>
                  </a:lnTo>
                  <a:lnTo>
                    <a:pt x="300" y="771"/>
                  </a:lnTo>
                  <a:lnTo>
                    <a:pt x="318" y="764"/>
                  </a:lnTo>
                  <a:lnTo>
                    <a:pt x="318" y="764"/>
                  </a:lnTo>
                  <a:lnTo>
                    <a:pt x="355" y="750"/>
                  </a:lnTo>
                  <a:lnTo>
                    <a:pt x="373" y="741"/>
                  </a:lnTo>
                  <a:lnTo>
                    <a:pt x="390" y="733"/>
                  </a:lnTo>
                  <a:lnTo>
                    <a:pt x="390" y="733"/>
                  </a:lnTo>
                  <a:lnTo>
                    <a:pt x="401" y="724"/>
                  </a:lnTo>
                  <a:lnTo>
                    <a:pt x="414" y="711"/>
                  </a:lnTo>
                  <a:lnTo>
                    <a:pt x="420" y="703"/>
                  </a:lnTo>
                  <a:lnTo>
                    <a:pt x="424" y="695"/>
                  </a:lnTo>
                  <a:lnTo>
                    <a:pt x="426" y="689"/>
                  </a:lnTo>
                  <a:lnTo>
                    <a:pt x="426" y="686"/>
                  </a:lnTo>
                  <a:lnTo>
                    <a:pt x="425" y="683"/>
                  </a:lnTo>
                  <a:lnTo>
                    <a:pt x="425" y="683"/>
                  </a:lnTo>
                  <a:lnTo>
                    <a:pt x="427" y="671"/>
                  </a:lnTo>
                  <a:lnTo>
                    <a:pt x="427" y="659"/>
                  </a:lnTo>
                  <a:lnTo>
                    <a:pt x="427" y="659"/>
                  </a:lnTo>
                  <a:lnTo>
                    <a:pt x="427" y="647"/>
                  </a:lnTo>
                  <a:lnTo>
                    <a:pt x="426" y="635"/>
                  </a:lnTo>
                  <a:lnTo>
                    <a:pt x="424" y="623"/>
                  </a:lnTo>
                  <a:lnTo>
                    <a:pt x="421" y="611"/>
                  </a:lnTo>
                  <a:lnTo>
                    <a:pt x="413" y="588"/>
                  </a:lnTo>
                  <a:lnTo>
                    <a:pt x="403" y="567"/>
                  </a:lnTo>
                  <a:lnTo>
                    <a:pt x="392" y="544"/>
                  </a:lnTo>
                  <a:lnTo>
                    <a:pt x="382" y="522"/>
                  </a:lnTo>
                  <a:lnTo>
                    <a:pt x="371" y="500"/>
                  </a:lnTo>
                  <a:lnTo>
                    <a:pt x="360" y="479"/>
                  </a:lnTo>
                  <a:lnTo>
                    <a:pt x="360" y="479"/>
                  </a:lnTo>
                  <a:lnTo>
                    <a:pt x="343" y="438"/>
                  </a:lnTo>
                  <a:lnTo>
                    <a:pt x="332" y="412"/>
                  </a:lnTo>
                  <a:lnTo>
                    <a:pt x="323" y="385"/>
                  </a:lnTo>
                  <a:lnTo>
                    <a:pt x="313" y="357"/>
                  </a:lnTo>
                  <a:lnTo>
                    <a:pt x="305" y="329"/>
                  </a:lnTo>
                  <a:lnTo>
                    <a:pt x="300" y="303"/>
                  </a:lnTo>
                  <a:lnTo>
                    <a:pt x="297" y="290"/>
                  </a:lnTo>
                  <a:lnTo>
                    <a:pt x="297" y="279"/>
                  </a:lnTo>
                  <a:lnTo>
                    <a:pt x="297" y="279"/>
                  </a:lnTo>
                  <a:lnTo>
                    <a:pt x="297" y="268"/>
                  </a:lnTo>
                  <a:lnTo>
                    <a:pt x="300" y="258"/>
                  </a:lnTo>
                  <a:lnTo>
                    <a:pt x="305" y="249"/>
                  </a:lnTo>
                  <a:lnTo>
                    <a:pt x="307" y="244"/>
                  </a:lnTo>
                  <a:lnTo>
                    <a:pt x="311" y="240"/>
                  </a:lnTo>
                  <a:lnTo>
                    <a:pt x="311" y="240"/>
                  </a:lnTo>
                  <a:lnTo>
                    <a:pt x="313" y="243"/>
                  </a:lnTo>
                  <a:lnTo>
                    <a:pt x="317" y="243"/>
                  </a:lnTo>
                  <a:lnTo>
                    <a:pt x="321" y="243"/>
                  </a:lnTo>
                  <a:lnTo>
                    <a:pt x="327" y="241"/>
                  </a:lnTo>
                  <a:lnTo>
                    <a:pt x="344" y="235"/>
                  </a:lnTo>
                  <a:lnTo>
                    <a:pt x="366" y="227"/>
                  </a:lnTo>
                  <a:lnTo>
                    <a:pt x="391" y="215"/>
                  </a:lnTo>
                  <a:lnTo>
                    <a:pt x="418" y="202"/>
                  </a:lnTo>
                  <a:lnTo>
                    <a:pt x="478" y="169"/>
                  </a:lnTo>
                  <a:lnTo>
                    <a:pt x="538" y="134"/>
                  </a:lnTo>
                  <a:lnTo>
                    <a:pt x="593" y="103"/>
                  </a:lnTo>
                  <a:lnTo>
                    <a:pt x="658" y="63"/>
                  </a:lnTo>
                  <a:lnTo>
                    <a:pt x="658" y="63"/>
                  </a:lnTo>
                  <a:lnTo>
                    <a:pt x="678" y="52"/>
                  </a:lnTo>
                  <a:lnTo>
                    <a:pt x="698" y="41"/>
                  </a:lnTo>
                  <a:lnTo>
                    <a:pt x="719" y="32"/>
                  </a:lnTo>
                  <a:lnTo>
                    <a:pt x="740" y="23"/>
                  </a:lnTo>
                  <a:lnTo>
                    <a:pt x="761" y="17"/>
                  </a:lnTo>
                  <a:lnTo>
                    <a:pt x="784" y="14"/>
                  </a:lnTo>
                  <a:lnTo>
                    <a:pt x="807" y="11"/>
                  </a:lnTo>
                  <a:lnTo>
                    <a:pt x="817" y="13"/>
                  </a:lnTo>
                  <a:lnTo>
                    <a:pt x="829" y="14"/>
                  </a:lnTo>
                  <a:lnTo>
                    <a:pt x="829" y="14"/>
                  </a:lnTo>
                  <a:lnTo>
                    <a:pt x="850" y="17"/>
                  </a:lnTo>
                  <a:lnTo>
                    <a:pt x="870" y="22"/>
                  </a:lnTo>
                  <a:lnTo>
                    <a:pt x="890" y="29"/>
                  </a:lnTo>
                  <a:lnTo>
                    <a:pt x="909" y="38"/>
                  </a:lnTo>
                  <a:lnTo>
                    <a:pt x="928" y="46"/>
                  </a:lnTo>
                  <a:lnTo>
                    <a:pt x="946" y="57"/>
                  </a:lnTo>
                  <a:lnTo>
                    <a:pt x="982" y="78"/>
                  </a:lnTo>
                  <a:lnTo>
                    <a:pt x="982" y="78"/>
                  </a:lnTo>
                  <a:lnTo>
                    <a:pt x="1023" y="102"/>
                  </a:lnTo>
                  <a:lnTo>
                    <a:pt x="1064" y="126"/>
                  </a:lnTo>
                  <a:lnTo>
                    <a:pt x="1147" y="171"/>
                  </a:lnTo>
                  <a:lnTo>
                    <a:pt x="1188" y="196"/>
                  </a:lnTo>
                  <a:lnTo>
                    <a:pt x="1229" y="221"/>
                  </a:lnTo>
                  <a:lnTo>
                    <a:pt x="1268" y="247"/>
                  </a:lnTo>
                  <a:lnTo>
                    <a:pt x="1305" y="276"/>
                  </a:lnTo>
                  <a:lnTo>
                    <a:pt x="1305" y="276"/>
                  </a:lnTo>
                  <a:lnTo>
                    <a:pt x="1322" y="290"/>
                  </a:lnTo>
                  <a:lnTo>
                    <a:pt x="1339" y="304"/>
                  </a:lnTo>
                  <a:lnTo>
                    <a:pt x="1355" y="318"/>
                  </a:lnTo>
                  <a:lnTo>
                    <a:pt x="1370" y="334"/>
                  </a:lnTo>
                  <a:lnTo>
                    <a:pt x="1383" y="352"/>
                  </a:lnTo>
                  <a:lnTo>
                    <a:pt x="1388" y="361"/>
                  </a:lnTo>
                  <a:lnTo>
                    <a:pt x="1393" y="370"/>
                  </a:lnTo>
                  <a:lnTo>
                    <a:pt x="1398" y="380"/>
                  </a:lnTo>
                  <a:lnTo>
                    <a:pt x="1401" y="391"/>
                  </a:lnTo>
                  <a:lnTo>
                    <a:pt x="1404" y="400"/>
                  </a:lnTo>
                  <a:lnTo>
                    <a:pt x="1406" y="411"/>
                  </a:lnTo>
                  <a:lnTo>
                    <a:pt x="1406" y="411"/>
                  </a:lnTo>
                  <a:lnTo>
                    <a:pt x="1407" y="435"/>
                  </a:lnTo>
                  <a:lnTo>
                    <a:pt x="1407" y="458"/>
                  </a:lnTo>
                  <a:lnTo>
                    <a:pt x="1405" y="482"/>
                  </a:lnTo>
                  <a:lnTo>
                    <a:pt x="1401" y="505"/>
                  </a:lnTo>
                  <a:lnTo>
                    <a:pt x="1395" y="528"/>
                  </a:lnTo>
                  <a:lnTo>
                    <a:pt x="1390" y="551"/>
                  </a:lnTo>
                  <a:lnTo>
                    <a:pt x="1377" y="597"/>
                  </a:lnTo>
                  <a:lnTo>
                    <a:pt x="1377" y="597"/>
                  </a:ln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grpSp>
      <p:grpSp>
        <p:nvGrpSpPr>
          <p:cNvPr id="21" name="组合 20"/>
          <p:cNvGrpSpPr/>
          <p:nvPr/>
        </p:nvGrpSpPr>
        <p:grpSpPr>
          <a:xfrm>
            <a:off x="4872982" y="1878958"/>
            <a:ext cx="2204720" cy="1236345"/>
            <a:chOff x="4484556" y="2577960"/>
            <a:chExt cx="2853348" cy="1946616"/>
          </a:xfrm>
        </p:grpSpPr>
        <p:sp>
          <p:nvSpPr>
            <p:cNvPr id="22" name="文本框 21"/>
            <p:cNvSpPr txBox="1"/>
            <p:nvPr/>
          </p:nvSpPr>
          <p:spPr>
            <a:xfrm>
              <a:off x="5309396" y="3079632"/>
              <a:ext cx="2028508" cy="918819"/>
            </a:xfrm>
            <a:prstGeom prst="rect">
              <a:avLst/>
            </a:prstGeom>
            <a:noFill/>
          </p:spPr>
          <p:txBody>
            <a:bodyPr wrap="square" rtlCol="0">
              <a:spAutoFit/>
            </a:bodyPr>
            <a:lstStyle/>
            <a:p>
              <a:r>
                <a:rPr lang="zh-CN" altLang="en-US" sz="3200" dirty="0">
                  <a:solidFill>
                    <a:srgbClr val="254E6B"/>
                  </a:solidFill>
                  <a:latin typeface="Arial Black" panose="020B0A04020102020204" pitchFamily="34" charset="0"/>
                  <a:ea typeface="迷你简卡通" pitchFamily="65" charset="-122"/>
                  <a:cs typeface="Aharoni" panose="02010803020104030203" pitchFamily="2" charset="-79"/>
                </a:rPr>
                <a:t>宋昌蔚</a:t>
              </a:r>
            </a:p>
          </p:txBody>
        </p:sp>
        <p:sp>
          <p:nvSpPr>
            <p:cNvPr id="23" name="Freeform 49"/>
            <p:cNvSpPr>
              <a:spLocks noEditPoints="1"/>
            </p:cNvSpPr>
            <p:nvPr/>
          </p:nvSpPr>
          <p:spPr bwMode="auto">
            <a:xfrm>
              <a:off x="4484556" y="2577960"/>
              <a:ext cx="2852970" cy="1946616"/>
            </a:xfrm>
            <a:custGeom>
              <a:avLst/>
              <a:gdLst>
                <a:gd name="T0" fmla="*/ 336 w 1420"/>
                <a:gd name="T1" fmla="*/ 215 h 1076"/>
                <a:gd name="T2" fmla="*/ 247 w 1420"/>
                <a:gd name="T3" fmla="*/ 269 h 1076"/>
                <a:gd name="T4" fmla="*/ 339 w 1420"/>
                <a:gd name="T5" fmla="*/ 658 h 1076"/>
                <a:gd name="T6" fmla="*/ 4 w 1420"/>
                <a:gd name="T7" fmla="*/ 999 h 1076"/>
                <a:gd name="T8" fmla="*/ 71 w 1420"/>
                <a:gd name="T9" fmla="*/ 1045 h 1076"/>
                <a:gd name="T10" fmla="*/ 430 w 1420"/>
                <a:gd name="T11" fmla="*/ 846 h 1076"/>
                <a:gd name="T12" fmla="*/ 621 w 1420"/>
                <a:gd name="T13" fmla="*/ 1030 h 1076"/>
                <a:gd name="T14" fmla="*/ 1168 w 1420"/>
                <a:gd name="T15" fmla="*/ 1058 h 1076"/>
                <a:gd name="T16" fmla="*/ 1418 w 1420"/>
                <a:gd name="T17" fmla="*/ 477 h 1076"/>
                <a:gd name="T18" fmla="*/ 285 w 1420"/>
                <a:gd name="T19" fmla="*/ 309 h 1076"/>
                <a:gd name="T20" fmla="*/ 235 w 1420"/>
                <a:gd name="T21" fmla="*/ 317 h 1076"/>
                <a:gd name="T22" fmla="*/ 255 w 1420"/>
                <a:gd name="T23" fmla="*/ 410 h 1076"/>
                <a:gd name="T24" fmla="*/ 262 w 1420"/>
                <a:gd name="T25" fmla="*/ 418 h 1076"/>
                <a:gd name="T26" fmla="*/ 272 w 1420"/>
                <a:gd name="T27" fmla="*/ 467 h 1076"/>
                <a:gd name="T28" fmla="*/ 333 w 1420"/>
                <a:gd name="T29" fmla="*/ 444 h 1076"/>
                <a:gd name="T30" fmla="*/ 289 w 1420"/>
                <a:gd name="T31" fmla="*/ 439 h 1076"/>
                <a:gd name="T32" fmla="*/ 331 w 1420"/>
                <a:gd name="T33" fmla="*/ 457 h 1076"/>
                <a:gd name="T34" fmla="*/ 355 w 1420"/>
                <a:gd name="T35" fmla="*/ 550 h 1076"/>
                <a:gd name="T36" fmla="*/ 329 w 1420"/>
                <a:gd name="T37" fmla="*/ 494 h 1076"/>
                <a:gd name="T38" fmla="*/ 320 w 1420"/>
                <a:gd name="T39" fmla="*/ 546 h 1076"/>
                <a:gd name="T40" fmla="*/ 350 w 1420"/>
                <a:gd name="T41" fmla="*/ 611 h 1076"/>
                <a:gd name="T42" fmla="*/ 350 w 1420"/>
                <a:gd name="T43" fmla="*/ 644 h 1076"/>
                <a:gd name="T44" fmla="*/ 379 w 1420"/>
                <a:gd name="T45" fmla="*/ 723 h 1076"/>
                <a:gd name="T46" fmla="*/ 411 w 1420"/>
                <a:gd name="T47" fmla="*/ 629 h 1076"/>
                <a:gd name="T48" fmla="*/ 365 w 1420"/>
                <a:gd name="T49" fmla="*/ 679 h 1076"/>
                <a:gd name="T50" fmla="*/ 373 w 1420"/>
                <a:gd name="T51" fmla="*/ 700 h 1076"/>
                <a:gd name="T52" fmla="*/ 368 w 1420"/>
                <a:gd name="T53" fmla="*/ 718 h 1076"/>
                <a:gd name="T54" fmla="*/ 193 w 1420"/>
                <a:gd name="T55" fmla="*/ 809 h 1076"/>
                <a:gd name="T56" fmla="*/ 252 w 1420"/>
                <a:gd name="T57" fmla="*/ 778 h 1076"/>
                <a:gd name="T58" fmla="*/ 193 w 1420"/>
                <a:gd name="T59" fmla="*/ 774 h 1076"/>
                <a:gd name="T60" fmla="*/ 71 w 1420"/>
                <a:gd name="T61" fmla="*/ 874 h 1076"/>
                <a:gd name="T62" fmla="*/ 13 w 1420"/>
                <a:gd name="T63" fmla="*/ 1006 h 1076"/>
                <a:gd name="T64" fmla="*/ 28 w 1420"/>
                <a:gd name="T65" fmla="*/ 983 h 1076"/>
                <a:gd name="T66" fmla="*/ 153 w 1420"/>
                <a:gd name="T67" fmla="*/ 845 h 1076"/>
                <a:gd name="T68" fmla="*/ 471 w 1420"/>
                <a:gd name="T69" fmla="*/ 813 h 1076"/>
                <a:gd name="T70" fmla="*/ 456 w 1420"/>
                <a:gd name="T71" fmla="*/ 811 h 1076"/>
                <a:gd name="T72" fmla="*/ 457 w 1420"/>
                <a:gd name="T73" fmla="*/ 872 h 1076"/>
                <a:gd name="T74" fmla="*/ 551 w 1420"/>
                <a:gd name="T75" fmla="*/ 992 h 1076"/>
                <a:gd name="T76" fmla="*/ 565 w 1420"/>
                <a:gd name="T77" fmla="*/ 958 h 1076"/>
                <a:gd name="T78" fmla="*/ 532 w 1420"/>
                <a:gd name="T79" fmla="*/ 919 h 1076"/>
                <a:gd name="T80" fmla="*/ 496 w 1420"/>
                <a:gd name="T81" fmla="*/ 877 h 1076"/>
                <a:gd name="T82" fmla="*/ 501 w 1420"/>
                <a:gd name="T83" fmla="*/ 960 h 1076"/>
                <a:gd name="T84" fmla="*/ 542 w 1420"/>
                <a:gd name="T85" fmla="*/ 1007 h 1076"/>
                <a:gd name="T86" fmla="*/ 584 w 1420"/>
                <a:gd name="T87" fmla="*/ 1007 h 1076"/>
                <a:gd name="T88" fmla="*/ 634 w 1420"/>
                <a:gd name="T89" fmla="*/ 1007 h 1076"/>
                <a:gd name="T90" fmla="*/ 709 w 1420"/>
                <a:gd name="T91" fmla="*/ 987 h 1076"/>
                <a:gd name="T92" fmla="*/ 752 w 1420"/>
                <a:gd name="T93" fmla="*/ 1009 h 1076"/>
                <a:gd name="T94" fmla="*/ 825 w 1420"/>
                <a:gd name="T95" fmla="*/ 1005 h 1076"/>
                <a:gd name="T96" fmla="*/ 863 w 1420"/>
                <a:gd name="T97" fmla="*/ 1012 h 1076"/>
                <a:gd name="T98" fmla="*/ 967 w 1420"/>
                <a:gd name="T99" fmla="*/ 999 h 1076"/>
                <a:gd name="T100" fmla="*/ 967 w 1420"/>
                <a:gd name="T101" fmla="*/ 1028 h 1076"/>
                <a:gd name="T102" fmla="*/ 1003 w 1420"/>
                <a:gd name="T103" fmla="*/ 1012 h 1076"/>
                <a:gd name="T104" fmla="*/ 1047 w 1420"/>
                <a:gd name="T105" fmla="*/ 1018 h 1076"/>
                <a:gd name="T106" fmla="*/ 1088 w 1420"/>
                <a:gd name="T107" fmla="*/ 1034 h 1076"/>
                <a:gd name="T108" fmla="*/ 1128 w 1420"/>
                <a:gd name="T109" fmla="*/ 1042 h 1076"/>
                <a:gd name="T110" fmla="*/ 1193 w 1420"/>
                <a:gd name="T111" fmla="*/ 1042 h 1076"/>
                <a:gd name="T112" fmla="*/ 1309 w 1420"/>
                <a:gd name="T113" fmla="*/ 956 h 1076"/>
                <a:gd name="T114" fmla="*/ 598 w 1420"/>
                <a:gd name="T115" fmla="*/ 959 h 1076"/>
                <a:gd name="T116" fmla="*/ 189 w 1420"/>
                <a:gd name="T117" fmla="*/ 913 h 1076"/>
                <a:gd name="T118" fmla="*/ 355 w 1420"/>
                <a:gd name="T119" fmla="*/ 750 h 1076"/>
                <a:gd name="T120" fmla="*/ 297 w 1420"/>
                <a:gd name="T121" fmla="*/ 279 h 1076"/>
                <a:gd name="T122" fmla="*/ 928 w 1420"/>
                <a:gd name="T123" fmla="*/ 46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0" h="1076">
                  <a:moveTo>
                    <a:pt x="1160" y="164"/>
                  </a:moveTo>
                  <a:lnTo>
                    <a:pt x="1160" y="164"/>
                  </a:lnTo>
                  <a:lnTo>
                    <a:pt x="1097" y="127"/>
                  </a:lnTo>
                  <a:lnTo>
                    <a:pt x="1033" y="88"/>
                  </a:lnTo>
                  <a:lnTo>
                    <a:pt x="1002" y="69"/>
                  </a:lnTo>
                  <a:lnTo>
                    <a:pt x="969" y="51"/>
                  </a:lnTo>
                  <a:lnTo>
                    <a:pt x="937" y="35"/>
                  </a:lnTo>
                  <a:lnTo>
                    <a:pt x="903" y="20"/>
                  </a:lnTo>
                  <a:lnTo>
                    <a:pt x="903" y="20"/>
                  </a:lnTo>
                  <a:lnTo>
                    <a:pt x="885" y="13"/>
                  </a:lnTo>
                  <a:lnTo>
                    <a:pt x="868" y="8"/>
                  </a:lnTo>
                  <a:lnTo>
                    <a:pt x="850" y="4"/>
                  </a:lnTo>
                  <a:lnTo>
                    <a:pt x="833" y="2"/>
                  </a:lnTo>
                  <a:lnTo>
                    <a:pt x="817" y="0"/>
                  </a:lnTo>
                  <a:lnTo>
                    <a:pt x="801" y="0"/>
                  </a:lnTo>
                  <a:lnTo>
                    <a:pt x="784" y="2"/>
                  </a:lnTo>
                  <a:lnTo>
                    <a:pt x="768" y="4"/>
                  </a:lnTo>
                  <a:lnTo>
                    <a:pt x="752" y="8"/>
                  </a:lnTo>
                  <a:lnTo>
                    <a:pt x="737" y="13"/>
                  </a:lnTo>
                  <a:lnTo>
                    <a:pt x="720" y="17"/>
                  </a:lnTo>
                  <a:lnTo>
                    <a:pt x="704" y="25"/>
                  </a:lnTo>
                  <a:lnTo>
                    <a:pt x="673" y="40"/>
                  </a:lnTo>
                  <a:lnTo>
                    <a:pt x="642" y="58"/>
                  </a:lnTo>
                  <a:lnTo>
                    <a:pt x="642" y="58"/>
                  </a:lnTo>
                  <a:lnTo>
                    <a:pt x="571" y="100"/>
                  </a:lnTo>
                  <a:lnTo>
                    <a:pt x="500" y="143"/>
                  </a:lnTo>
                  <a:lnTo>
                    <a:pt x="463" y="163"/>
                  </a:lnTo>
                  <a:lnTo>
                    <a:pt x="427" y="181"/>
                  </a:lnTo>
                  <a:lnTo>
                    <a:pt x="390" y="199"/>
                  </a:lnTo>
                  <a:lnTo>
                    <a:pt x="352" y="215"/>
                  </a:lnTo>
                  <a:lnTo>
                    <a:pt x="352" y="215"/>
                  </a:lnTo>
                  <a:lnTo>
                    <a:pt x="349" y="214"/>
                  </a:lnTo>
                  <a:lnTo>
                    <a:pt x="349" y="214"/>
                  </a:lnTo>
                  <a:lnTo>
                    <a:pt x="336" y="215"/>
                  </a:lnTo>
                  <a:lnTo>
                    <a:pt x="325" y="217"/>
                  </a:lnTo>
                  <a:lnTo>
                    <a:pt x="314" y="222"/>
                  </a:lnTo>
                  <a:lnTo>
                    <a:pt x="306" y="228"/>
                  </a:lnTo>
                  <a:lnTo>
                    <a:pt x="299" y="235"/>
                  </a:lnTo>
                  <a:lnTo>
                    <a:pt x="293" y="245"/>
                  </a:lnTo>
                  <a:lnTo>
                    <a:pt x="289" y="256"/>
                  </a:lnTo>
                  <a:lnTo>
                    <a:pt x="288" y="268"/>
                  </a:lnTo>
                  <a:lnTo>
                    <a:pt x="288" y="268"/>
                  </a:lnTo>
                  <a:lnTo>
                    <a:pt x="287" y="265"/>
                  </a:lnTo>
                  <a:lnTo>
                    <a:pt x="284" y="264"/>
                  </a:lnTo>
                  <a:lnTo>
                    <a:pt x="282" y="265"/>
                  </a:lnTo>
                  <a:lnTo>
                    <a:pt x="279" y="267"/>
                  </a:lnTo>
                  <a:lnTo>
                    <a:pt x="274" y="271"/>
                  </a:lnTo>
                  <a:lnTo>
                    <a:pt x="271" y="276"/>
                  </a:lnTo>
                  <a:lnTo>
                    <a:pt x="271" y="276"/>
                  </a:lnTo>
                  <a:lnTo>
                    <a:pt x="277" y="267"/>
                  </a:lnTo>
                  <a:lnTo>
                    <a:pt x="284" y="253"/>
                  </a:lnTo>
                  <a:lnTo>
                    <a:pt x="287" y="247"/>
                  </a:lnTo>
                  <a:lnTo>
                    <a:pt x="288" y="244"/>
                  </a:lnTo>
                  <a:lnTo>
                    <a:pt x="287" y="244"/>
                  </a:lnTo>
                  <a:lnTo>
                    <a:pt x="285" y="244"/>
                  </a:lnTo>
                  <a:lnTo>
                    <a:pt x="281" y="246"/>
                  </a:lnTo>
                  <a:lnTo>
                    <a:pt x="281" y="246"/>
                  </a:lnTo>
                  <a:lnTo>
                    <a:pt x="281" y="246"/>
                  </a:lnTo>
                  <a:lnTo>
                    <a:pt x="281" y="246"/>
                  </a:lnTo>
                  <a:lnTo>
                    <a:pt x="282" y="243"/>
                  </a:lnTo>
                  <a:lnTo>
                    <a:pt x="281" y="241"/>
                  </a:lnTo>
                  <a:lnTo>
                    <a:pt x="281" y="241"/>
                  </a:lnTo>
                  <a:lnTo>
                    <a:pt x="277" y="241"/>
                  </a:lnTo>
                  <a:lnTo>
                    <a:pt x="272" y="244"/>
                  </a:lnTo>
                  <a:lnTo>
                    <a:pt x="262" y="250"/>
                  </a:lnTo>
                  <a:lnTo>
                    <a:pt x="256" y="256"/>
                  </a:lnTo>
                  <a:lnTo>
                    <a:pt x="256" y="256"/>
                  </a:lnTo>
                  <a:lnTo>
                    <a:pt x="247" y="269"/>
                  </a:lnTo>
                  <a:lnTo>
                    <a:pt x="238" y="282"/>
                  </a:lnTo>
                  <a:lnTo>
                    <a:pt x="232" y="297"/>
                  </a:lnTo>
                  <a:lnTo>
                    <a:pt x="228" y="311"/>
                  </a:lnTo>
                  <a:lnTo>
                    <a:pt x="225" y="327"/>
                  </a:lnTo>
                  <a:lnTo>
                    <a:pt x="225" y="341"/>
                  </a:lnTo>
                  <a:lnTo>
                    <a:pt x="228" y="358"/>
                  </a:lnTo>
                  <a:lnTo>
                    <a:pt x="231" y="375"/>
                  </a:lnTo>
                  <a:lnTo>
                    <a:pt x="231" y="375"/>
                  </a:lnTo>
                  <a:lnTo>
                    <a:pt x="231" y="379"/>
                  </a:lnTo>
                  <a:lnTo>
                    <a:pt x="231" y="380"/>
                  </a:lnTo>
                  <a:lnTo>
                    <a:pt x="232" y="382"/>
                  </a:lnTo>
                  <a:lnTo>
                    <a:pt x="232" y="382"/>
                  </a:lnTo>
                  <a:lnTo>
                    <a:pt x="243" y="415"/>
                  </a:lnTo>
                  <a:lnTo>
                    <a:pt x="254" y="448"/>
                  </a:lnTo>
                  <a:lnTo>
                    <a:pt x="267" y="481"/>
                  </a:lnTo>
                  <a:lnTo>
                    <a:pt x="281" y="512"/>
                  </a:lnTo>
                  <a:lnTo>
                    <a:pt x="281" y="512"/>
                  </a:lnTo>
                  <a:lnTo>
                    <a:pt x="278" y="518"/>
                  </a:lnTo>
                  <a:lnTo>
                    <a:pt x="278" y="526"/>
                  </a:lnTo>
                  <a:lnTo>
                    <a:pt x="278" y="528"/>
                  </a:lnTo>
                  <a:lnTo>
                    <a:pt x="281" y="529"/>
                  </a:lnTo>
                  <a:lnTo>
                    <a:pt x="283" y="530"/>
                  </a:lnTo>
                  <a:lnTo>
                    <a:pt x="287" y="529"/>
                  </a:lnTo>
                  <a:lnTo>
                    <a:pt x="287" y="529"/>
                  </a:lnTo>
                  <a:lnTo>
                    <a:pt x="300" y="559"/>
                  </a:lnTo>
                  <a:lnTo>
                    <a:pt x="312" y="591"/>
                  </a:lnTo>
                  <a:lnTo>
                    <a:pt x="324" y="621"/>
                  </a:lnTo>
                  <a:lnTo>
                    <a:pt x="337" y="651"/>
                  </a:lnTo>
                  <a:lnTo>
                    <a:pt x="337" y="651"/>
                  </a:lnTo>
                  <a:lnTo>
                    <a:pt x="336" y="653"/>
                  </a:lnTo>
                  <a:lnTo>
                    <a:pt x="337" y="656"/>
                  </a:lnTo>
                  <a:lnTo>
                    <a:pt x="338" y="657"/>
                  </a:lnTo>
                  <a:lnTo>
                    <a:pt x="339" y="658"/>
                  </a:lnTo>
                  <a:lnTo>
                    <a:pt x="339" y="658"/>
                  </a:lnTo>
                  <a:lnTo>
                    <a:pt x="344" y="666"/>
                  </a:lnTo>
                  <a:lnTo>
                    <a:pt x="344" y="666"/>
                  </a:lnTo>
                  <a:lnTo>
                    <a:pt x="339" y="677"/>
                  </a:lnTo>
                  <a:lnTo>
                    <a:pt x="339" y="677"/>
                  </a:lnTo>
                  <a:lnTo>
                    <a:pt x="330" y="688"/>
                  </a:lnTo>
                  <a:lnTo>
                    <a:pt x="320" y="697"/>
                  </a:lnTo>
                  <a:lnTo>
                    <a:pt x="309" y="705"/>
                  </a:lnTo>
                  <a:lnTo>
                    <a:pt x="299" y="713"/>
                  </a:lnTo>
                  <a:lnTo>
                    <a:pt x="273" y="727"/>
                  </a:lnTo>
                  <a:lnTo>
                    <a:pt x="248" y="739"/>
                  </a:lnTo>
                  <a:lnTo>
                    <a:pt x="196" y="763"/>
                  </a:lnTo>
                  <a:lnTo>
                    <a:pt x="172" y="776"/>
                  </a:lnTo>
                  <a:lnTo>
                    <a:pt x="160" y="783"/>
                  </a:lnTo>
                  <a:lnTo>
                    <a:pt x="149" y="792"/>
                  </a:lnTo>
                  <a:lnTo>
                    <a:pt x="149" y="792"/>
                  </a:lnTo>
                  <a:lnTo>
                    <a:pt x="129" y="806"/>
                  </a:lnTo>
                  <a:lnTo>
                    <a:pt x="107" y="823"/>
                  </a:lnTo>
                  <a:lnTo>
                    <a:pt x="87" y="841"/>
                  </a:lnTo>
                  <a:lnTo>
                    <a:pt x="67" y="860"/>
                  </a:lnTo>
                  <a:lnTo>
                    <a:pt x="49" y="881"/>
                  </a:lnTo>
                  <a:lnTo>
                    <a:pt x="41" y="892"/>
                  </a:lnTo>
                  <a:lnTo>
                    <a:pt x="33" y="903"/>
                  </a:lnTo>
                  <a:lnTo>
                    <a:pt x="27" y="913"/>
                  </a:lnTo>
                  <a:lnTo>
                    <a:pt x="20" y="925"/>
                  </a:lnTo>
                  <a:lnTo>
                    <a:pt x="14" y="937"/>
                  </a:lnTo>
                  <a:lnTo>
                    <a:pt x="11" y="949"/>
                  </a:lnTo>
                  <a:lnTo>
                    <a:pt x="11" y="949"/>
                  </a:lnTo>
                  <a:lnTo>
                    <a:pt x="8" y="952"/>
                  </a:lnTo>
                  <a:lnTo>
                    <a:pt x="7" y="954"/>
                  </a:lnTo>
                  <a:lnTo>
                    <a:pt x="6" y="957"/>
                  </a:lnTo>
                  <a:lnTo>
                    <a:pt x="8" y="959"/>
                  </a:lnTo>
                  <a:lnTo>
                    <a:pt x="8" y="959"/>
                  </a:lnTo>
                  <a:lnTo>
                    <a:pt x="6" y="976"/>
                  </a:lnTo>
                  <a:lnTo>
                    <a:pt x="4" y="999"/>
                  </a:lnTo>
                  <a:lnTo>
                    <a:pt x="4" y="999"/>
                  </a:lnTo>
                  <a:lnTo>
                    <a:pt x="2" y="1002"/>
                  </a:lnTo>
                  <a:lnTo>
                    <a:pt x="0" y="1006"/>
                  </a:lnTo>
                  <a:lnTo>
                    <a:pt x="0" y="1010"/>
                  </a:lnTo>
                  <a:lnTo>
                    <a:pt x="1" y="1011"/>
                  </a:lnTo>
                  <a:lnTo>
                    <a:pt x="4" y="1012"/>
                  </a:lnTo>
                  <a:lnTo>
                    <a:pt x="4" y="1012"/>
                  </a:lnTo>
                  <a:lnTo>
                    <a:pt x="4" y="1024"/>
                  </a:lnTo>
                  <a:lnTo>
                    <a:pt x="5" y="1037"/>
                  </a:lnTo>
                  <a:lnTo>
                    <a:pt x="5" y="1037"/>
                  </a:lnTo>
                  <a:lnTo>
                    <a:pt x="5" y="1040"/>
                  </a:lnTo>
                  <a:lnTo>
                    <a:pt x="5" y="1040"/>
                  </a:lnTo>
                  <a:lnTo>
                    <a:pt x="7" y="1051"/>
                  </a:lnTo>
                  <a:lnTo>
                    <a:pt x="11" y="1063"/>
                  </a:lnTo>
                  <a:lnTo>
                    <a:pt x="13" y="1068"/>
                  </a:lnTo>
                  <a:lnTo>
                    <a:pt x="17" y="1072"/>
                  </a:lnTo>
                  <a:lnTo>
                    <a:pt x="22" y="1075"/>
                  </a:lnTo>
                  <a:lnTo>
                    <a:pt x="28" y="1076"/>
                  </a:lnTo>
                  <a:lnTo>
                    <a:pt x="28" y="1076"/>
                  </a:lnTo>
                  <a:lnTo>
                    <a:pt x="30" y="1076"/>
                  </a:lnTo>
                  <a:lnTo>
                    <a:pt x="33" y="1075"/>
                  </a:lnTo>
                  <a:lnTo>
                    <a:pt x="34" y="1074"/>
                  </a:lnTo>
                  <a:lnTo>
                    <a:pt x="34" y="1072"/>
                  </a:lnTo>
                  <a:lnTo>
                    <a:pt x="31" y="1069"/>
                  </a:lnTo>
                  <a:lnTo>
                    <a:pt x="27" y="1066"/>
                  </a:lnTo>
                  <a:lnTo>
                    <a:pt x="27" y="1066"/>
                  </a:lnTo>
                  <a:lnTo>
                    <a:pt x="35" y="1065"/>
                  </a:lnTo>
                  <a:lnTo>
                    <a:pt x="46" y="1063"/>
                  </a:lnTo>
                  <a:lnTo>
                    <a:pt x="52" y="1060"/>
                  </a:lnTo>
                  <a:lnTo>
                    <a:pt x="55" y="1058"/>
                  </a:lnTo>
                  <a:lnTo>
                    <a:pt x="59" y="1055"/>
                  </a:lnTo>
                  <a:lnTo>
                    <a:pt x="60" y="1052"/>
                  </a:lnTo>
                  <a:lnTo>
                    <a:pt x="60" y="1052"/>
                  </a:lnTo>
                  <a:lnTo>
                    <a:pt x="71" y="1045"/>
                  </a:lnTo>
                  <a:lnTo>
                    <a:pt x="81" y="1036"/>
                  </a:lnTo>
                  <a:lnTo>
                    <a:pt x="101" y="1019"/>
                  </a:lnTo>
                  <a:lnTo>
                    <a:pt x="119" y="1001"/>
                  </a:lnTo>
                  <a:lnTo>
                    <a:pt x="137" y="982"/>
                  </a:lnTo>
                  <a:lnTo>
                    <a:pt x="155" y="962"/>
                  </a:lnTo>
                  <a:lnTo>
                    <a:pt x="173" y="943"/>
                  </a:lnTo>
                  <a:lnTo>
                    <a:pt x="193" y="925"/>
                  </a:lnTo>
                  <a:lnTo>
                    <a:pt x="203" y="918"/>
                  </a:lnTo>
                  <a:lnTo>
                    <a:pt x="214" y="910"/>
                  </a:lnTo>
                  <a:lnTo>
                    <a:pt x="214" y="910"/>
                  </a:lnTo>
                  <a:lnTo>
                    <a:pt x="241" y="893"/>
                  </a:lnTo>
                  <a:lnTo>
                    <a:pt x="268" y="877"/>
                  </a:lnTo>
                  <a:lnTo>
                    <a:pt x="297" y="863"/>
                  </a:lnTo>
                  <a:lnTo>
                    <a:pt x="326" y="850"/>
                  </a:lnTo>
                  <a:lnTo>
                    <a:pt x="385" y="823"/>
                  </a:lnTo>
                  <a:lnTo>
                    <a:pt x="443" y="797"/>
                  </a:lnTo>
                  <a:lnTo>
                    <a:pt x="443" y="797"/>
                  </a:lnTo>
                  <a:lnTo>
                    <a:pt x="437" y="803"/>
                  </a:lnTo>
                  <a:lnTo>
                    <a:pt x="432" y="807"/>
                  </a:lnTo>
                  <a:lnTo>
                    <a:pt x="429" y="811"/>
                  </a:lnTo>
                  <a:lnTo>
                    <a:pt x="427" y="815"/>
                  </a:lnTo>
                  <a:lnTo>
                    <a:pt x="429" y="816"/>
                  </a:lnTo>
                  <a:lnTo>
                    <a:pt x="432" y="816"/>
                  </a:lnTo>
                  <a:lnTo>
                    <a:pt x="437" y="813"/>
                  </a:lnTo>
                  <a:lnTo>
                    <a:pt x="445" y="809"/>
                  </a:lnTo>
                  <a:lnTo>
                    <a:pt x="445" y="809"/>
                  </a:lnTo>
                  <a:lnTo>
                    <a:pt x="432" y="827"/>
                  </a:lnTo>
                  <a:lnTo>
                    <a:pt x="432" y="827"/>
                  </a:lnTo>
                  <a:lnTo>
                    <a:pt x="429" y="825"/>
                  </a:lnTo>
                  <a:lnTo>
                    <a:pt x="427" y="827"/>
                  </a:lnTo>
                  <a:lnTo>
                    <a:pt x="427" y="827"/>
                  </a:lnTo>
                  <a:lnTo>
                    <a:pt x="426" y="830"/>
                  </a:lnTo>
                  <a:lnTo>
                    <a:pt x="427" y="835"/>
                  </a:lnTo>
                  <a:lnTo>
                    <a:pt x="430" y="846"/>
                  </a:lnTo>
                  <a:lnTo>
                    <a:pt x="432" y="851"/>
                  </a:lnTo>
                  <a:lnTo>
                    <a:pt x="432" y="851"/>
                  </a:lnTo>
                  <a:lnTo>
                    <a:pt x="431" y="857"/>
                  </a:lnTo>
                  <a:lnTo>
                    <a:pt x="431" y="860"/>
                  </a:lnTo>
                  <a:lnTo>
                    <a:pt x="431" y="863"/>
                  </a:lnTo>
                  <a:lnTo>
                    <a:pt x="433" y="863"/>
                  </a:lnTo>
                  <a:lnTo>
                    <a:pt x="436" y="863"/>
                  </a:lnTo>
                  <a:lnTo>
                    <a:pt x="438" y="863"/>
                  </a:lnTo>
                  <a:lnTo>
                    <a:pt x="438" y="863"/>
                  </a:lnTo>
                  <a:lnTo>
                    <a:pt x="467" y="906"/>
                  </a:lnTo>
                  <a:lnTo>
                    <a:pt x="479" y="928"/>
                  </a:lnTo>
                  <a:lnTo>
                    <a:pt x="484" y="940"/>
                  </a:lnTo>
                  <a:lnTo>
                    <a:pt x="489" y="952"/>
                  </a:lnTo>
                  <a:lnTo>
                    <a:pt x="489" y="952"/>
                  </a:lnTo>
                  <a:lnTo>
                    <a:pt x="486" y="956"/>
                  </a:lnTo>
                  <a:lnTo>
                    <a:pt x="485" y="960"/>
                  </a:lnTo>
                  <a:lnTo>
                    <a:pt x="486" y="963"/>
                  </a:lnTo>
                  <a:lnTo>
                    <a:pt x="486" y="964"/>
                  </a:lnTo>
                  <a:lnTo>
                    <a:pt x="489" y="964"/>
                  </a:lnTo>
                  <a:lnTo>
                    <a:pt x="491" y="963"/>
                  </a:lnTo>
                  <a:lnTo>
                    <a:pt x="491" y="963"/>
                  </a:lnTo>
                  <a:lnTo>
                    <a:pt x="496" y="974"/>
                  </a:lnTo>
                  <a:lnTo>
                    <a:pt x="501" y="984"/>
                  </a:lnTo>
                  <a:lnTo>
                    <a:pt x="506" y="993"/>
                  </a:lnTo>
                  <a:lnTo>
                    <a:pt x="512" y="1000"/>
                  </a:lnTo>
                  <a:lnTo>
                    <a:pt x="519" y="1007"/>
                  </a:lnTo>
                  <a:lnTo>
                    <a:pt x="526" y="1013"/>
                  </a:lnTo>
                  <a:lnTo>
                    <a:pt x="533" y="1018"/>
                  </a:lnTo>
                  <a:lnTo>
                    <a:pt x="542" y="1022"/>
                  </a:lnTo>
                  <a:lnTo>
                    <a:pt x="550" y="1025"/>
                  </a:lnTo>
                  <a:lnTo>
                    <a:pt x="559" y="1028"/>
                  </a:lnTo>
                  <a:lnTo>
                    <a:pt x="578" y="1030"/>
                  </a:lnTo>
                  <a:lnTo>
                    <a:pt x="598" y="1031"/>
                  </a:lnTo>
                  <a:lnTo>
                    <a:pt x="621" y="1030"/>
                  </a:lnTo>
                  <a:lnTo>
                    <a:pt x="621" y="1030"/>
                  </a:lnTo>
                  <a:lnTo>
                    <a:pt x="672" y="1027"/>
                  </a:lnTo>
                  <a:lnTo>
                    <a:pt x="722" y="1024"/>
                  </a:lnTo>
                  <a:lnTo>
                    <a:pt x="773" y="1022"/>
                  </a:lnTo>
                  <a:lnTo>
                    <a:pt x="798" y="1023"/>
                  </a:lnTo>
                  <a:lnTo>
                    <a:pt x="825" y="1024"/>
                  </a:lnTo>
                  <a:lnTo>
                    <a:pt x="825" y="1024"/>
                  </a:lnTo>
                  <a:lnTo>
                    <a:pt x="826" y="1024"/>
                  </a:lnTo>
                  <a:lnTo>
                    <a:pt x="828" y="1024"/>
                  </a:lnTo>
                  <a:lnTo>
                    <a:pt x="828" y="1024"/>
                  </a:lnTo>
                  <a:lnTo>
                    <a:pt x="880" y="1029"/>
                  </a:lnTo>
                  <a:lnTo>
                    <a:pt x="880" y="1029"/>
                  </a:lnTo>
                  <a:lnTo>
                    <a:pt x="882" y="1030"/>
                  </a:lnTo>
                  <a:lnTo>
                    <a:pt x="885" y="1030"/>
                  </a:lnTo>
                  <a:lnTo>
                    <a:pt x="890" y="1029"/>
                  </a:lnTo>
                  <a:lnTo>
                    <a:pt x="890" y="1029"/>
                  </a:lnTo>
                  <a:lnTo>
                    <a:pt x="939" y="1035"/>
                  </a:lnTo>
                  <a:lnTo>
                    <a:pt x="939" y="1035"/>
                  </a:lnTo>
                  <a:lnTo>
                    <a:pt x="951" y="1037"/>
                  </a:lnTo>
                  <a:lnTo>
                    <a:pt x="967" y="1040"/>
                  </a:lnTo>
                  <a:lnTo>
                    <a:pt x="981" y="1042"/>
                  </a:lnTo>
                  <a:lnTo>
                    <a:pt x="987" y="1042"/>
                  </a:lnTo>
                  <a:lnTo>
                    <a:pt x="993" y="1041"/>
                  </a:lnTo>
                  <a:lnTo>
                    <a:pt x="993" y="1041"/>
                  </a:lnTo>
                  <a:lnTo>
                    <a:pt x="1110" y="1053"/>
                  </a:lnTo>
                  <a:lnTo>
                    <a:pt x="1110" y="1053"/>
                  </a:lnTo>
                  <a:lnTo>
                    <a:pt x="1114" y="1054"/>
                  </a:lnTo>
                  <a:lnTo>
                    <a:pt x="1117" y="1054"/>
                  </a:lnTo>
                  <a:lnTo>
                    <a:pt x="1117" y="1054"/>
                  </a:lnTo>
                  <a:lnTo>
                    <a:pt x="1135" y="1055"/>
                  </a:lnTo>
                  <a:lnTo>
                    <a:pt x="1154" y="1055"/>
                  </a:lnTo>
                  <a:lnTo>
                    <a:pt x="1154" y="1055"/>
                  </a:lnTo>
                  <a:lnTo>
                    <a:pt x="1160" y="1058"/>
                  </a:lnTo>
                  <a:lnTo>
                    <a:pt x="1168" y="1058"/>
                  </a:lnTo>
                  <a:lnTo>
                    <a:pt x="1177" y="1057"/>
                  </a:lnTo>
                  <a:lnTo>
                    <a:pt x="1187" y="1054"/>
                  </a:lnTo>
                  <a:lnTo>
                    <a:pt x="1210" y="1046"/>
                  </a:lnTo>
                  <a:lnTo>
                    <a:pt x="1234" y="1035"/>
                  </a:lnTo>
                  <a:lnTo>
                    <a:pt x="1256" y="1023"/>
                  </a:lnTo>
                  <a:lnTo>
                    <a:pt x="1274" y="1012"/>
                  </a:lnTo>
                  <a:lnTo>
                    <a:pt x="1286" y="1002"/>
                  </a:lnTo>
                  <a:lnTo>
                    <a:pt x="1288" y="1000"/>
                  </a:lnTo>
                  <a:lnTo>
                    <a:pt x="1288" y="998"/>
                  </a:lnTo>
                  <a:lnTo>
                    <a:pt x="1288" y="998"/>
                  </a:lnTo>
                  <a:lnTo>
                    <a:pt x="1296" y="992"/>
                  </a:lnTo>
                  <a:lnTo>
                    <a:pt x="1304" y="984"/>
                  </a:lnTo>
                  <a:lnTo>
                    <a:pt x="1310" y="977"/>
                  </a:lnTo>
                  <a:lnTo>
                    <a:pt x="1316" y="969"/>
                  </a:lnTo>
                  <a:lnTo>
                    <a:pt x="1322" y="962"/>
                  </a:lnTo>
                  <a:lnTo>
                    <a:pt x="1325" y="953"/>
                  </a:lnTo>
                  <a:lnTo>
                    <a:pt x="1334" y="935"/>
                  </a:lnTo>
                  <a:lnTo>
                    <a:pt x="1339" y="916"/>
                  </a:lnTo>
                  <a:lnTo>
                    <a:pt x="1342" y="896"/>
                  </a:lnTo>
                  <a:lnTo>
                    <a:pt x="1345" y="877"/>
                  </a:lnTo>
                  <a:lnTo>
                    <a:pt x="1347" y="857"/>
                  </a:lnTo>
                  <a:lnTo>
                    <a:pt x="1347" y="857"/>
                  </a:lnTo>
                  <a:lnTo>
                    <a:pt x="1352" y="810"/>
                  </a:lnTo>
                  <a:lnTo>
                    <a:pt x="1357" y="763"/>
                  </a:lnTo>
                  <a:lnTo>
                    <a:pt x="1363" y="716"/>
                  </a:lnTo>
                  <a:lnTo>
                    <a:pt x="1370" y="669"/>
                  </a:lnTo>
                  <a:lnTo>
                    <a:pt x="1370" y="669"/>
                  </a:lnTo>
                  <a:lnTo>
                    <a:pt x="1375" y="651"/>
                  </a:lnTo>
                  <a:lnTo>
                    <a:pt x="1380" y="630"/>
                  </a:lnTo>
                  <a:lnTo>
                    <a:pt x="1392" y="588"/>
                  </a:lnTo>
                  <a:lnTo>
                    <a:pt x="1404" y="545"/>
                  </a:lnTo>
                  <a:lnTo>
                    <a:pt x="1410" y="522"/>
                  </a:lnTo>
                  <a:lnTo>
                    <a:pt x="1414" y="500"/>
                  </a:lnTo>
                  <a:lnTo>
                    <a:pt x="1418" y="477"/>
                  </a:lnTo>
                  <a:lnTo>
                    <a:pt x="1419" y="456"/>
                  </a:lnTo>
                  <a:lnTo>
                    <a:pt x="1420" y="434"/>
                  </a:lnTo>
                  <a:lnTo>
                    <a:pt x="1419" y="412"/>
                  </a:lnTo>
                  <a:lnTo>
                    <a:pt x="1416" y="392"/>
                  </a:lnTo>
                  <a:lnTo>
                    <a:pt x="1412" y="382"/>
                  </a:lnTo>
                  <a:lnTo>
                    <a:pt x="1408" y="373"/>
                  </a:lnTo>
                  <a:lnTo>
                    <a:pt x="1405" y="363"/>
                  </a:lnTo>
                  <a:lnTo>
                    <a:pt x="1400" y="353"/>
                  </a:lnTo>
                  <a:lnTo>
                    <a:pt x="1394" y="345"/>
                  </a:lnTo>
                  <a:lnTo>
                    <a:pt x="1387" y="336"/>
                  </a:lnTo>
                  <a:lnTo>
                    <a:pt x="1387" y="336"/>
                  </a:lnTo>
                  <a:lnTo>
                    <a:pt x="1376" y="322"/>
                  </a:lnTo>
                  <a:lnTo>
                    <a:pt x="1364" y="310"/>
                  </a:lnTo>
                  <a:lnTo>
                    <a:pt x="1337" y="285"/>
                  </a:lnTo>
                  <a:lnTo>
                    <a:pt x="1310" y="262"/>
                  </a:lnTo>
                  <a:lnTo>
                    <a:pt x="1282" y="240"/>
                  </a:lnTo>
                  <a:lnTo>
                    <a:pt x="1252" y="220"/>
                  </a:lnTo>
                  <a:lnTo>
                    <a:pt x="1222" y="200"/>
                  </a:lnTo>
                  <a:lnTo>
                    <a:pt x="1160" y="164"/>
                  </a:lnTo>
                  <a:lnTo>
                    <a:pt x="1160" y="164"/>
                  </a:lnTo>
                  <a:close/>
                  <a:moveTo>
                    <a:pt x="291" y="317"/>
                  </a:moveTo>
                  <a:lnTo>
                    <a:pt x="291" y="317"/>
                  </a:lnTo>
                  <a:lnTo>
                    <a:pt x="290" y="317"/>
                  </a:lnTo>
                  <a:lnTo>
                    <a:pt x="288" y="318"/>
                  </a:lnTo>
                  <a:lnTo>
                    <a:pt x="282" y="322"/>
                  </a:lnTo>
                  <a:lnTo>
                    <a:pt x="268" y="338"/>
                  </a:lnTo>
                  <a:lnTo>
                    <a:pt x="254" y="356"/>
                  </a:lnTo>
                  <a:lnTo>
                    <a:pt x="244" y="365"/>
                  </a:lnTo>
                  <a:lnTo>
                    <a:pt x="244" y="365"/>
                  </a:lnTo>
                  <a:lnTo>
                    <a:pt x="254" y="351"/>
                  </a:lnTo>
                  <a:lnTo>
                    <a:pt x="265" y="338"/>
                  </a:lnTo>
                  <a:lnTo>
                    <a:pt x="265" y="338"/>
                  </a:lnTo>
                  <a:lnTo>
                    <a:pt x="279" y="318"/>
                  </a:lnTo>
                  <a:lnTo>
                    <a:pt x="285" y="309"/>
                  </a:lnTo>
                  <a:lnTo>
                    <a:pt x="288" y="303"/>
                  </a:lnTo>
                  <a:lnTo>
                    <a:pt x="289" y="298"/>
                  </a:lnTo>
                  <a:lnTo>
                    <a:pt x="289" y="298"/>
                  </a:lnTo>
                  <a:lnTo>
                    <a:pt x="291" y="317"/>
                  </a:lnTo>
                  <a:lnTo>
                    <a:pt x="291" y="317"/>
                  </a:lnTo>
                  <a:close/>
                  <a:moveTo>
                    <a:pt x="288" y="271"/>
                  </a:moveTo>
                  <a:lnTo>
                    <a:pt x="288" y="271"/>
                  </a:lnTo>
                  <a:lnTo>
                    <a:pt x="288" y="283"/>
                  </a:lnTo>
                  <a:lnTo>
                    <a:pt x="288" y="297"/>
                  </a:lnTo>
                  <a:lnTo>
                    <a:pt x="288" y="297"/>
                  </a:lnTo>
                  <a:lnTo>
                    <a:pt x="288" y="294"/>
                  </a:lnTo>
                  <a:lnTo>
                    <a:pt x="285" y="294"/>
                  </a:lnTo>
                  <a:lnTo>
                    <a:pt x="281" y="297"/>
                  </a:lnTo>
                  <a:lnTo>
                    <a:pt x="274" y="302"/>
                  </a:lnTo>
                  <a:lnTo>
                    <a:pt x="268" y="309"/>
                  </a:lnTo>
                  <a:lnTo>
                    <a:pt x="256" y="323"/>
                  </a:lnTo>
                  <a:lnTo>
                    <a:pt x="249" y="332"/>
                  </a:lnTo>
                  <a:lnTo>
                    <a:pt x="249" y="332"/>
                  </a:lnTo>
                  <a:lnTo>
                    <a:pt x="260" y="317"/>
                  </a:lnTo>
                  <a:lnTo>
                    <a:pt x="271" y="303"/>
                  </a:lnTo>
                  <a:lnTo>
                    <a:pt x="277" y="296"/>
                  </a:lnTo>
                  <a:lnTo>
                    <a:pt x="281" y="288"/>
                  </a:lnTo>
                  <a:lnTo>
                    <a:pt x="285" y="280"/>
                  </a:lnTo>
                  <a:lnTo>
                    <a:pt x="288" y="271"/>
                  </a:lnTo>
                  <a:lnTo>
                    <a:pt x="288" y="271"/>
                  </a:lnTo>
                  <a:close/>
                  <a:moveTo>
                    <a:pt x="240" y="299"/>
                  </a:moveTo>
                  <a:lnTo>
                    <a:pt x="240" y="299"/>
                  </a:lnTo>
                  <a:lnTo>
                    <a:pt x="242" y="299"/>
                  </a:lnTo>
                  <a:lnTo>
                    <a:pt x="244" y="297"/>
                  </a:lnTo>
                  <a:lnTo>
                    <a:pt x="248" y="293"/>
                  </a:lnTo>
                  <a:lnTo>
                    <a:pt x="255" y="283"/>
                  </a:lnTo>
                  <a:lnTo>
                    <a:pt x="255" y="283"/>
                  </a:lnTo>
                  <a:lnTo>
                    <a:pt x="235" y="317"/>
                  </a:lnTo>
                  <a:lnTo>
                    <a:pt x="235" y="317"/>
                  </a:lnTo>
                  <a:lnTo>
                    <a:pt x="236" y="308"/>
                  </a:lnTo>
                  <a:lnTo>
                    <a:pt x="240" y="299"/>
                  </a:lnTo>
                  <a:lnTo>
                    <a:pt x="240" y="299"/>
                  </a:lnTo>
                  <a:close/>
                  <a:moveTo>
                    <a:pt x="234" y="336"/>
                  </a:moveTo>
                  <a:lnTo>
                    <a:pt x="234" y="336"/>
                  </a:lnTo>
                  <a:lnTo>
                    <a:pt x="238" y="333"/>
                  </a:lnTo>
                  <a:lnTo>
                    <a:pt x="238" y="333"/>
                  </a:lnTo>
                  <a:lnTo>
                    <a:pt x="235" y="344"/>
                  </a:lnTo>
                  <a:lnTo>
                    <a:pt x="235" y="344"/>
                  </a:lnTo>
                  <a:lnTo>
                    <a:pt x="234" y="336"/>
                  </a:lnTo>
                  <a:lnTo>
                    <a:pt x="234" y="336"/>
                  </a:lnTo>
                  <a:close/>
                  <a:moveTo>
                    <a:pt x="236" y="351"/>
                  </a:moveTo>
                  <a:lnTo>
                    <a:pt x="236" y="351"/>
                  </a:lnTo>
                  <a:lnTo>
                    <a:pt x="237" y="352"/>
                  </a:lnTo>
                  <a:lnTo>
                    <a:pt x="240" y="352"/>
                  </a:lnTo>
                  <a:lnTo>
                    <a:pt x="243" y="351"/>
                  </a:lnTo>
                  <a:lnTo>
                    <a:pt x="243" y="351"/>
                  </a:lnTo>
                  <a:lnTo>
                    <a:pt x="237" y="361"/>
                  </a:lnTo>
                  <a:lnTo>
                    <a:pt x="237" y="361"/>
                  </a:lnTo>
                  <a:lnTo>
                    <a:pt x="236" y="351"/>
                  </a:lnTo>
                  <a:lnTo>
                    <a:pt x="236" y="351"/>
                  </a:lnTo>
                  <a:close/>
                  <a:moveTo>
                    <a:pt x="246" y="389"/>
                  </a:moveTo>
                  <a:lnTo>
                    <a:pt x="246" y="389"/>
                  </a:lnTo>
                  <a:lnTo>
                    <a:pt x="242" y="380"/>
                  </a:lnTo>
                  <a:lnTo>
                    <a:pt x="242" y="380"/>
                  </a:lnTo>
                  <a:lnTo>
                    <a:pt x="253" y="373"/>
                  </a:lnTo>
                  <a:lnTo>
                    <a:pt x="253" y="373"/>
                  </a:lnTo>
                  <a:lnTo>
                    <a:pt x="246" y="389"/>
                  </a:lnTo>
                  <a:lnTo>
                    <a:pt x="246" y="389"/>
                  </a:lnTo>
                  <a:close/>
                  <a:moveTo>
                    <a:pt x="254" y="414"/>
                  </a:moveTo>
                  <a:lnTo>
                    <a:pt x="254" y="414"/>
                  </a:lnTo>
                  <a:lnTo>
                    <a:pt x="253" y="411"/>
                  </a:lnTo>
                  <a:lnTo>
                    <a:pt x="253" y="411"/>
                  </a:lnTo>
                  <a:lnTo>
                    <a:pt x="255" y="410"/>
                  </a:lnTo>
                  <a:lnTo>
                    <a:pt x="255" y="410"/>
                  </a:lnTo>
                  <a:lnTo>
                    <a:pt x="254" y="414"/>
                  </a:lnTo>
                  <a:lnTo>
                    <a:pt x="254" y="414"/>
                  </a:lnTo>
                  <a:close/>
                  <a:moveTo>
                    <a:pt x="253" y="399"/>
                  </a:moveTo>
                  <a:lnTo>
                    <a:pt x="253" y="399"/>
                  </a:lnTo>
                  <a:lnTo>
                    <a:pt x="255" y="389"/>
                  </a:lnTo>
                  <a:lnTo>
                    <a:pt x="260" y="380"/>
                  </a:lnTo>
                  <a:lnTo>
                    <a:pt x="265" y="370"/>
                  </a:lnTo>
                  <a:lnTo>
                    <a:pt x="270" y="361"/>
                  </a:lnTo>
                  <a:lnTo>
                    <a:pt x="282" y="342"/>
                  </a:lnTo>
                  <a:lnTo>
                    <a:pt x="293" y="324"/>
                  </a:lnTo>
                  <a:lnTo>
                    <a:pt x="293" y="324"/>
                  </a:lnTo>
                  <a:lnTo>
                    <a:pt x="299" y="349"/>
                  </a:lnTo>
                  <a:lnTo>
                    <a:pt x="299" y="349"/>
                  </a:lnTo>
                  <a:lnTo>
                    <a:pt x="296" y="349"/>
                  </a:lnTo>
                  <a:lnTo>
                    <a:pt x="294" y="350"/>
                  </a:lnTo>
                  <a:lnTo>
                    <a:pt x="288" y="355"/>
                  </a:lnTo>
                  <a:lnTo>
                    <a:pt x="282" y="362"/>
                  </a:lnTo>
                  <a:lnTo>
                    <a:pt x="274" y="370"/>
                  </a:lnTo>
                  <a:lnTo>
                    <a:pt x="262" y="388"/>
                  </a:lnTo>
                  <a:lnTo>
                    <a:pt x="258" y="395"/>
                  </a:lnTo>
                  <a:lnTo>
                    <a:pt x="253" y="399"/>
                  </a:lnTo>
                  <a:lnTo>
                    <a:pt x="253" y="399"/>
                  </a:lnTo>
                  <a:close/>
                  <a:moveTo>
                    <a:pt x="301" y="357"/>
                  </a:moveTo>
                  <a:lnTo>
                    <a:pt x="301" y="357"/>
                  </a:lnTo>
                  <a:lnTo>
                    <a:pt x="307" y="374"/>
                  </a:lnTo>
                  <a:lnTo>
                    <a:pt x="307" y="374"/>
                  </a:lnTo>
                  <a:lnTo>
                    <a:pt x="301" y="376"/>
                  </a:lnTo>
                  <a:lnTo>
                    <a:pt x="295" y="381"/>
                  </a:lnTo>
                  <a:lnTo>
                    <a:pt x="290" y="387"/>
                  </a:lnTo>
                  <a:lnTo>
                    <a:pt x="284" y="394"/>
                  </a:lnTo>
                  <a:lnTo>
                    <a:pt x="272" y="408"/>
                  </a:lnTo>
                  <a:lnTo>
                    <a:pt x="267" y="415"/>
                  </a:lnTo>
                  <a:lnTo>
                    <a:pt x="262" y="418"/>
                  </a:lnTo>
                  <a:lnTo>
                    <a:pt x="262" y="418"/>
                  </a:lnTo>
                  <a:lnTo>
                    <a:pt x="266" y="409"/>
                  </a:lnTo>
                  <a:lnTo>
                    <a:pt x="271" y="398"/>
                  </a:lnTo>
                  <a:lnTo>
                    <a:pt x="278" y="388"/>
                  </a:lnTo>
                  <a:lnTo>
                    <a:pt x="287" y="379"/>
                  </a:lnTo>
                  <a:lnTo>
                    <a:pt x="287" y="379"/>
                  </a:lnTo>
                  <a:lnTo>
                    <a:pt x="295" y="368"/>
                  </a:lnTo>
                  <a:lnTo>
                    <a:pt x="301" y="357"/>
                  </a:lnTo>
                  <a:lnTo>
                    <a:pt x="301" y="357"/>
                  </a:lnTo>
                  <a:close/>
                  <a:moveTo>
                    <a:pt x="260" y="432"/>
                  </a:moveTo>
                  <a:lnTo>
                    <a:pt x="260" y="432"/>
                  </a:lnTo>
                  <a:lnTo>
                    <a:pt x="270" y="424"/>
                  </a:lnTo>
                  <a:lnTo>
                    <a:pt x="270" y="424"/>
                  </a:lnTo>
                  <a:lnTo>
                    <a:pt x="262" y="439"/>
                  </a:lnTo>
                  <a:lnTo>
                    <a:pt x="262" y="439"/>
                  </a:lnTo>
                  <a:lnTo>
                    <a:pt x="260" y="432"/>
                  </a:lnTo>
                  <a:lnTo>
                    <a:pt x="260" y="432"/>
                  </a:lnTo>
                  <a:close/>
                  <a:moveTo>
                    <a:pt x="265" y="446"/>
                  </a:moveTo>
                  <a:lnTo>
                    <a:pt x="265" y="446"/>
                  </a:lnTo>
                  <a:lnTo>
                    <a:pt x="271" y="445"/>
                  </a:lnTo>
                  <a:lnTo>
                    <a:pt x="277" y="441"/>
                  </a:lnTo>
                  <a:lnTo>
                    <a:pt x="277" y="441"/>
                  </a:lnTo>
                  <a:lnTo>
                    <a:pt x="268" y="456"/>
                  </a:lnTo>
                  <a:lnTo>
                    <a:pt x="268" y="456"/>
                  </a:lnTo>
                  <a:lnTo>
                    <a:pt x="265" y="446"/>
                  </a:lnTo>
                  <a:lnTo>
                    <a:pt x="265" y="446"/>
                  </a:lnTo>
                  <a:close/>
                  <a:moveTo>
                    <a:pt x="272" y="467"/>
                  </a:moveTo>
                  <a:lnTo>
                    <a:pt x="272" y="467"/>
                  </a:lnTo>
                  <a:lnTo>
                    <a:pt x="276" y="464"/>
                  </a:lnTo>
                  <a:lnTo>
                    <a:pt x="279" y="461"/>
                  </a:lnTo>
                  <a:lnTo>
                    <a:pt x="279" y="461"/>
                  </a:lnTo>
                  <a:lnTo>
                    <a:pt x="273" y="470"/>
                  </a:lnTo>
                  <a:lnTo>
                    <a:pt x="273" y="470"/>
                  </a:lnTo>
                  <a:lnTo>
                    <a:pt x="272" y="467"/>
                  </a:lnTo>
                  <a:lnTo>
                    <a:pt x="272" y="467"/>
                  </a:lnTo>
                  <a:close/>
                  <a:moveTo>
                    <a:pt x="279" y="485"/>
                  </a:moveTo>
                  <a:lnTo>
                    <a:pt x="279" y="485"/>
                  </a:lnTo>
                  <a:lnTo>
                    <a:pt x="278" y="483"/>
                  </a:lnTo>
                  <a:lnTo>
                    <a:pt x="278" y="483"/>
                  </a:lnTo>
                  <a:lnTo>
                    <a:pt x="279" y="482"/>
                  </a:lnTo>
                  <a:lnTo>
                    <a:pt x="279" y="482"/>
                  </a:lnTo>
                  <a:lnTo>
                    <a:pt x="279" y="485"/>
                  </a:lnTo>
                  <a:lnTo>
                    <a:pt x="279" y="485"/>
                  </a:lnTo>
                  <a:close/>
                  <a:moveTo>
                    <a:pt x="279" y="428"/>
                  </a:moveTo>
                  <a:lnTo>
                    <a:pt x="279" y="428"/>
                  </a:lnTo>
                  <a:lnTo>
                    <a:pt x="287" y="417"/>
                  </a:lnTo>
                  <a:lnTo>
                    <a:pt x="294" y="405"/>
                  </a:lnTo>
                  <a:lnTo>
                    <a:pt x="309" y="383"/>
                  </a:lnTo>
                  <a:lnTo>
                    <a:pt x="309" y="383"/>
                  </a:lnTo>
                  <a:lnTo>
                    <a:pt x="314" y="398"/>
                  </a:lnTo>
                  <a:lnTo>
                    <a:pt x="314" y="398"/>
                  </a:lnTo>
                  <a:lnTo>
                    <a:pt x="312" y="397"/>
                  </a:lnTo>
                  <a:lnTo>
                    <a:pt x="309" y="398"/>
                  </a:lnTo>
                  <a:lnTo>
                    <a:pt x="306" y="399"/>
                  </a:lnTo>
                  <a:lnTo>
                    <a:pt x="303" y="403"/>
                  </a:lnTo>
                  <a:lnTo>
                    <a:pt x="299" y="409"/>
                  </a:lnTo>
                  <a:lnTo>
                    <a:pt x="295" y="414"/>
                  </a:lnTo>
                  <a:lnTo>
                    <a:pt x="295" y="414"/>
                  </a:lnTo>
                  <a:lnTo>
                    <a:pt x="288" y="421"/>
                  </a:lnTo>
                  <a:lnTo>
                    <a:pt x="279" y="428"/>
                  </a:lnTo>
                  <a:lnTo>
                    <a:pt x="279" y="428"/>
                  </a:lnTo>
                  <a:close/>
                  <a:moveTo>
                    <a:pt x="308" y="455"/>
                  </a:moveTo>
                  <a:lnTo>
                    <a:pt x="308" y="455"/>
                  </a:lnTo>
                  <a:lnTo>
                    <a:pt x="319" y="444"/>
                  </a:lnTo>
                  <a:lnTo>
                    <a:pt x="330" y="436"/>
                  </a:lnTo>
                  <a:lnTo>
                    <a:pt x="330" y="436"/>
                  </a:lnTo>
                  <a:lnTo>
                    <a:pt x="333" y="444"/>
                  </a:lnTo>
                  <a:lnTo>
                    <a:pt x="333" y="444"/>
                  </a:lnTo>
                  <a:lnTo>
                    <a:pt x="331" y="444"/>
                  </a:lnTo>
                  <a:lnTo>
                    <a:pt x="329" y="444"/>
                  </a:lnTo>
                  <a:lnTo>
                    <a:pt x="323" y="447"/>
                  </a:lnTo>
                  <a:lnTo>
                    <a:pt x="318" y="452"/>
                  </a:lnTo>
                  <a:lnTo>
                    <a:pt x="312" y="458"/>
                  </a:lnTo>
                  <a:lnTo>
                    <a:pt x="302" y="471"/>
                  </a:lnTo>
                  <a:lnTo>
                    <a:pt x="296" y="481"/>
                  </a:lnTo>
                  <a:lnTo>
                    <a:pt x="296" y="481"/>
                  </a:lnTo>
                  <a:lnTo>
                    <a:pt x="295" y="480"/>
                  </a:lnTo>
                  <a:lnTo>
                    <a:pt x="291" y="479"/>
                  </a:lnTo>
                  <a:lnTo>
                    <a:pt x="291" y="479"/>
                  </a:lnTo>
                  <a:lnTo>
                    <a:pt x="297" y="468"/>
                  </a:lnTo>
                  <a:lnTo>
                    <a:pt x="297" y="468"/>
                  </a:lnTo>
                  <a:lnTo>
                    <a:pt x="301" y="467"/>
                  </a:lnTo>
                  <a:lnTo>
                    <a:pt x="307" y="463"/>
                  </a:lnTo>
                  <a:lnTo>
                    <a:pt x="308" y="462"/>
                  </a:lnTo>
                  <a:lnTo>
                    <a:pt x="309" y="459"/>
                  </a:lnTo>
                  <a:lnTo>
                    <a:pt x="311" y="457"/>
                  </a:lnTo>
                  <a:lnTo>
                    <a:pt x="308" y="455"/>
                  </a:lnTo>
                  <a:lnTo>
                    <a:pt x="308" y="455"/>
                  </a:lnTo>
                  <a:close/>
                  <a:moveTo>
                    <a:pt x="291" y="462"/>
                  </a:moveTo>
                  <a:lnTo>
                    <a:pt x="291" y="462"/>
                  </a:lnTo>
                  <a:lnTo>
                    <a:pt x="290" y="462"/>
                  </a:lnTo>
                  <a:lnTo>
                    <a:pt x="290" y="462"/>
                  </a:lnTo>
                  <a:lnTo>
                    <a:pt x="305" y="442"/>
                  </a:lnTo>
                  <a:lnTo>
                    <a:pt x="320" y="423"/>
                  </a:lnTo>
                  <a:lnTo>
                    <a:pt x="320" y="423"/>
                  </a:lnTo>
                  <a:lnTo>
                    <a:pt x="320" y="418"/>
                  </a:lnTo>
                  <a:lnTo>
                    <a:pt x="319" y="416"/>
                  </a:lnTo>
                  <a:lnTo>
                    <a:pt x="317" y="416"/>
                  </a:lnTo>
                  <a:lnTo>
                    <a:pt x="313" y="417"/>
                  </a:lnTo>
                  <a:lnTo>
                    <a:pt x="313" y="417"/>
                  </a:lnTo>
                  <a:lnTo>
                    <a:pt x="301" y="428"/>
                  </a:lnTo>
                  <a:lnTo>
                    <a:pt x="289" y="439"/>
                  </a:lnTo>
                  <a:lnTo>
                    <a:pt x="289" y="439"/>
                  </a:lnTo>
                  <a:lnTo>
                    <a:pt x="302" y="420"/>
                  </a:lnTo>
                  <a:lnTo>
                    <a:pt x="302" y="420"/>
                  </a:lnTo>
                  <a:lnTo>
                    <a:pt x="311" y="412"/>
                  </a:lnTo>
                  <a:lnTo>
                    <a:pt x="314" y="408"/>
                  </a:lnTo>
                  <a:lnTo>
                    <a:pt x="317" y="403"/>
                  </a:lnTo>
                  <a:lnTo>
                    <a:pt x="317" y="403"/>
                  </a:lnTo>
                  <a:lnTo>
                    <a:pt x="326" y="428"/>
                  </a:lnTo>
                  <a:lnTo>
                    <a:pt x="326" y="428"/>
                  </a:lnTo>
                  <a:lnTo>
                    <a:pt x="321" y="430"/>
                  </a:lnTo>
                  <a:lnTo>
                    <a:pt x="315" y="433"/>
                  </a:lnTo>
                  <a:lnTo>
                    <a:pt x="307" y="442"/>
                  </a:lnTo>
                  <a:lnTo>
                    <a:pt x="297" y="452"/>
                  </a:lnTo>
                  <a:lnTo>
                    <a:pt x="291" y="462"/>
                  </a:lnTo>
                  <a:lnTo>
                    <a:pt x="291" y="462"/>
                  </a:lnTo>
                  <a:close/>
                  <a:moveTo>
                    <a:pt x="285" y="501"/>
                  </a:moveTo>
                  <a:lnTo>
                    <a:pt x="285" y="501"/>
                  </a:lnTo>
                  <a:lnTo>
                    <a:pt x="283" y="494"/>
                  </a:lnTo>
                  <a:lnTo>
                    <a:pt x="283" y="494"/>
                  </a:lnTo>
                  <a:lnTo>
                    <a:pt x="283" y="494"/>
                  </a:lnTo>
                  <a:lnTo>
                    <a:pt x="283" y="494"/>
                  </a:lnTo>
                  <a:lnTo>
                    <a:pt x="288" y="492"/>
                  </a:lnTo>
                  <a:lnTo>
                    <a:pt x="293" y="489"/>
                  </a:lnTo>
                  <a:lnTo>
                    <a:pt x="293" y="489"/>
                  </a:lnTo>
                  <a:lnTo>
                    <a:pt x="285" y="501"/>
                  </a:lnTo>
                  <a:lnTo>
                    <a:pt x="285" y="501"/>
                  </a:lnTo>
                  <a:close/>
                  <a:moveTo>
                    <a:pt x="290" y="514"/>
                  </a:moveTo>
                  <a:lnTo>
                    <a:pt x="290" y="514"/>
                  </a:lnTo>
                  <a:lnTo>
                    <a:pt x="300" y="495"/>
                  </a:lnTo>
                  <a:lnTo>
                    <a:pt x="311" y="477"/>
                  </a:lnTo>
                  <a:lnTo>
                    <a:pt x="311" y="477"/>
                  </a:lnTo>
                  <a:lnTo>
                    <a:pt x="317" y="471"/>
                  </a:lnTo>
                  <a:lnTo>
                    <a:pt x="324" y="464"/>
                  </a:lnTo>
                  <a:lnTo>
                    <a:pt x="331" y="457"/>
                  </a:lnTo>
                  <a:lnTo>
                    <a:pt x="333" y="453"/>
                  </a:lnTo>
                  <a:lnTo>
                    <a:pt x="336" y="450"/>
                  </a:lnTo>
                  <a:lnTo>
                    <a:pt x="336" y="450"/>
                  </a:lnTo>
                  <a:lnTo>
                    <a:pt x="342" y="465"/>
                  </a:lnTo>
                  <a:lnTo>
                    <a:pt x="342" y="465"/>
                  </a:lnTo>
                  <a:lnTo>
                    <a:pt x="337" y="468"/>
                  </a:lnTo>
                  <a:lnTo>
                    <a:pt x="331" y="471"/>
                  </a:lnTo>
                  <a:lnTo>
                    <a:pt x="325" y="476"/>
                  </a:lnTo>
                  <a:lnTo>
                    <a:pt x="320" y="482"/>
                  </a:lnTo>
                  <a:lnTo>
                    <a:pt x="309" y="495"/>
                  </a:lnTo>
                  <a:lnTo>
                    <a:pt x="302" y="506"/>
                  </a:lnTo>
                  <a:lnTo>
                    <a:pt x="302" y="506"/>
                  </a:lnTo>
                  <a:lnTo>
                    <a:pt x="291" y="515"/>
                  </a:lnTo>
                  <a:lnTo>
                    <a:pt x="291" y="515"/>
                  </a:lnTo>
                  <a:lnTo>
                    <a:pt x="290" y="514"/>
                  </a:lnTo>
                  <a:lnTo>
                    <a:pt x="290" y="514"/>
                  </a:lnTo>
                  <a:close/>
                  <a:moveTo>
                    <a:pt x="366" y="520"/>
                  </a:moveTo>
                  <a:lnTo>
                    <a:pt x="366" y="520"/>
                  </a:lnTo>
                  <a:lnTo>
                    <a:pt x="365" y="520"/>
                  </a:lnTo>
                  <a:lnTo>
                    <a:pt x="362" y="520"/>
                  </a:lnTo>
                  <a:lnTo>
                    <a:pt x="358" y="522"/>
                  </a:lnTo>
                  <a:lnTo>
                    <a:pt x="352" y="528"/>
                  </a:lnTo>
                  <a:lnTo>
                    <a:pt x="344" y="535"/>
                  </a:lnTo>
                  <a:lnTo>
                    <a:pt x="332" y="551"/>
                  </a:lnTo>
                  <a:lnTo>
                    <a:pt x="324" y="560"/>
                  </a:lnTo>
                  <a:lnTo>
                    <a:pt x="324" y="560"/>
                  </a:lnTo>
                  <a:lnTo>
                    <a:pt x="331" y="546"/>
                  </a:lnTo>
                  <a:lnTo>
                    <a:pt x="341" y="533"/>
                  </a:lnTo>
                  <a:lnTo>
                    <a:pt x="352" y="521"/>
                  </a:lnTo>
                  <a:lnTo>
                    <a:pt x="361" y="509"/>
                  </a:lnTo>
                  <a:lnTo>
                    <a:pt x="361" y="509"/>
                  </a:lnTo>
                  <a:lnTo>
                    <a:pt x="372" y="530"/>
                  </a:lnTo>
                  <a:lnTo>
                    <a:pt x="372" y="530"/>
                  </a:lnTo>
                  <a:lnTo>
                    <a:pt x="355" y="550"/>
                  </a:lnTo>
                  <a:lnTo>
                    <a:pt x="346" y="558"/>
                  </a:lnTo>
                  <a:lnTo>
                    <a:pt x="336" y="567"/>
                  </a:lnTo>
                  <a:lnTo>
                    <a:pt x="336" y="567"/>
                  </a:lnTo>
                  <a:lnTo>
                    <a:pt x="343" y="554"/>
                  </a:lnTo>
                  <a:lnTo>
                    <a:pt x="343" y="554"/>
                  </a:lnTo>
                  <a:lnTo>
                    <a:pt x="349" y="548"/>
                  </a:lnTo>
                  <a:lnTo>
                    <a:pt x="359" y="538"/>
                  </a:lnTo>
                  <a:lnTo>
                    <a:pt x="362" y="533"/>
                  </a:lnTo>
                  <a:lnTo>
                    <a:pt x="366" y="527"/>
                  </a:lnTo>
                  <a:lnTo>
                    <a:pt x="367" y="523"/>
                  </a:lnTo>
                  <a:lnTo>
                    <a:pt x="367" y="521"/>
                  </a:lnTo>
                  <a:lnTo>
                    <a:pt x="366" y="520"/>
                  </a:lnTo>
                  <a:lnTo>
                    <a:pt x="366" y="520"/>
                  </a:lnTo>
                  <a:close/>
                  <a:moveTo>
                    <a:pt x="317" y="536"/>
                  </a:moveTo>
                  <a:lnTo>
                    <a:pt x="317" y="536"/>
                  </a:lnTo>
                  <a:lnTo>
                    <a:pt x="323" y="524"/>
                  </a:lnTo>
                  <a:lnTo>
                    <a:pt x="331" y="512"/>
                  </a:lnTo>
                  <a:lnTo>
                    <a:pt x="342" y="501"/>
                  </a:lnTo>
                  <a:lnTo>
                    <a:pt x="353" y="489"/>
                  </a:lnTo>
                  <a:lnTo>
                    <a:pt x="353" y="489"/>
                  </a:lnTo>
                  <a:lnTo>
                    <a:pt x="353" y="489"/>
                  </a:lnTo>
                  <a:lnTo>
                    <a:pt x="353" y="489"/>
                  </a:lnTo>
                  <a:lnTo>
                    <a:pt x="358" y="499"/>
                  </a:lnTo>
                  <a:lnTo>
                    <a:pt x="358" y="499"/>
                  </a:lnTo>
                  <a:lnTo>
                    <a:pt x="337" y="518"/>
                  </a:lnTo>
                  <a:lnTo>
                    <a:pt x="327" y="528"/>
                  </a:lnTo>
                  <a:lnTo>
                    <a:pt x="317" y="536"/>
                  </a:lnTo>
                  <a:lnTo>
                    <a:pt x="317" y="536"/>
                  </a:lnTo>
                  <a:close/>
                  <a:moveTo>
                    <a:pt x="305" y="522"/>
                  </a:moveTo>
                  <a:lnTo>
                    <a:pt x="305" y="522"/>
                  </a:lnTo>
                  <a:lnTo>
                    <a:pt x="309" y="512"/>
                  </a:lnTo>
                  <a:lnTo>
                    <a:pt x="309" y="512"/>
                  </a:lnTo>
                  <a:lnTo>
                    <a:pt x="319" y="504"/>
                  </a:lnTo>
                  <a:lnTo>
                    <a:pt x="329" y="494"/>
                  </a:lnTo>
                  <a:lnTo>
                    <a:pt x="346" y="474"/>
                  </a:lnTo>
                  <a:lnTo>
                    <a:pt x="346" y="474"/>
                  </a:lnTo>
                  <a:lnTo>
                    <a:pt x="349" y="482"/>
                  </a:lnTo>
                  <a:lnTo>
                    <a:pt x="349" y="482"/>
                  </a:lnTo>
                  <a:lnTo>
                    <a:pt x="344" y="483"/>
                  </a:lnTo>
                  <a:lnTo>
                    <a:pt x="338" y="487"/>
                  </a:lnTo>
                  <a:lnTo>
                    <a:pt x="326" y="499"/>
                  </a:lnTo>
                  <a:lnTo>
                    <a:pt x="314" y="514"/>
                  </a:lnTo>
                  <a:lnTo>
                    <a:pt x="305" y="522"/>
                  </a:lnTo>
                  <a:lnTo>
                    <a:pt x="305" y="522"/>
                  </a:lnTo>
                  <a:close/>
                  <a:moveTo>
                    <a:pt x="301" y="538"/>
                  </a:moveTo>
                  <a:lnTo>
                    <a:pt x="301" y="538"/>
                  </a:lnTo>
                  <a:lnTo>
                    <a:pt x="308" y="532"/>
                  </a:lnTo>
                  <a:lnTo>
                    <a:pt x="308" y="532"/>
                  </a:lnTo>
                  <a:lnTo>
                    <a:pt x="305" y="545"/>
                  </a:lnTo>
                  <a:lnTo>
                    <a:pt x="305" y="545"/>
                  </a:lnTo>
                  <a:lnTo>
                    <a:pt x="301" y="538"/>
                  </a:lnTo>
                  <a:lnTo>
                    <a:pt x="301" y="538"/>
                  </a:lnTo>
                  <a:close/>
                  <a:moveTo>
                    <a:pt x="319" y="577"/>
                  </a:moveTo>
                  <a:lnTo>
                    <a:pt x="319" y="577"/>
                  </a:lnTo>
                  <a:lnTo>
                    <a:pt x="319" y="577"/>
                  </a:lnTo>
                  <a:lnTo>
                    <a:pt x="319" y="577"/>
                  </a:lnTo>
                  <a:lnTo>
                    <a:pt x="320" y="576"/>
                  </a:lnTo>
                  <a:lnTo>
                    <a:pt x="320" y="576"/>
                  </a:lnTo>
                  <a:lnTo>
                    <a:pt x="319" y="577"/>
                  </a:lnTo>
                  <a:lnTo>
                    <a:pt x="319" y="577"/>
                  </a:lnTo>
                  <a:close/>
                  <a:moveTo>
                    <a:pt x="313" y="564"/>
                  </a:moveTo>
                  <a:lnTo>
                    <a:pt x="313" y="564"/>
                  </a:lnTo>
                  <a:lnTo>
                    <a:pt x="308" y="552"/>
                  </a:lnTo>
                  <a:lnTo>
                    <a:pt x="308" y="552"/>
                  </a:lnTo>
                  <a:lnTo>
                    <a:pt x="312" y="552"/>
                  </a:lnTo>
                  <a:lnTo>
                    <a:pt x="314" y="551"/>
                  </a:lnTo>
                  <a:lnTo>
                    <a:pt x="320" y="546"/>
                  </a:lnTo>
                  <a:lnTo>
                    <a:pt x="320" y="546"/>
                  </a:lnTo>
                  <a:lnTo>
                    <a:pt x="317" y="554"/>
                  </a:lnTo>
                  <a:lnTo>
                    <a:pt x="313" y="564"/>
                  </a:lnTo>
                  <a:lnTo>
                    <a:pt x="313" y="564"/>
                  </a:lnTo>
                  <a:close/>
                  <a:moveTo>
                    <a:pt x="323" y="587"/>
                  </a:moveTo>
                  <a:lnTo>
                    <a:pt x="323" y="587"/>
                  </a:lnTo>
                  <a:lnTo>
                    <a:pt x="324" y="587"/>
                  </a:lnTo>
                  <a:lnTo>
                    <a:pt x="324" y="587"/>
                  </a:lnTo>
                  <a:lnTo>
                    <a:pt x="332" y="581"/>
                  </a:lnTo>
                  <a:lnTo>
                    <a:pt x="332" y="581"/>
                  </a:lnTo>
                  <a:lnTo>
                    <a:pt x="329" y="589"/>
                  </a:lnTo>
                  <a:lnTo>
                    <a:pt x="326" y="598"/>
                  </a:lnTo>
                  <a:lnTo>
                    <a:pt x="326" y="598"/>
                  </a:lnTo>
                  <a:lnTo>
                    <a:pt x="323" y="587"/>
                  </a:lnTo>
                  <a:lnTo>
                    <a:pt x="323" y="587"/>
                  </a:lnTo>
                  <a:close/>
                  <a:moveTo>
                    <a:pt x="335" y="619"/>
                  </a:moveTo>
                  <a:lnTo>
                    <a:pt x="335" y="619"/>
                  </a:lnTo>
                  <a:lnTo>
                    <a:pt x="332" y="615"/>
                  </a:lnTo>
                  <a:lnTo>
                    <a:pt x="332" y="615"/>
                  </a:lnTo>
                  <a:lnTo>
                    <a:pt x="337" y="612"/>
                  </a:lnTo>
                  <a:lnTo>
                    <a:pt x="337" y="612"/>
                  </a:lnTo>
                  <a:lnTo>
                    <a:pt x="335" y="619"/>
                  </a:lnTo>
                  <a:lnTo>
                    <a:pt x="335" y="619"/>
                  </a:lnTo>
                  <a:close/>
                  <a:moveTo>
                    <a:pt x="342" y="639"/>
                  </a:moveTo>
                  <a:lnTo>
                    <a:pt x="342" y="639"/>
                  </a:lnTo>
                  <a:lnTo>
                    <a:pt x="341" y="636"/>
                  </a:lnTo>
                  <a:lnTo>
                    <a:pt x="341" y="636"/>
                  </a:lnTo>
                  <a:lnTo>
                    <a:pt x="344" y="635"/>
                  </a:lnTo>
                  <a:lnTo>
                    <a:pt x="344" y="635"/>
                  </a:lnTo>
                  <a:lnTo>
                    <a:pt x="342" y="639"/>
                  </a:lnTo>
                  <a:lnTo>
                    <a:pt x="342" y="639"/>
                  </a:lnTo>
                  <a:close/>
                  <a:moveTo>
                    <a:pt x="342" y="626"/>
                  </a:moveTo>
                  <a:lnTo>
                    <a:pt x="342" y="626"/>
                  </a:lnTo>
                  <a:lnTo>
                    <a:pt x="346" y="618"/>
                  </a:lnTo>
                  <a:lnTo>
                    <a:pt x="350" y="611"/>
                  </a:lnTo>
                  <a:lnTo>
                    <a:pt x="360" y="597"/>
                  </a:lnTo>
                  <a:lnTo>
                    <a:pt x="383" y="571"/>
                  </a:lnTo>
                  <a:lnTo>
                    <a:pt x="383" y="571"/>
                  </a:lnTo>
                  <a:lnTo>
                    <a:pt x="385" y="568"/>
                  </a:lnTo>
                  <a:lnTo>
                    <a:pt x="385" y="567"/>
                  </a:lnTo>
                  <a:lnTo>
                    <a:pt x="384" y="567"/>
                  </a:lnTo>
                  <a:lnTo>
                    <a:pt x="382" y="567"/>
                  </a:lnTo>
                  <a:lnTo>
                    <a:pt x="377" y="569"/>
                  </a:lnTo>
                  <a:lnTo>
                    <a:pt x="368" y="574"/>
                  </a:lnTo>
                  <a:lnTo>
                    <a:pt x="365" y="576"/>
                  </a:lnTo>
                  <a:lnTo>
                    <a:pt x="365" y="576"/>
                  </a:lnTo>
                  <a:lnTo>
                    <a:pt x="350" y="589"/>
                  </a:lnTo>
                  <a:lnTo>
                    <a:pt x="343" y="597"/>
                  </a:lnTo>
                  <a:lnTo>
                    <a:pt x="336" y="603"/>
                  </a:lnTo>
                  <a:lnTo>
                    <a:pt x="336" y="603"/>
                  </a:lnTo>
                  <a:lnTo>
                    <a:pt x="337" y="595"/>
                  </a:lnTo>
                  <a:lnTo>
                    <a:pt x="339" y="589"/>
                  </a:lnTo>
                  <a:lnTo>
                    <a:pt x="347" y="577"/>
                  </a:lnTo>
                  <a:lnTo>
                    <a:pt x="355" y="565"/>
                  </a:lnTo>
                  <a:lnTo>
                    <a:pt x="365" y="553"/>
                  </a:lnTo>
                  <a:lnTo>
                    <a:pt x="365" y="553"/>
                  </a:lnTo>
                  <a:lnTo>
                    <a:pt x="377" y="540"/>
                  </a:lnTo>
                  <a:lnTo>
                    <a:pt x="377" y="540"/>
                  </a:lnTo>
                  <a:lnTo>
                    <a:pt x="391" y="568"/>
                  </a:lnTo>
                  <a:lnTo>
                    <a:pt x="403" y="597"/>
                  </a:lnTo>
                  <a:lnTo>
                    <a:pt x="403" y="597"/>
                  </a:lnTo>
                  <a:lnTo>
                    <a:pt x="398" y="599"/>
                  </a:lnTo>
                  <a:lnTo>
                    <a:pt x="395" y="603"/>
                  </a:lnTo>
                  <a:lnTo>
                    <a:pt x="386" y="611"/>
                  </a:lnTo>
                  <a:lnTo>
                    <a:pt x="371" y="629"/>
                  </a:lnTo>
                  <a:lnTo>
                    <a:pt x="371" y="629"/>
                  </a:lnTo>
                  <a:lnTo>
                    <a:pt x="361" y="638"/>
                  </a:lnTo>
                  <a:lnTo>
                    <a:pt x="350" y="644"/>
                  </a:lnTo>
                  <a:lnTo>
                    <a:pt x="350" y="644"/>
                  </a:lnTo>
                  <a:lnTo>
                    <a:pt x="360" y="629"/>
                  </a:lnTo>
                  <a:lnTo>
                    <a:pt x="371" y="617"/>
                  </a:lnTo>
                  <a:lnTo>
                    <a:pt x="382" y="605"/>
                  </a:lnTo>
                  <a:lnTo>
                    <a:pt x="394" y="593"/>
                  </a:lnTo>
                  <a:lnTo>
                    <a:pt x="394" y="593"/>
                  </a:lnTo>
                  <a:lnTo>
                    <a:pt x="396" y="591"/>
                  </a:lnTo>
                  <a:lnTo>
                    <a:pt x="395" y="587"/>
                  </a:lnTo>
                  <a:lnTo>
                    <a:pt x="395" y="587"/>
                  </a:lnTo>
                  <a:lnTo>
                    <a:pt x="392" y="586"/>
                  </a:lnTo>
                  <a:lnTo>
                    <a:pt x="391" y="587"/>
                  </a:lnTo>
                  <a:lnTo>
                    <a:pt x="385" y="589"/>
                  </a:lnTo>
                  <a:lnTo>
                    <a:pt x="377" y="595"/>
                  </a:lnTo>
                  <a:lnTo>
                    <a:pt x="368" y="603"/>
                  </a:lnTo>
                  <a:lnTo>
                    <a:pt x="353" y="617"/>
                  </a:lnTo>
                  <a:lnTo>
                    <a:pt x="342" y="626"/>
                  </a:lnTo>
                  <a:lnTo>
                    <a:pt x="342" y="626"/>
                  </a:lnTo>
                  <a:close/>
                  <a:moveTo>
                    <a:pt x="392" y="703"/>
                  </a:moveTo>
                  <a:lnTo>
                    <a:pt x="392" y="703"/>
                  </a:lnTo>
                  <a:lnTo>
                    <a:pt x="394" y="700"/>
                  </a:lnTo>
                  <a:lnTo>
                    <a:pt x="394" y="698"/>
                  </a:lnTo>
                  <a:lnTo>
                    <a:pt x="394" y="698"/>
                  </a:lnTo>
                  <a:lnTo>
                    <a:pt x="396" y="698"/>
                  </a:lnTo>
                  <a:lnTo>
                    <a:pt x="400" y="697"/>
                  </a:lnTo>
                  <a:lnTo>
                    <a:pt x="403" y="694"/>
                  </a:lnTo>
                  <a:lnTo>
                    <a:pt x="403" y="693"/>
                  </a:lnTo>
                  <a:lnTo>
                    <a:pt x="403" y="691"/>
                  </a:lnTo>
                  <a:lnTo>
                    <a:pt x="403" y="691"/>
                  </a:lnTo>
                  <a:lnTo>
                    <a:pt x="411" y="691"/>
                  </a:lnTo>
                  <a:lnTo>
                    <a:pt x="411" y="691"/>
                  </a:lnTo>
                  <a:lnTo>
                    <a:pt x="404" y="701"/>
                  </a:lnTo>
                  <a:lnTo>
                    <a:pt x="397" y="710"/>
                  </a:lnTo>
                  <a:lnTo>
                    <a:pt x="389" y="717"/>
                  </a:lnTo>
                  <a:lnTo>
                    <a:pt x="379" y="723"/>
                  </a:lnTo>
                  <a:lnTo>
                    <a:pt x="379" y="723"/>
                  </a:lnTo>
                  <a:lnTo>
                    <a:pt x="378" y="722"/>
                  </a:lnTo>
                  <a:lnTo>
                    <a:pt x="378" y="722"/>
                  </a:lnTo>
                  <a:lnTo>
                    <a:pt x="383" y="710"/>
                  </a:lnTo>
                  <a:lnTo>
                    <a:pt x="383" y="710"/>
                  </a:lnTo>
                  <a:lnTo>
                    <a:pt x="392" y="703"/>
                  </a:lnTo>
                  <a:lnTo>
                    <a:pt x="392" y="703"/>
                  </a:lnTo>
                  <a:close/>
                  <a:moveTo>
                    <a:pt x="389" y="681"/>
                  </a:moveTo>
                  <a:lnTo>
                    <a:pt x="389" y="681"/>
                  </a:lnTo>
                  <a:lnTo>
                    <a:pt x="394" y="679"/>
                  </a:lnTo>
                  <a:lnTo>
                    <a:pt x="394" y="679"/>
                  </a:lnTo>
                  <a:lnTo>
                    <a:pt x="391" y="681"/>
                  </a:lnTo>
                  <a:lnTo>
                    <a:pt x="391" y="681"/>
                  </a:lnTo>
                  <a:lnTo>
                    <a:pt x="389" y="681"/>
                  </a:lnTo>
                  <a:lnTo>
                    <a:pt x="389" y="681"/>
                  </a:lnTo>
                  <a:close/>
                  <a:moveTo>
                    <a:pt x="403" y="681"/>
                  </a:moveTo>
                  <a:lnTo>
                    <a:pt x="403" y="681"/>
                  </a:lnTo>
                  <a:lnTo>
                    <a:pt x="418" y="665"/>
                  </a:lnTo>
                  <a:lnTo>
                    <a:pt x="418" y="665"/>
                  </a:lnTo>
                  <a:lnTo>
                    <a:pt x="417" y="674"/>
                  </a:lnTo>
                  <a:lnTo>
                    <a:pt x="414" y="681"/>
                  </a:lnTo>
                  <a:lnTo>
                    <a:pt x="414" y="681"/>
                  </a:lnTo>
                  <a:lnTo>
                    <a:pt x="403" y="681"/>
                  </a:lnTo>
                  <a:lnTo>
                    <a:pt x="403" y="681"/>
                  </a:lnTo>
                  <a:close/>
                  <a:moveTo>
                    <a:pt x="376" y="679"/>
                  </a:moveTo>
                  <a:lnTo>
                    <a:pt x="376" y="679"/>
                  </a:lnTo>
                  <a:lnTo>
                    <a:pt x="384" y="669"/>
                  </a:lnTo>
                  <a:lnTo>
                    <a:pt x="397" y="653"/>
                  </a:lnTo>
                  <a:lnTo>
                    <a:pt x="404" y="646"/>
                  </a:lnTo>
                  <a:lnTo>
                    <a:pt x="409" y="639"/>
                  </a:lnTo>
                  <a:lnTo>
                    <a:pt x="412" y="633"/>
                  </a:lnTo>
                  <a:lnTo>
                    <a:pt x="412" y="630"/>
                  </a:lnTo>
                  <a:lnTo>
                    <a:pt x="412" y="629"/>
                  </a:lnTo>
                  <a:lnTo>
                    <a:pt x="412" y="629"/>
                  </a:lnTo>
                  <a:lnTo>
                    <a:pt x="411" y="629"/>
                  </a:lnTo>
                  <a:lnTo>
                    <a:pt x="408" y="629"/>
                  </a:lnTo>
                  <a:lnTo>
                    <a:pt x="402" y="633"/>
                  </a:lnTo>
                  <a:lnTo>
                    <a:pt x="384" y="645"/>
                  </a:lnTo>
                  <a:lnTo>
                    <a:pt x="356" y="668"/>
                  </a:lnTo>
                  <a:lnTo>
                    <a:pt x="356" y="668"/>
                  </a:lnTo>
                  <a:lnTo>
                    <a:pt x="355" y="665"/>
                  </a:lnTo>
                  <a:lnTo>
                    <a:pt x="355" y="665"/>
                  </a:lnTo>
                  <a:lnTo>
                    <a:pt x="360" y="658"/>
                  </a:lnTo>
                  <a:lnTo>
                    <a:pt x="365" y="651"/>
                  </a:lnTo>
                  <a:lnTo>
                    <a:pt x="378" y="636"/>
                  </a:lnTo>
                  <a:lnTo>
                    <a:pt x="378" y="636"/>
                  </a:lnTo>
                  <a:lnTo>
                    <a:pt x="392" y="622"/>
                  </a:lnTo>
                  <a:lnTo>
                    <a:pt x="407" y="606"/>
                  </a:lnTo>
                  <a:lnTo>
                    <a:pt x="407" y="606"/>
                  </a:lnTo>
                  <a:lnTo>
                    <a:pt x="414" y="630"/>
                  </a:lnTo>
                  <a:lnTo>
                    <a:pt x="417" y="642"/>
                  </a:lnTo>
                  <a:lnTo>
                    <a:pt x="418" y="653"/>
                  </a:lnTo>
                  <a:lnTo>
                    <a:pt x="418" y="653"/>
                  </a:lnTo>
                  <a:lnTo>
                    <a:pt x="413" y="654"/>
                  </a:lnTo>
                  <a:lnTo>
                    <a:pt x="407" y="656"/>
                  </a:lnTo>
                  <a:lnTo>
                    <a:pt x="396" y="663"/>
                  </a:lnTo>
                  <a:lnTo>
                    <a:pt x="376" y="679"/>
                  </a:lnTo>
                  <a:lnTo>
                    <a:pt x="376" y="679"/>
                  </a:lnTo>
                  <a:close/>
                  <a:moveTo>
                    <a:pt x="377" y="689"/>
                  </a:moveTo>
                  <a:lnTo>
                    <a:pt x="377" y="689"/>
                  </a:lnTo>
                  <a:lnTo>
                    <a:pt x="377" y="689"/>
                  </a:lnTo>
                  <a:lnTo>
                    <a:pt x="377" y="689"/>
                  </a:lnTo>
                  <a:lnTo>
                    <a:pt x="377" y="689"/>
                  </a:lnTo>
                  <a:lnTo>
                    <a:pt x="377" y="689"/>
                  </a:lnTo>
                  <a:lnTo>
                    <a:pt x="377" y="689"/>
                  </a:lnTo>
                  <a:lnTo>
                    <a:pt x="377" y="689"/>
                  </a:lnTo>
                  <a:close/>
                  <a:moveTo>
                    <a:pt x="371" y="670"/>
                  </a:moveTo>
                  <a:lnTo>
                    <a:pt x="371" y="670"/>
                  </a:lnTo>
                  <a:lnTo>
                    <a:pt x="365" y="679"/>
                  </a:lnTo>
                  <a:lnTo>
                    <a:pt x="365" y="679"/>
                  </a:lnTo>
                  <a:lnTo>
                    <a:pt x="364" y="679"/>
                  </a:lnTo>
                  <a:lnTo>
                    <a:pt x="364" y="679"/>
                  </a:lnTo>
                  <a:lnTo>
                    <a:pt x="361" y="676"/>
                  </a:lnTo>
                  <a:lnTo>
                    <a:pt x="361" y="676"/>
                  </a:lnTo>
                  <a:lnTo>
                    <a:pt x="371" y="670"/>
                  </a:lnTo>
                  <a:lnTo>
                    <a:pt x="371" y="670"/>
                  </a:lnTo>
                  <a:close/>
                  <a:moveTo>
                    <a:pt x="350" y="654"/>
                  </a:moveTo>
                  <a:lnTo>
                    <a:pt x="350" y="654"/>
                  </a:lnTo>
                  <a:lnTo>
                    <a:pt x="349" y="656"/>
                  </a:lnTo>
                  <a:lnTo>
                    <a:pt x="349" y="656"/>
                  </a:lnTo>
                  <a:lnTo>
                    <a:pt x="349" y="656"/>
                  </a:lnTo>
                  <a:lnTo>
                    <a:pt x="349" y="656"/>
                  </a:lnTo>
                  <a:lnTo>
                    <a:pt x="350" y="654"/>
                  </a:lnTo>
                  <a:lnTo>
                    <a:pt x="350" y="654"/>
                  </a:lnTo>
                  <a:close/>
                  <a:moveTo>
                    <a:pt x="346" y="686"/>
                  </a:moveTo>
                  <a:lnTo>
                    <a:pt x="346" y="686"/>
                  </a:lnTo>
                  <a:lnTo>
                    <a:pt x="349" y="685"/>
                  </a:lnTo>
                  <a:lnTo>
                    <a:pt x="354" y="681"/>
                  </a:lnTo>
                  <a:lnTo>
                    <a:pt x="354" y="681"/>
                  </a:lnTo>
                  <a:lnTo>
                    <a:pt x="360" y="689"/>
                  </a:lnTo>
                  <a:lnTo>
                    <a:pt x="360" y="689"/>
                  </a:lnTo>
                  <a:lnTo>
                    <a:pt x="359" y="689"/>
                  </a:lnTo>
                  <a:lnTo>
                    <a:pt x="359" y="689"/>
                  </a:lnTo>
                  <a:lnTo>
                    <a:pt x="341" y="691"/>
                  </a:lnTo>
                  <a:lnTo>
                    <a:pt x="341" y="691"/>
                  </a:lnTo>
                  <a:lnTo>
                    <a:pt x="346" y="686"/>
                  </a:lnTo>
                  <a:lnTo>
                    <a:pt x="346" y="686"/>
                  </a:lnTo>
                  <a:close/>
                  <a:moveTo>
                    <a:pt x="331" y="700"/>
                  </a:moveTo>
                  <a:lnTo>
                    <a:pt x="331" y="700"/>
                  </a:lnTo>
                  <a:lnTo>
                    <a:pt x="341" y="701"/>
                  </a:lnTo>
                  <a:lnTo>
                    <a:pt x="352" y="701"/>
                  </a:lnTo>
                  <a:lnTo>
                    <a:pt x="373" y="700"/>
                  </a:lnTo>
                  <a:lnTo>
                    <a:pt x="373" y="700"/>
                  </a:lnTo>
                  <a:lnTo>
                    <a:pt x="377" y="700"/>
                  </a:lnTo>
                  <a:lnTo>
                    <a:pt x="377" y="700"/>
                  </a:lnTo>
                  <a:lnTo>
                    <a:pt x="376" y="704"/>
                  </a:lnTo>
                  <a:lnTo>
                    <a:pt x="376" y="704"/>
                  </a:lnTo>
                  <a:lnTo>
                    <a:pt x="367" y="707"/>
                  </a:lnTo>
                  <a:lnTo>
                    <a:pt x="359" y="712"/>
                  </a:lnTo>
                  <a:lnTo>
                    <a:pt x="339" y="718"/>
                  </a:lnTo>
                  <a:lnTo>
                    <a:pt x="339" y="718"/>
                  </a:lnTo>
                  <a:lnTo>
                    <a:pt x="330" y="719"/>
                  </a:lnTo>
                  <a:lnTo>
                    <a:pt x="314" y="723"/>
                  </a:lnTo>
                  <a:lnTo>
                    <a:pt x="306" y="724"/>
                  </a:lnTo>
                  <a:lnTo>
                    <a:pt x="301" y="728"/>
                  </a:lnTo>
                  <a:lnTo>
                    <a:pt x="299" y="729"/>
                  </a:lnTo>
                  <a:lnTo>
                    <a:pt x="299" y="730"/>
                  </a:lnTo>
                  <a:lnTo>
                    <a:pt x="299" y="732"/>
                  </a:lnTo>
                  <a:lnTo>
                    <a:pt x="300" y="734"/>
                  </a:lnTo>
                  <a:lnTo>
                    <a:pt x="300" y="734"/>
                  </a:lnTo>
                  <a:lnTo>
                    <a:pt x="278" y="733"/>
                  </a:lnTo>
                  <a:lnTo>
                    <a:pt x="278" y="733"/>
                  </a:lnTo>
                  <a:lnTo>
                    <a:pt x="293" y="725"/>
                  </a:lnTo>
                  <a:lnTo>
                    <a:pt x="306" y="718"/>
                  </a:lnTo>
                  <a:lnTo>
                    <a:pt x="319" y="710"/>
                  </a:lnTo>
                  <a:lnTo>
                    <a:pt x="331" y="700"/>
                  </a:lnTo>
                  <a:lnTo>
                    <a:pt x="331" y="700"/>
                  </a:lnTo>
                  <a:close/>
                  <a:moveTo>
                    <a:pt x="368" y="718"/>
                  </a:moveTo>
                  <a:lnTo>
                    <a:pt x="368" y="718"/>
                  </a:lnTo>
                  <a:lnTo>
                    <a:pt x="368" y="719"/>
                  </a:lnTo>
                  <a:lnTo>
                    <a:pt x="368" y="719"/>
                  </a:lnTo>
                  <a:lnTo>
                    <a:pt x="368" y="721"/>
                  </a:lnTo>
                  <a:lnTo>
                    <a:pt x="368" y="721"/>
                  </a:lnTo>
                  <a:lnTo>
                    <a:pt x="365" y="719"/>
                  </a:lnTo>
                  <a:lnTo>
                    <a:pt x="365" y="719"/>
                  </a:lnTo>
                  <a:lnTo>
                    <a:pt x="368" y="718"/>
                  </a:lnTo>
                  <a:lnTo>
                    <a:pt x="368" y="718"/>
                  </a:lnTo>
                  <a:close/>
                  <a:moveTo>
                    <a:pt x="320" y="733"/>
                  </a:moveTo>
                  <a:lnTo>
                    <a:pt x="320" y="733"/>
                  </a:lnTo>
                  <a:lnTo>
                    <a:pt x="341" y="728"/>
                  </a:lnTo>
                  <a:lnTo>
                    <a:pt x="341" y="728"/>
                  </a:lnTo>
                  <a:lnTo>
                    <a:pt x="358" y="728"/>
                  </a:lnTo>
                  <a:lnTo>
                    <a:pt x="358" y="728"/>
                  </a:lnTo>
                  <a:lnTo>
                    <a:pt x="339" y="732"/>
                  </a:lnTo>
                  <a:lnTo>
                    <a:pt x="320" y="733"/>
                  </a:lnTo>
                  <a:lnTo>
                    <a:pt x="320" y="733"/>
                  </a:lnTo>
                  <a:close/>
                  <a:moveTo>
                    <a:pt x="338" y="741"/>
                  </a:moveTo>
                  <a:lnTo>
                    <a:pt x="338" y="741"/>
                  </a:lnTo>
                  <a:lnTo>
                    <a:pt x="335" y="742"/>
                  </a:lnTo>
                  <a:lnTo>
                    <a:pt x="335" y="742"/>
                  </a:lnTo>
                  <a:lnTo>
                    <a:pt x="335" y="741"/>
                  </a:lnTo>
                  <a:lnTo>
                    <a:pt x="335" y="741"/>
                  </a:lnTo>
                  <a:lnTo>
                    <a:pt x="338" y="741"/>
                  </a:lnTo>
                  <a:lnTo>
                    <a:pt x="338" y="741"/>
                  </a:lnTo>
                  <a:close/>
                  <a:moveTo>
                    <a:pt x="214" y="794"/>
                  </a:moveTo>
                  <a:lnTo>
                    <a:pt x="214" y="794"/>
                  </a:lnTo>
                  <a:lnTo>
                    <a:pt x="234" y="791"/>
                  </a:lnTo>
                  <a:lnTo>
                    <a:pt x="234" y="791"/>
                  </a:lnTo>
                  <a:lnTo>
                    <a:pt x="213" y="804"/>
                  </a:lnTo>
                  <a:lnTo>
                    <a:pt x="193" y="818"/>
                  </a:lnTo>
                  <a:lnTo>
                    <a:pt x="193" y="818"/>
                  </a:lnTo>
                  <a:lnTo>
                    <a:pt x="190" y="817"/>
                  </a:lnTo>
                  <a:lnTo>
                    <a:pt x="188" y="817"/>
                  </a:lnTo>
                  <a:lnTo>
                    <a:pt x="182" y="817"/>
                  </a:lnTo>
                  <a:lnTo>
                    <a:pt x="163" y="823"/>
                  </a:lnTo>
                  <a:lnTo>
                    <a:pt x="131" y="834"/>
                  </a:lnTo>
                  <a:lnTo>
                    <a:pt x="131" y="834"/>
                  </a:lnTo>
                  <a:lnTo>
                    <a:pt x="146" y="827"/>
                  </a:lnTo>
                  <a:lnTo>
                    <a:pt x="161" y="819"/>
                  </a:lnTo>
                  <a:lnTo>
                    <a:pt x="193" y="809"/>
                  </a:lnTo>
                  <a:lnTo>
                    <a:pt x="193" y="809"/>
                  </a:lnTo>
                  <a:lnTo>
                    <a:pt x="199" y="807"/>
                  </a:lnTo>
                  <a:lnTo>
                    <a:pt x="208" y="805"/>
                  </a:lnTo>
                  <a:lnTo>
                    <a:pt x="213" y="803"/>
                  </a:lnTo>
                  <a:lnTo>
                    <a:pt x="216" y="800"/>
                  </a:lnTo>
                  <a:lnTo>
                    <a:pt x="217" y="798"/>
                  </a:lnTo>
                  <a:lnTo>
                    <a:pt x="214" y="794"/>
                  </a:lnTo>
                  <a:lnTo>
                    <a:pt x="214" y="794"/>
                  </a:lnTo>
                  <a:close/>
                  <a:moveTo>
                    <a:pt x="189" y="787"/>
                  </a:moveTo>
                  <a:lnTo>
                    <a:pt x="189" y="787"/>
                  </a:lnTo>
                  <a:lnTo>
                    <a:pt x="206" y="782"/>
                  </a:lnTo>
                  <a:lnTo>
                    <a:pt x="234" y="776"/>
                  </a:lnTo>
                  <a:lnTo>
                    <a:pt x="247" y="772"/>
                  </a:lnTo>
                  <a:lnTo>
                    <a:pt x="259" y="769"/>
                  </a:lnTo>
                  <a:lnTo>
                    <a:pt x="267" y="765"/>
                  </a:lnTo>
                  <a:lnTo>
                    <a:pt x="270" y="763"/>
                  </a:lnTo>
                  <a:lnTo>
                    <a:pt x="271" y="760"/>
                  </a:lnTo>
                  <a:lnTo>
                    <a:pt x="271" y="760"/>
                  </a:lnTo>
                  <a:lnTo>
                    <a:pt x="287" y="758"/>
                  </a:lnTo>
                  <a:lnTo>
                    <a:pt x="302" y="754"/>
                  </a:lnTo>
                  <a:lnTo>
                    <a:pt x="302" y="754"/>
                  </a:lnTo>
                  <a:lnTo>
                    <a:pt x="305" y="754"/>
                  </a:lnTo>
                  <a:lnTo>
                    <a:pt x="306" y="752"/>
                  </a:lnTo>
                  <a:lnTo>
                    <a:pt x="306" y="750"/>
                  </a:lnTo>
                  <a:lnTo>
                    <a:pt x="305" y="747"/>
                  </a:lnTo>
                  <a:lnTo>
                    <a:pt x="305" y="747"/>
                  </a:lnTo>
                  <a:lnTo>
                    <a:pt x="311" y="746"/>
                  </a:lnTo>
                  <a:lnTo>
                    <a:pt x="311" y="746"/>
                  </a:lnTo>
                  <a:lnTo>
                    <a:pt x="324" y="746"/>
                  </a:lnTo>
                  <a:lnTo>
                    <a:pt x="324" y="746"/>
                  </a:lnTo>
                  <a:lnTo>
                    <a:pt x="306" y="753"/>
                  </a:lnTo>
                  <a:lnTo>
                    <a:pt x="288" y="762"/>
                  </a:lnTo>
                  <a:lnTo>
                    <a:pt x="254" y="780"/>
                  </a:lnTo>
                  <a:lnTo>
                    <a:pt x="254" y="780"/>
                  </a:lnTo>
                  <a:lnTo>
                    <a:pt x="252" y="778"/>
                  </a:lnTo>
                  <a:lnTo>
                    <a:pt x="249" y="777"/>
                  </a:lnTo>
                  <a:lnTo>
                    <a:pt x="242" y="776"/>
                  </a:lnTo>
                  <a:lnTo>
                    <a:pt x="232" y="776"/>
                  </a:lnTo>
                  <a:lnTo>
                    <a:pt x="223" y="778"/>
                  </a:lnTo>
                  <a:lnTo>
                    <a:pt x="202" y="783"/>
                  </a:lnTo>
                  <a:lnTo>
                    <a:pt x="189" y="787"/>
                  </a:lnTo>
                  <a:lnTo>
                    <a:pt x="189" y="787"/>
                  </a:lnTo>
                  <a:close/>
                  <a:moveTo>
                    <a:pt x="248" y="747"/>
                  </a:moveTo>
                  <a:lnTo>
                    <a:pt x="248" y="747"/>
                  </a:lnTo>
                  <a:lnTo>
                    <a:pt x="264" y="740"/>
                  </a:lnTo>
                  <a:lnTo>
                    <a:pt x="264" y="740"/>
                  </a:lnTo>
                  <a:lnTo>
                    <a:pt x="268" y="742"/>
                  </a:lnTo>
                  <a:lnTo>
                    <a:pt x="276" y="744"/>
                  </a:lnTo>
                  <a:lnTo>
                    <a:pt x="276" y="744"/>
                  </a:lnTo>
                  <a:lnTo>
                    <a:pt x="259" y="747"/>
                  </a:lnTo>
                  <a:lnTo>
                    <a:pt x="243" y="748"/>
                  </a:lnTo>
                  <a:lnTo>
                    <a:pt x="243" y="748"/>
                  </a:lnTo>
                  <a:lnTo>
                    <a:pt x="248" y="747"/>
                  </a:lnTo>
                  <a:lnTo>
                    <a:pt x="248" y="747"/>
                  </a:lnTo>
                  <a:close/>
                  <a:moveTo>
                    <a:pt x="231" y="754"/>
                  </a:moveTo>
                  <a:lnTo>
                    <a:pt x="231" y="754"/>
                  </a:lnTo>
                  <a:lnTo>
                    <a:pt x="231" y="756"/>
                  </a:lnTo>
                  <a:lnTo>
                    <a:pt x="231" y="756"/>
                  </a:lnTo>
                  <a:lnTo>
                    <a:pt x="225" y="757"/>
                  </a:lnTo>
                  <a:lnTo>
                    <a:pt x="225" y="757"/>
                  </a:lnTo>
                  <a:lnTo>
                    <a:pt x="231" y="754"/>
                  </a:lnTo>
                  <a:lnTo>
                    <a:pt x="231" y="754"/>
                  </a:lnTo>
                  <a:close/>
                  <a:moveTo>
                    <a:pt x="193" y="774"/>
                  </a:moveTo>
                  <a:lnTo>
                    <a:pt x="193" y="774"/>
                  </a:lnTo>
                  <a:lnTo>
                    <a:pt x="193" y="775"/>
                  </a:lnTo>
                  <a:lnTo>
                    <a:pt x="193" y="775"/>
                  </a:lnTo>
                  <a:lnTo>
                    <a:pt x="187" y="777"/>
                  </a:lnTo>
                  <a:lnTo>
                    <a:pt x="187" y="777"/>
                  </a:lnTo>
                  <a:lnTo>
                    <a:pt x="193" y="774"/>
                  </a:lnTo>
                  <a:lnTo>
                    <a:pt x="193" y="774"/>
                  </a:lnTo>
                  <a:close/>
                  <a:moveTo>
                    <a:pt x="160" y="795"/>
                  </a:moveTo>
                  <a:lnTo>
                    <a:pt x="160" y="795"/>
                  </a:lnTo>
                  <a:lnTo>
                    <a:pt x="161" y="798"/>
                  </a:lnTo>
                  <a:lnTo>
                    <a:pt x="161" y="798"/>
                  </a:lnTo>
                  <a:lnTo>
                    <a:pt x="155" y="800"/>
                  </a:lnTo>
                  <a:lnTo>
                    <a:pt x="147" y="805"/>
                  </a:lnTo>
                  <a:lnTo>
                    <a:pt x="147" y="805"/>
                  </a:lnTo>
                  <a:lnTo>
                    <a:pt x="160" y="795"/>
                  </a:lnTo>
                  <a:lnTo>
                    <a:pt x="160" y="795"/>
                  </a:lnTo>
                  <a:close/>
                  <a:moveTo>
                    <a:pt x="101" y="845"/>
                  </a:moveTo>
                  <a:lnTo>
                    <a:pt x="101" y="845"/>
                  </a:lnTo>
                  <a:lnTo>
                    <a:pt x="120" y="828"/>
                  </a:lnTo>
                  <a:lnTo>
                    <a:pt x="141" y="810"/>
                  </a:lnTo>
                  <a:lnTo>
                    <a:pt x="141" y="810"/>
                  </a:lnTo>
                  <a:lnTo>
                    <a:pt x="137" y="815"/>
                  </a:lnTo>
                  <a:lnTo>
                    <a:pt x="137" y="817"/>
                  </a:lnTo>
                  <a:lnTo>
                    <a:pt x="137" y="819"/>
                  </a:lnTo>
                  <a:lnTo>
                    <a:pt x="137" y="819"/>
                  </a:lnTo>
                  <a:lnTo>
                    <a:pt x="130" y="824"/>
                  </a:lnTo>
                  <a:lnTo>
                    <a:pt x="118" y="833"/>
                  </a:lnTo>
                  <a:lnTo>
                    <a:pt x="112" y="837"/>
                  </a:lnTo>
                  <a:lnTo>
                    <a:pt x="108" y="841"/>
                  </a:lnTo>
                  <a:lnTo>
                    <a:pt x="108" y="844"/>
                  </a:lnTo>
                  <a:lnTo>
                    <a:pt x="108" y="845"/>
                  </a:lnTo>
                  <a:lnTo>
                    <a:pt x="110" y="847"/>
                  </a:lnTo>
                  <a:lnTo>
                    <a:pt x="112" y="847"/>
                  </a:lnTo>
                  <a:lnTo>
                    <a:pt x="112" y="847"/>
                  </a:lnTo>
                  <a:lnTo>
                    <a:pt x="87" y="858"/>
                  </a:lnTo>
                  <a:lnTo>
                    <a:pt x="87" y="858"/>
                  </a:lnTo>
                  <a:lnTo>
                    <a:pt x="101" y="845"/>
                  </a:lnTo>
                  <a:lnTo>
                    <a:pt x="101" y="845"/>
                  </a:lnTo>
                  <a:close/>
                  <a:moveTo>
                    <a:pt x="71" y="874"/>
                  </a:moveTo>
                  <a:lnTo>
                    <a:pt x="71" y="874"/>
                  </a:lnTo>
                  <a:lnTo>
                    <a:pt x="76" y="875"/>
                  </a:lnTo>
                  <a:lnTo>
                    <a:pt x="83" y="874"/>
                  </a:lnTo>
                  <a:lnTo>
                    <a:pt x="95" y="870"/>
                  </a:lnTo>
                  <a:lnTo>
                    <a:pt x="95" y="870"/>
                  </a:lnTo>
                  <a:lnTo>
                    <a:pt x="81" y="880"/>
                  </a:lnTo>
                  <a:lnTo>
                    <a:pt x="67" y="888"/>
                  </a:lnTo>
                  <a:lnTo>
                    <a:pt x="41" y="909"/>
                  </a:lnTo>
                  <a:lnTo>
                    <a:pt x="41" y="909"/>
                  </a:lnTo>
                  <a:lnTo>
                    <a:pt x="55" y="890"/>
                  </a:lnTo>
                  <a:lnTo>
                    <a:pt x="71" y="874"/>
                  </a:lnTo>
                  <a:lnTo>
                    <a:pt x="71" y="874"/>
                  </a:lnTo>
                  <a:close/>
                  <a:moveTo>
                    <a:pt x="28" y="931"/>
                  </a:moveTo>
                  <a:lnTo>
                    <a:pt x="28" y="931"/>
                  </a:lnTo>
                  <a:lnTo>
                    <a:pt x="35" y="930"/>
                  </a:lnTo>
                  <a:lnTo>
                    <a:pt x="41" y="928"/>
                  </a:lnTo>
                  <a:lnTo>
                    <a:pt x="41" y="928"/>
                  </a:lnTo>
                  <a:lnTo>
                    <a:pt x="25" y="939"/>
                  </a:lnTo>
                  <a:lnTo>
                    <a:pt x="25" y="939"/>
                  </a:lnTo>
                  <a:lnTo>
                    <a:pt x="28" y="931"/>
                  </a:lnTo>
                  <a:lnTo>
                    <a:pt x="28" y="931"/>
                  </a:lnTo>
                  <a:close/>
                  <a:moveTo>
                    <a:pt x="18" y="960"/>
                  </a:moveTo>
                  <a:lnTo>
                    <a:pt x="18" y="960"/>
                  </a:lnTo>
                  <a:lnTo>
                    <a:pt x="18" y="958"/>
                  </a:lnTo>
                  <a:lnTo>
                    <a:pt x="18" y="958"/>
                  </a:lnTo>
                  <a:lnTo>
                    <a:pt x="29" y="953"/>
                  </a:lnTo>
                  <a:lnTo>
                    <a:pt x="40" y="948"/>
                  </a:lnTo>
                  <a:lnTo>
                    <a:pt x="40" y="948"/>
                  </a:lnTo>
                  <a:lnTo>
                    <a:pt x="28" y="959"/>
                  </a:lnTo>
                  <a:lnTo>
                    <a:pt x="16" y="971"/>
                  </a:lnTo>
                  <a:lnTo>
                    <a:pt x="16" y="971"/>
                  </a:lnTo>
                  <a:lnTo>
                    <a:pt x="18" y="960"/>
                  </a:lnTo>
                  <a:lnTo>
                    <a:pt x="18" y="960"/>
                  </a:lnTo>
                  <a:close/>
                  <a:moveTo>
                    <a:pt x="13" y="1006"/>
                  </a:moveTo>
                  <a:lnTo>
                    <a:pt x="13" y="1006"/>
                  </a:lnTo>
                  <a:lnTo>
                    <a:pt x="17" y="1004"/>
                  </a:lnTo>
                  <a:lnTo>
                    <a:pt x="17" y="1004"/>
                  </a:lnTo>
                  <a:lnTo>
                    <a:pt x="13" y="1011"/>
                  </a:lnTo>
                  <a:lnTo>
                    <a:pt x="13" y="1011"/>
                  </a:lnTo>
                  <a:lnTo>
                    <a:pt x="13" y="1006"/>
                  </a:lnTo>
                  <a:lnTo>
                    <a:pt x="13" y="1006"/>
                  </a:lnTo>
                  <a:close/>
                  <a:moveTo>
                    <a:pt x="28" y="1057"/>
                  </a:moveTo>
                  <a:lnTo>
                    <a:pt x="28" y="1057"/>
                  </a:lnTo>
                  <a:lnTo>
                    <a:pt x="19" y="1057"/>
                  </a:lnTo>
                  <a:lnTo>
                    <a:pt x="19" y="1057"/>
                  </a:lnTo>
                  <a:lnTo>
                    <a:pt x="17" y="1049"/>
                  </a:lnTo>
                  <a:lnTo>
                    <a:pt x="16" y="1040"/>
                  </a:lnTo>
                  <a:lnTo>
                    <a:pt x="16" y="1040"/>
                  </a:lnTo>
                  <a:lnTo>
                    <a:pt x="25" y="1030"/>
                  </a:lnTo>
                  <a:lnTo>
                    <a:pt x="25" y="1030"/>
                  </a:lnTo>
                  <a:lnTo>
                    <a:pt x="23" y="1036"/>
                  </a:lnTo>
                  <a:lnTo>
                    <a:pt x="23" y="1042"/>
                  </a:lnTo>
                  <a:lnTo>
                    <a:pt x="23" y="1045"/>
                  </a:lnTo>
                  <a:lnTo>
                    <a:pt x="24" y="1046"/>
                  </a:lnTo>
                  <a:lnTo>
                    <a:pt x="27" y="1046"/>
                  </a:lnTo>
                  <a:lnTo>
                    <a:pt x="31" y="1046"/>
                  </a:lnTo>
                  <a:lnTo>
                    <a:pt x="31" y="1046"/>
                  </a:lnTo>
                  <a:lnTo>
                    <a:pt x="28" y="1057"/>
                  </a:lnTo>
                  <a:lnTo>
                    <a:pt x="28" y="1057"/>
                  </a:lnTo>
                  <a:close/>
                  <a:moveTo>
                    <a:pt x="19" y="1022"/>
                  </a:moveTo>
                  <a:lnTo>
                    <a:pt x="19" y="1022"/>
                  </a:lnTo>
                  <a:lnTo>
                    <a:pt x="27" y="1007"/>
                  </a:lnTo>
                  <a:lnTo>
                    <a:pt x="27" y="1007"/>
                  </a:lnTo>
                  <a:lnTo>
                    <a:pt x="29" y="1001"/>
                  </a:lnTo>
                  <a:lnTo>
                    <a:pt x="31" y="993"/>
                  </a:lnTo>
                  <a:lnTo>
                    <a:pt x="33" y="989"/>
                  </a:lnTo>
                  <a:lnTo>
                    <a:pt x="33" y="986"/>
                  </a:lnTo>
                  <a:lnTo>
                    <a:pt x="31" y="983"/>
                  </a:lnTo>
                  <a:lnTo>
                    <a:pt x="28" y="983"/>
                  </a:lnTo>
                  <a:lnTo>
                    <a:pt x="28" y="983"/>
                  </a:lnTo>
                  <a:lnTo>
                    <a:pt x="45" y="964"/>
                  </a:lnTo>
                  <a:lnTo>
                    <a:pt x="54" y="953"/>
                  </a:lnTo>
                  <a:lnTo>
                    <a:pt x="57" y="948"/>
                  </a:lnTo>
                  <a:lnTo>
                    <a:pt x="57" y="946"/>
                  </a:lnTo>
                  <a:lnTo>
                    <a:pt x="57" y="945"/>
                  </a:lnTo>
                  <a:lnTo>
                    <a:pt x="57" y="945"/>
                  </a:lnTo>
                  <a:lnTo>
                    <a:pt x="60" y="940"/>
                  </a:lnTo>
                  <a:lnTo>
                    <a:pt x="67" y="933"/>
                  </a:lnTo>
                  <a:lnTo>
                    <a:pt x="70" y="929"/>
                  </a:lnTo>
                  <a:lnTo>
                    <a:pt x="71" y="925"/>
                  </a:lnTo>
                  <a:lnTo>
                    <a:pt x="71" y="922"/>
                  </a:lnTo>
                  <a:lnTo>
                    <a:pt x="69" y="919"/>
                  </a:lnTo>
                  <a:lnTo>
                    <a:pt x="69" y="919"/>
                  </a:lnTo>
                  <a:lnTo>
                    <a:pt x="76" y="915"/>
                  </a:lnTo>
                  <a:lnTo>
                    <a:pt x="87" y="907"/>
                  </a:lnTo>
                  <a:lnTo>
                    <a:pt x="92" y="903"/>
                  </a:lnTo>
                  <a:lnTo>
                    <a:pt x="95" y="898"/>
                  </a:lnTo>
                  <a:lnTo>
                    <a:pt x="96" y="894"/>
                  </a:lnTo>
                  <a:lnTo>
                    <a:pt x="96" y="892"/>
                  </a:lnTo>
                  <a:lnTo>
                    <a:pt x="95" y="890"/>
                  </a:lnTo>
                  <a:lnTo>
                    <a:pt x="95" y="890"/>
                  </a:lnTo>
                  <a:lnTo>
                    <a:pt x="114" y="878"/>
                  </a:lnTo>
                  <a:lnTo>
                    <a:pt x="119" y="875"/>
                  </a:lnTo>
                  <a:lnTo>
                    <a:pt x="123" y="870"/>
                  </a:lnTo>
                  <a:lnTo>
                    <a:pt x="125" y="866"/>
                  </a:lnTo>
                  <a:lnTo>
                    <a:pt x="126" y="865"/>
                  </a:lnTo>
                  <a:lnTo>
                    <a:pt x="125" y="864"/>
                  </a:lnTo>
                  <a:lnTo>
                    <a:pt x="125" y="864"/>
                  </a:lnTo>
                  <a:lnTo>
                    <a:pt x="132" y="860"/>
                  </a:lnTo>
                  <a:lnTo>
                    <a:pt x="142" y="854"/>
                  </a:lnTo>
                  <a:lnTo>
                    <a:pt x="147" y="852"/>
                  </a:lnTo>
                  <a:lnTo>
                    <a:pt x="151" y="848"/>
                  </a:lnTo>
                  <a:lnTo>
                    <a:pt x="153" y="845"/>
                  </a:lnTo>
                  <a:lnTo>
                    <a:pt x="153" y="844"/>
                  </a:lnTo>
                  <a:lnTo>
                    <a:pt x="152" y="841"/>
                  </a:lnTo>
                  <a:lnTo>
                    <a:pt x="152" y="841"/>
                  </a:lnTo>
                  <a:lnTo>
                    <a:pt x="171" y="834"/>
                  </a:lnTo>
                  <a:lnTo>
                    <a:pt x="171" y="834"/>
                  </a:lnTo>
                  <a:lnTo>
                    <a:pt x="151" y="851"/>
                  </a:lnTo>
                  <a:lnTo>
                    <a:pt x="128" y="869"/>
                  </a:lnTo>
                  <a:lnTo>
                    <a:pt x="107" y="889"/>
                  </a:lnTo>
                  <a:lnTo>
                    <a:pt x="87" y="911"/>
                  </a:lnTo>
                  <a:lnTo>
                    <a:pt x="67" y="934"/>
                  </a:lnTo>
                  <a:lnTo>
                    <a:pt x="60" y="946"/>
                  </a:lnTo>
                  <a:lnTo>
                    <a:pt x="52" y="959"/>
                  </a:lnTo>
                  <a:lnTo>
                    <a:pt x="46" y="971"/>
                  </a:lnTo>
                  <a:lnTo>
                    <a:pt x="40" y="984"/>
                  </a:lnTo>
                  <a:lnTo>
                    <a:pt x="36" y="998"/>
                  </a:lnTo>
                  <a:lnTo>
                    <a:pt x="33" y="1011"/>
                  </a:lnTo>
                  <a:lnTo>
                    <a:pt x="33" y="1011"/>
                  </a:lnTo>
                  <a:lnTo>
                    <a:pt x="27" y="1016"/>
                  </a:lnTo>
                  <a:lnTo>
                    <a:pt x="19" y="1022"/>
                  </a:lnTo>
                  <a:lnTo>
                    <a:pt x="19" y="1022"/>
                  </a:lnTo>
                  <a:close/>
                  <a:moveTo>
                    <a:pt x="438" y="841"/>
                  </a:moveTo>
                  <a:lnTo>
                    <a:pt x="438" y="841"/>
                  </a:lnTo>
                  <a:lnTo>
                    <a:pt x="437" y="836"/>
                  </a:lnTo>
                  <a:lnTo>
                    <a:pt x="437" y="836"/>
                  </a:lnTo>
                  <a:lnTo>
                    <a:pt x="442" y="834"/>
                  </a:lnTo>
                  <a:lnTo>
                    <a:pt x="442" y="834"/>
                  </a:lnTo>
                  <a:lnTo>
                    <a:pt x="438" y="841"/>
                  </a:lnTo>
                  <a:lnTo>
                    <a:pt x="438" y="841"/>
                  </a:lnTo>
                  <a:close/>
                  <a:moveTo>
                    <a:pt x="444" y="848"/>
                  </a:moveTo>
                  <a:lnTo>
                    <a:pt x="444" y="848"/>
                  </a:lnTo>
                  <a:lnTo>
                    <a:pt x="453" y="836"/>
                  </a:lnTo>
                  <a:lnTo>
                    <a:pt x="462" y="823"/>
                  </a:lnTo>
                  <a:lnTo>
                    <a:pt x="462" y="823"/>
                  </a:lnTo>
                  <a:lnTo>
                    <a:pt x="471" y="813"/>
                  </a:lnTo>
                  <a:lnTo>
                    <a:pt x="476" y="807"/>
                  </a:lnTo>
                  <a:lnTo>
                    <a:pt x="477" y="805"/>
                  </a:lnTo>
                  <a:lnTo>
                    <a:pt x="477" y="803"/>
                  </a:lnTo>
                  <a:lnTo>
                    <a:pt x="477" y="803"/>
                  </a:lnTo>
                  <a:lnTo>
                    <a:pt x="484" y="812"/>
                  </a:lnTo>
                  <a:lnTo>
                    <a:pt x="484" y="812"/>
                  </a:lnTo>
                  <a:lnTo>
                    <a:pt x="473" y="825"/>
                  </a:lnTo>
                  <a:lnTo>
                    <a:pt x="463" y="839"/>
                  </a:lnTo>
                  <a:lnTo>
                    <a:pt x="463" y="839"/>
                  </a:lnTo>
                  <a:lnTo>
                    <a:pt x="462" y="836"/>
                  </a:lnTo>
                  <a:lnTo>
                    <a:pt x="460" y="836"/>
                  </a:lnTo>
                  <a:lnTo>
                    <a:pt x="457" y="837"/>
                  </a:lnTo>
                  <a:lnTo>
                    <a:pt x="454" y="839"/>
                  </a:lnTo>
                  <a:lnTo>
                    <a:pt x="444" y="848"/>
                  </a:lnTo>
                  <a:lnTo>
                    <a:pt x="444" y="848"/>
                  </a:lnTo>
                  <a:close/>
                  <a:moveTo>
                    <a:pt x="455" y="792"/>
                  </a:moveTo>
                  <a:lnTo>
                    <a:pt x="456" y="791"/>
                  </a:lnTo>
                  <a:lnTo>
                    <a:pt x="456" y="791"/>
                  </a:lnTo>
                  <a:lnTo>
                    <a:pt x="455" y="792"/>
                  </a:lnTo>
                  <a:lnTo>
                    <a:pt x="455" y="792"/>
                  </a:lnTo>
                  <a:lnTo>
                    <a:pt x="455" y="792"/>
                  </a:lnTo>
                  <a:lnTo>
                    <a:pt x="455" y="792"/>
                  </a:lnTo>
                  <a:close/>
                  <a:moveTo>
                    <a:pt x="466" y="794"/>
                  </a:moveTo>
                  <a:lnTo>
                    <a:pt x="466" y="794"/>
                  </a:lnTo>
                  <a:lnTo>
                    <a:pt x="467" y="793"/>
                  </a:lnTo>
                  <a:lnTo>
                    <a:pt x="467" y="791"/>
                  </a:lnTo>
                  <a:lnTo>
                    <a:pt x="467" y="791"/>
                  </a:lnTo>
                  <a:lnTo>
                    <a:pt x="473" y="798"/>
                  </a:lnTo>
                  <a:lnTo>
                    <a:pt x="473" y="798"/>
                  </a:lnTo>
                  <a:lnTo>
                    <a:pt x="471" y="798"/>
                  </a:lnTo>
                  <a:lnTo>
                    <a:pt x="468" y="799"/>
                  </a:lnTo>
                  <a:lnTo>
                    <a:pt x="463" y="803"/>
                  </a:lnTo>
                  <a:lnTo>
                    <a:pt x="456" y="811"/>
                  </a:lnTo>
                  <a:lnTo>
                    <a:pt x="456" y="811"/>
                  </a:lnTo>
                  <a:lnTo>
                    <a:pt x="462" y="803"/>
                  </a:lnTo>
                  <a:lnTo>
                    <a:pt x="466" y="794"/>
                  </a:lnTo>
                  <a:lnTo>
                    <a:pt x="466" y="794"/>
                  </a:lnTo>
                  <a:close/>
                  <a:moveTo>
                    <a:pt x="462" y="788"/>
                  </a:moveTo>
                  <a:lnTo>
                    <a:pt x="463" y="788"/>
                  </a:lnTo>
                  <a:lnTo>
                    <a:pt x="463" y="788"/>
                  </a:lnTo>
                  <a:lnTo>
                    <a:pt x="463" y="788"/>
                  </a:lnTo>
                  <a:lnTo>
                    <a:pt x="463" y="788"/>
                  </a:lnTo>
                  <a:lnTo>
                    <a:pt x="462" y="788"/>
                  </a:lnTo>
                  <a:lnTo>
                    <a:pt x="462" y="788"/>
                  </a:lnTo>
                  <a:close/>
                  <a:moveTo>
                    <a:pt x="489" y="822"/>
                  </a:moveTo>
                  <a:lnTo>
                    <a:pt x="489" y="822"/>
                  </a:lnTo>
                  <a:lnTo>
                    <a:pt x="494" y="829"/>
                  </a:lnTo>
                  <a:lnTo>
                    <a:pt x="494" y="829"/>
                  </a:lnTo>
                  <a:lnTo>
                    <a:pt x="483" y="844"/>
                  </a:lnTo>
                  <a:lnTo>
                    <a:pt x="483" y="844"/>
                  </a:lnTo>
                  <a:lnTo>
                    <a:pt x="480" y="842"/>
                  </a:lnTo>
                  <a:lnTo>
                    <a:pt x="478" y="842"/>
                  </a:lnTo>
                  <a:lnTo>
                    <a:pt x="476" y="844"/>
                  </a:lnTo>
                  <a:lnTo>
                    <a:pt x="473" y="846"/>
                  </a:lnTo>
                  <a:lnTo>
                    <a:pt x="465" y="854"/>
                  </a:lnTo>
                  <a:lnTo>
                    <a:pt x="465" y="854"/>
                  </a:lnTo>
                  <a:lnTo>
                    <a:pt x="477" y="837"/>
                  </a:lnTo>
                  <a:lnTo>
                    <a:pt x="489" y="822"/>
                  </a:lnTo>
                  <a:lnTo>
                    <a:pt x="489" y="822"/>
                  </a:lnTo>
                  <a:close/>
                  <a:moveTo>
                    <a:pt x="450" y="863"/>
                  </a:moveTo>
                  <a:lnTo>
                    <a:pt x="450" y="863"/>
                  </a:lnTo>
                  <a:lnTo>
                    <a:pt x="448" y="858"/>
                  </a:lnTo>
                  <a:lnTo>
                    <a:pt x="448" y="858"/>
                  </a:lnTo>
                  <a:lnTo>
                    <a:pt x="456" y="852"/>
                  </a:lnTo>
                  <a:lnTo>
                    <a:pt x="456" y="852"/>
                  </a:lnTo>
                  <a:lnTo>
                    <a:pt x="450" y="863"/>
                  </a:lnTo>
                  <a:lnTo>
                    <a:pt x="450" y="863"/>
                  </a:lnTo>
                  <a:close/>
                  <a:moveTo>
                    <a:pt x="457" y="872"/>
                  </a:moveTo>
                  <a:lnTo>
                    <a:pt x="457" y="872"/>
                  </a:lnTo>
                  <a:lnTo>
                    <a:pt x="467" y="865"/>
                  </a:lnTo>
                  <a:lnTo>
                    <a:pt x="467" y="865"/>
                  </a:lnTo>
                  <a:lnTo>
                    <a:pt x="465" y="871"/>
                  </a:lnTo>
                  <a:lnTo>
                    <a:pt x="462" y="878"/>
                  </a:lnTo>
                  <a:lnTo>
                    <a:pt x="462" y="878"/>
                  </a:lnTo>
                  <a:lnTo>
                    <a:pt x="457" y="872"/>
                  </a:lnTo>
                  <a:lnTo>
                    <a:pt x="457" y="872"/>
                  </a:lnTo>
                  <a:close/>
                  <a:moveTo>
                    <a:pt x="472" y="892"/>
                  </a:moveTo>
                  <a:lnTo>
                    <a:pt x="472" y="892"/>
                  </a:lnTo>
                  <a:lnTo>
                    <a:pt x="467" y="886"/>
                  </a:lnTo>
                  <a:lnTo>
                    <a:pt x="467" y="886"/>
                  </a:lnTo>
                  <a:lnTo>
                    <a:pt x="468" y="884"/>
                  </a:lnTo>
                  <a:lnTo>
                    <a:pt x="468" y="884"/>
                  </a:lnTo>
                  <a:lnTo>
                    <a:pt x="477" y="880"/>
                  </a:lnTo>
                  <a:lnTo>
                    <a:pt x="477" y="880"/>
                  </a:lnTo>
                  <a:lnTo>
                    <a:pt x="474" y="886"/>
                  </a:lnTo>
                  <a:lnTo>
                    <a:pt x="472" y="892"/>
                  </a:lnTo>
                  <a:lnTo>
                    <a:pt x="472" y="892"/>
                  </a:lnTo>
                  <a:close/>
                  <a:moveTo>
                    <a:pt x="490" y="850"/>
                  </a:moveTo>
                  <a:lnTo>
                    <a:pt x="490" y="850"/>
                  </a:lnTo>
                  <a:lnTo>
                    <a:pt x="498" y="839"/>
                  </a:lnTo>
                  <a:lnTo>
                    <a:pt x="498" y="839"/>
                  </a:lnTo>
                  <a:lnTo>
                    <a:pt x="502" y="846"/>
                  </a:lnTo>
                  <a:lnTo>
                    <a:pt x="502" y="846"/>
                  </a:lnTo>
                  <a:lnTo>
                    <a:pt x="490" y="857"/>
                  </a:lnTo>
                  <a:lnTo>
                    <a:pt x="478" y="868"/>
                  </a:lnTo>
                  <a:lnTo>
                    <a:pt x="478" y="868"/>
                  </a:lnTo>
                  <a:lnTo>
                    <a:pt x="484" y="858"/>
                  </a:lnTo>
                  <a:lnTo>
                    <a:pt x="490" y="850"/>
                  </a:lnTo>
                  <a:lnTo>
                    <a:pt x="490" y="850"/>
                  </a:lnTo>
                  <a:close/>
                  <a:moveTo>
                    <a:pt x="563" y="983"/>
                  </a:moveTo>
                  <a:lnTo>
                    <a:pt x="563" y="983"/>
                  </a:lnTo>
                  <a:lnTo>
                    <a:pt x="551" y="992"/>
                  </a:lnTo>
                  <a:lnTo>
                    <a:pt x="538" y="998"/>
                  </a:lnTo>
                  <a:lnTo>
                    <a:pt x="538" y="998"/>
                  </a:lnTo>
                  <a:lnTo>
                    <a:pt x="545" y="988"/>
                  </a:lnTo>
                  <a:lnTo>
                    <a:pt x="555" y="980"/>
                  </a:lnTo>
                  <a:lnTo>
                    <a:pt x="573" y="964"/>
                  </a:lnTo>
                  <a:lnTo>
                    <a:pt x="573" y="964"/>
                  </a:lnTo>
                  <a:lnTo>
                    <a:pt x="583" y="970"/>
                  </a:lnTo>
                  <a:lnTo>
                    <a:pt x="583" y="970"/>
                  </a:lnTo>
                  <a:lnTo>
                    <a:pt x="574" y="976"/>
                  </a:lnTo>
                  <a:lnTo>
                    <a:pt x="563" y="983"/>
                  </a:lnTo>
                  <a:lnTo>
                    <a:pt x="563" y="983"/>
                  </a:lnTo>
                  <a:close/>
                  <a:moveTo>
                    <a:pt x="591" y="974"/>
                  </a:moveTo>
                  <a:lnTo>
                    <a:pt x="591" y="974"/>
                  </a:lnTo>
                  <a:lnTo>
                    <a:pt x="603" y="977"/>
                  </a:lnTo>
                  <a:lnTo>
                    <a:pt x="603" y="977"/>
                  </a:lnTo>
                  <a:lnTo>
                    <a:pt x="580" y="994"/>
                  </a:lnTo>
                  <a:lnTo>
                    <a:pt x="567" y="1001"/>
                  </a:lnTo>
                  <a:lnTo>
                    <a:pt x="555" y="1006"/>
                  </a:lnTo>
                  <a:lnTo>
                    <a:pt x="555" y="1006"/>
                  </a:lnTo>
                  <a:lnTo>
                    <a:pt x="569" y="992"/>
                  </a:lnTo>
                  <a:lnTo>
                    <a:pt x="569" y="992"/>
                  </a:lnTo>
                  <a:lnTo>
                    <a:pt x="581" y="983"/>
                  </a:lnTo>
                  <a:lnTo>
                    <a:pt x="587" y="978"/>
                  </a:lnTo>
                  <a:lnTo>
                    <a:pt x="590" y="976"/>
                  </a:lnTo>
                  <a:lnTo>
                    <a:pt x="591" y="974"/>
                  </a:lnTo>
                  <a:lnTo>
                    <a:pt x="591" y="974"/>
                  </a:lnTo>
                  <a:close/>
                  <a:moveTo>
                    <a:pt x="536" y="980"/>
                  </a:moveTo>
                  <a:lnTo>
                    <a:pt x="536" y="980"/>
                  </a:lnTo>
                  <a:lnTo>
                    <a:pt x="548" y="969"/>
                  </a:lnTo>
                  <a:lnTo>
                    <a:pt x="561" y="958"/>
                  </a:lnTo>
                  <a:lnTo>
                    <a:pt x="561" y="958"/>
                  </a:lnTo>
                  <a:lnTo>
                    <a:pt x="563" y="957"/>
                  </a:lnTo>
                  <a:lnTo>
                    <a:pt x="563" y="957"/>
                  </a:lnTo>
                  <a:lnTo>
                    <a:pt x="565" y="958"/>
                  </a:lnTo>
                  <a:lnTo>
                    <a:pt x="565" y="958"/>
                  </a:lnTo>
                  <a:lnTo>
                    <a:pt x="550" y="969"/>
                  </a:lnTo>
                  <a:lnTo>
                    <a:pt x="536" y="980"/>
                  </a:lnTo>
                  <a:lnTo>
                    <a:pt x="536" y="980"/>
                  </a:lnTo>
                  <a:close/>
                  <a:moveTo>
                    <a:pt x="521" y="970"/>
                  </a:moveTo>
                  <a:lnTo>
                    <a:pt x="521" y="970"/>
                  </a:lnTo>
                  <a:lnTo>
                    <a:pt x="527" y="963"/>
                  </a:lnTo>
                  <a:lnTo>
                    <a:pt x="533" y="954"/>
                  </a:lnTo>
                  <a:lnTo>
                    <a:pt x="548" y="940"/>
                  </a:lnTo>
                  <a:lnTo>
                    <a:pt x="548" y="940"/>
                  </a:lnTo>
                  <a:lnTo>
                    <a:pt x="556" y="949"/>
                  </a:lnTo>
                  <a:lnTo>
                    <a:pt x="556" y="949"/>
                  </a:lnTo>
                  <a:lnTo>
                    <a:pt x="539" y="960"/>
                  </a:lnTo>
                  <a:lnTo>
                    <a:pt x="521" y="970"/>
                  </a:lnTo>
                  <a:lnTo>
                    <a:pt x="521" y="970"/>
                  </a:lnTo>
                  <a:close/>
                  <a:moveTo>
                    <a:pt x="522" y="947"/>
                  </a:moveTo>
                  <a:lnTo>
                    <a:pt x="522" y="947"/>
                  </a:lnTo>
                  <a:lnTo>
                    <a:pt x="528" y="940"/>
                  </a:lnTo>
                  <a:lnTo>
                    <a:pt x="528" y="940"/>
                  </a:lnTo>
                  <a:lnTo>
                    <a:pt x="534" y="934"/>
                  </a:lnTo>
                  <a:lnTo>
                    <a:pt x="538" y="927"/>
                  </a:lnTo>
                  <a:lnTo>
                    <a:pt x="538" y="927"/>
                  </a:lnTo>
                  <a:lnTo>
                    <a:pt x="543" y="933"/>
                  </a:lnTo>
                  <a:lnTo>
                    <a:pt x="543" y="933"/>
                  </a:lnTo>
                  <a:lnTo>
                    <a:pt x="522" y="947"/>
                  </a:lnTo>
                  <a:lnTo>
                    <a:pt x="522" y="947"/>
                  </a:lnTo>
                  <a:close/>
                  <a:moveTo>
                    <a:pt x="515" y="934"/>
                  </a:moveTo>
                  <a:lnTo>
                    <a:pt x="515" y="934"/>
                  </a:lnTo>
                  <a:lnTo>
                    <a:pt x="524" y="923"/>
                  </a:lnTo>
                  <a:lnTo>
                    <a:pt x="531" y="913"/>
                  </a:lnTo>
                  <a:lnTo>
                    <a:pt x="531" y="913"/>
                  </a:lnTo>
                  <a:lnTo>
                    <a:pt x="534" y="919"/>
                  </a:lnTo>
                  <a:lnTo>
                    <a:pt x="534" y="919"/>
                  </a:lnTo>
                  <a:lnTo>
                    <a:pt x="532" y="919"/>
                  </a:lnTo>
                  <a:lnTo>
                    <a:pt x="530" y="922"/>
                  </a:lnTo>
                  <a:lnTo>
                    <a:pt x="524" y="925"/>
                  </a:lnTo>
                  <a:lnTo>
                    <a:pt x="515" y="934"/>
                  </a:lnTo>
                  <a:lnTo>
                    <a:pt x="515" y="934"/>
                  </a:lnTo>
                  <a:close/>
                  <a:moveTo>
                    <a:pt x="513" y="911"/>
                  </a:moveTo>
                  <a:lnTo>
                    <a:pt x="513" y="911"/>
                  </a:lnTo>
                  <a:lnTo>
                    <a:pt x="524" y="898"/>
                  </a:lnTo>
                  <a:lnTo>
                    <a:pt x="524" y="898"/>
                  </a:lnTo>
                  <a:lnTo>
                    <a:pt x="525" y="901"/>
                  </a:lnTo>
                  <a:lnTo>
                    <a:pt x="525" y="901"/>
                  </a:lnTo>
                  <a:lnTo>
                    <a:pt x="513" y="911"/>
                  </a:lnTo>
                  <a:lnTo>
                    <a:pt x="513" y="911"/>
                  </a:lnTo>
                  <a:close/>
                  <a:moveTo>
                    <a:pt x="495" y="910"/>
                  </a:moveTo>
                  <a:lnTo>
                    <a:pt x="495" y="910"/>
                  </a:lnTo>
                  <a:lnTo>
                    <a:pt x="501" y="898"/>
                  </a:lnTo>
                  <a:lnTo>
                    <a:pt x="509" y="884"/>
                  </a:lnTo>
                  <a:lnTo>
                    <a:pt x="509" y="884"/>
                  </a:lnTo>
                  <a:lnTo>
                    <a:pt x="514" y="877"/>
                  </a:lnTo>
                  <a:lnTo>
                    <a:pt x="514" y="877"/>
                  </a:lnTo>
                  <a:lnTo>
                    <a:pt x="519" y="888"/>
                  </a:lnTo>
                  <a:lnTo>
                    <a:pt x="519" y="888"/>
                  </a:lnTo>
                  <a:lnTo>
                    <a:pt x="507" y="899"/>
                  </a:lnTo>
                  <a:lnTo>
                    <a:pt x="501" y="905"/>
                  </a:lnTo>
                  <a:lnTo>
                    <a:pt x="495" y="910"/>
                  </a:lnTo>
                  <a:lnTo>
                    <a:pt x="495" y="910"/>
                  </a:lnTo>
                  <a:close/>
                  <a:moveTo>
                    <a:pt x="483" y="890"/>
                  </a:moveTo>
                  <a:lnTo>
                    <a:pt x="483" y="890"/>
                  </a:lnTo>
                  <a:lnTo>
                    <a:pt x="488" y="881"/>
                  </a:lnTo>
                  <a:lnTo>
                    <a:pt x="494" y="872"/>
                  </a:lnTo>
                  <a:lnTo>
                    <a:pt x="506" y="857"/>
                  </a:lnTo>
                  <a:lnTo>
                    <a:pt x="506" y="857"/>
                  </a:lnTo>
                  <a:lnTo>
                    <a:pt x="509" y="864"/>
                  </a:lnTo>
                  <a:lnTo>
                    <a:pt x="509" y="864"/>
                  </a:lnTo>
                  <a:lnTo>
                    <a:pt x="496" y="877"/>
                  </a:lnTo>
                  <a:lnTo>
                    <a:pt x="490" y="884"/>
                  </a:lnTo>
                  <a:lnTo>
                    <a:pt x="483" y="890"/>
                  </a:lnTo>
                  <a:lnTo>
                    <a:pt x="483" y="890"/>
                  </a:lnTo>
                  <a:close/>
                  <a:moveTo>
                    <a:pt x="484" y="911"/>
                  </a:moveTo>
                  <a:lnTo>
                    <a:pt x="484" y="911"/>
                  </a:lnTo>
                  <a:lnTo>
                    <a:pt x="479" y="904"/>
                  </a:lnTo>
                  <a:lnTo>
                    <a:pt x="479" y="904"/>
                  </a:lnTo>
                  <a:lnTo>
                    <a:pt x="491" y="895"/>
                  </a:lnTo>
                  <a:lnTo>
                    <a:pt x="491" y="895"/>
                  </a:lnTo>
                  <a:lnTo>
                    <a:pt x="484" y="911"/>
                  </a:lnTo>
                  <a:lnTo>
                    <a:pt x="484" y="911"/>
                  </a:lnTo>
                  <a:close/>
                  <a:moveTo>
                    <a:pt x="490" y="927"/>
                  </a:moveTo>
                  <a:lnTo>
                    <a:pt x="490" y="927"/>
                  </a:lnTo>
                  <a:lnTo>
                    <a:pt x="489" y="924"/>
                  </a:lnTo>
                  <a:lnTo>
                    <a:pt x="489" y="924"/>
                  </a:lnTo>
                  <a:lnTo>
                    <a:pt x="492" y="922"/>
                  </a:lnTo>
                  <a:lnTo>
                    <a:pt x="492" y="922"/>
                  </a:lnTo>
                  <a:lnTo>
                    <a:pt x="490" y="927"/>
                  </a:lnTo>
                  <a:lnTo>
                    <a:pt x="490" y="927"/>
                  </a:lnTo>
                  <a:close/>
                  <a:moveTo>
                    <a:pt x="494" y="936"/>
                  </a:moveTo>
                  <a:lnTo>
                    <a:pt x="494" y="936"/>
                  </a:lnTo>
                  <a:lnTo>
                    <a:pt x="502" y="931"/>
                  </a:lnTo>
                  <a:lnTo>
                    <a:pt x="510" y="925"/>
                  </a:lnTo>
                  <a:lnTo>
                    <a:pt x="510" y="925"/>
                  </a:lnTo>
                  <a:lnTo>
                    <a:pt x="496" y="943"/>
                  </a:lnTo>
                  <a:lnTo>
                    <a:pt x="496" y="943"/>
                  </a:lnTo>
                  <a:lnTo>
                    <a:pt x="494" y="936"/>
                  </a:lnTo>
                  <a:lnTo>
                    <a:pt x="494" y="936"/>
                  </a:lnTo>
                  <a:close/>
                  <a:moveTo>
                    <a:pt x="500" y="958"/>
                  </a:moveTo>
                  <a:lnTo>
                    <a:pt x="500" y="958"/>
                  </a:lnTo>
                  <a:lnTo>
                    <a:pt x="506" y="954"/>
                  </a:lnTo>
                  <a:lnTo>
                    <a:pt x="506" y="954"/>
                  </a:lnTo>
                  <a:lnTo>
                    <a:pt x="501" y="960"/>
                  </a:lnTo>
                  <a:lnTo>
                    <a:pt x="501" y="960"/>
                  </a:lnTo>
                  <a:lnTo>
                    <a:pt x="500" y="958"/>
                  </a:lnTo>
                  <a:lnTo>
                    <a:pt x="500" y="958"/>
                  </a:lnTo>
                  <a:close/>
                  <a:moveTo>
                    <a:pt x="504" y="969"/>
                  </a:moveTo>
                  <a:lnTo>
                    <a:pt x="504" y="969"/>
                  </a:lnTo>
                  <a:lnTo>
                    <a:pt x="509" y="968"/>
                  </a:lnTo>
                  <a:lnTo>
                    <a:pt x="514" y="964"/>
                  </a:lnTo>
                  <a:lnTo>
                    <a:pt x="514" y="964"/>
                  </a:lnTo>
                  <a:lnTo>
                    <a:pt x="510" y="971"/>
                  </a:lnTo>
                  <a:lnTo>
                    <a:pt x="507" y="977"/>
                  </a:lnTo>
                  <a:lnTo>
                    <a:pt x="507" y="977"/>
                  </a:lnTo>
                  <a:lnTo>
                    <a:pt x="504" y="969"/>
                  </a:lnTo>
                  <a:lnTo>
                    <a:pt x="504" y="969"/>
                  </a:lnTo>
                  <a:close/>
                  <a:moveTo>
                    <a:pt x="514" y="990"/>
                  </a:moveTo>
                  <a:lnTo>
                    <a:pt x="514" y="990"/>
                  </a:lnTo>
                  <a:lnTo>
                    <a:pt x="510" y="986"/>
                  </a:lnTo>
                  <a:lnTo>
                    <a:pt x="510" y="986"/>
                  </a:lnTo>
                  <a:lnTo>
                    <a:pt x="516" y="983"/>
                  </a:lnTo>
                  <a:lnTo>
                    <a:pt x="521" y="981"/>
                  </a:lnTo>
                  <a:lnTo>
                    <a:pt x="521" y="981"/>
                  </a:lnTo>
                  <a:lnTo>
                    <a:pt x="514" y="990"/>
                  </a:lnTo>
                  <a:lnTo>
                    <a:pt x="514" y="990"/>
                  </a:lnTo>
                  <a:close/>
                  <a:moveTo>
                    <a:pt x="524" y="1004"/>
                  </a:moveTo>
                  <a:lnTo>
                    <a:pt x="524" y="1004"/>
                  </a:lnTo>
                  <a:lnTo>
                    <a:pt x="519" y="999"/>
                  </a:lnTo>
                  <a:lnTo>
                    <a:pt x="519" y="999"/>
                  </a:lnTo>
                  <a:lnTo>
                    <a:pt x="528" y="994"/>
                  </a:lnTo>
                  <a:lnTo>
                    <a:pt x="528" y="994"/>
                  </a:lnTo>
                  <a:lnTo>
                    <a:pt x="524" y="1004"/>
                  </a:lnTo>
                  <a:lnTo>
                    <a:pt x="524" y="1004"/>
                  </a:lnTo>
                  <a:close/>
                  <a:moveTo>
                    <a:pt x="538" y="1012"/>
                  </a:moveTo>
                  <a:lnTo>
                    <a:pt x="538" y="1012"/>
                  </a:lnTo>
                  <a:lnTo>
                    <a:pt x="533" y="1010"/>
                  </a:lnTo>
                  <a:lnTo>
                    <a:pt x="533" y="1010"/>
                  </a:lnTo>
                  <a:lnTo>
                    <a:pt x="542" y="1007"/>
                  </a:lnTo>
                  <a:lnTo>
                    <a:pt x="542" y="1007"/>
                  </a:lnTo>
                  <a:lnTo>
                    <a:pt x="539" y="1010"/>
                  </a:lnTo>
                  <a:lnTo>
                    <a:pt x="538" y="1012"/>
                  </a:lnTo>
                  <a:lnTo>
                    <a:pt x="538" y="1012"/>
                  </a:lnTo>
                  <a:close/>
                  <a:moveTo>
                    <a:pt x="561" y="1019"/>
                  </a:moveTo>
                  <a:lnTo>
                    <a:pt x="561" y="1019"/>
                  </a:lnTo>
                  <a:lnTo>
                    <a:pt x="551" y="1017"/>
                  </a:lnTo>
                  <a:lnTo>
                    <a:pt x="551" y="1017"/>
                  </a:lnTo>
                  <a:lnTo>
                    <a:pt x="559" y="1015"/>
                  </a:lnTo>
                  <a:lnTo>
                    <a:pt x="567" y="1012"/>
                  </a:lnTo>
                  <a:lnTo>
                    <a:pt x="567" y="1012"/>
                  </a:lnTo>
                  <a:lnTo>
                    <a:pt x="561" y="1019"/>
                  </a:lnTo>
                  <a:lnTo>
                    <a:pt x="561" y="1019"/>
                  </a:lnTo>
                  <a:close/>
                  <a:moveTo>
                    <a:pt x="593" y="1022"/>
                  </a:moveTo>
                  <a:lnTo>
                    <a:pt x="593" y="1022"/>
                  </a:lnTo>
                  <a:lnTo>
                    <a:pt x="579" y="1021"/>
                  </a:lnTo>
                  <a:lnTo>
                    <a:pt x="579" y="1021"/>
                  </a:lnTo>
                  <a:lnTo>
                    <a:pt x="596" y="1011"/>
                  </a:lnTo>
                  <a:lnTo>
                    <a:pt x="596" y="1011"/>
                  </a:lnTo>
                  <a:lnTo>
                    <a:pt x="593" y="1016"/>
                  </a:lnTo>
                  <a:lnTo>
                    <a:pt x="593" y="1022"/>
                  </a:lnTo>
                  <a:lnTo>
                    <a:pt x="593" y="1022"/>
                  </a:lnTo>
                  <a:close/>
                  <a:moveTo>
                    <a:pt x="584" y="1007"/>
                  </a:moveTo>
                  <a:lnTo>
                    <a:pt x="584" y="1007"/>
                  </a:lnTo>
                  <a:lnTo>
                    <a:pt x="593" y="998"/>
                  </a:lnTo>
                  <a:lnTo>
                    <a:pt x="604" y="988"/>
                  </a:lnTo>
                  <a:lnTo>
                    <a:pt x="604" y="988"/>
                  </a:lnTo>
                  <a:lnTo>
                    <a:pt x="615" y="981"/>
                  </a:lnTo>
                  <a:lnTo>
                    <a:pt x="615" y="981"/>
                  </a:lnTo>
                  <a:lnTo>
                    <a:pt x="620" y="982"/>
                  </a:lnTo>
                  <a:lnTo>
                    <a:pt x="620" y="982"/>
                  </a:lnTo>
                  <a:lnTo>
                    <a:pt x="602" y="995"/>
                  </a:lnTo>
                  <a:lnTo>
                    <a:pt x="584" y="1007"/>
                  </a:lnTo>
                  <a:lnTo>
                    <a:pt x="584" y="1007"/>
                  </a:lnTo>
                  <a:close/>
                  <a:moveTo>
                    <a:pt x="609" y="1022"/>
                  </a:moveTo>
                  <a:lnTo>
                    <a:pt x="609" y="1022"/>
                  </a:lnTo>
                  <a:lnTo>
                    <a:pt x="613" y="1019"/>
                  </a:lnTo>
                  <a:lnTo>
                    <a:pt x="613" y="1019"/>
                  </a:lnTo>
                  <a:lnTo>
                    <a:pt x="613" y="1022"/>
                  </a:lnTo>
                  <a:lnTo>
                    <a:pt x="613" y="1022"/>
                  </a:lnTo>
                  <a:lnTo>
                    <a:pt x="609" y="1022"/>
                  </a:lnTo>
                  <a:lnTo>
                    <a:pt x="609" y="1022"/>
                  </a:lnTo>
                  <a:close/>
                  <a:moveTo>
                    <a:pt x="607" y="1012"/>
                  </a:moveTo>
                  <a:lnTo>
                    <a:pt x="607" y="1012"/>
                  </a:lnTo>
                  <a:lnTo>
                    <a:pt x="612" y="1006"/>
                  </a:lnTo>
                  <a:lnTo>
                    <a:pt x="616" y="1000"/>
                  </a:lnTo>
                  <a:lnTo>
                    <a:pt x="628" y="988"/>
                  </a:lnTo>
                  <a:lnTo>
                    <a:pt x="628" y="988"/>
                  </a:lnTo>
                  <a:lnTo>
                    <a:pt x="633" y="984"/>
                  </a:lnTo>
                  <a:lnTo>
                    <a:pt x="633" y="984"/>
                  </a:lnTo>
                  <a:lnTo>
                    <a:pt x="646" y="986"/>
                  </a:lnTo>
                  <a:lnTo>
                    <a:pt x="646" y="986"/>
                  </a:lnTo>
                  <a:lnTo>
                    <a:pt x="633" y="995"/>
                  </a:lnTo>
                  <a:lnTo>
                    <a:pt x="633" y="995"/>
                  </a:lnTo>
                  <a:lnTo>
                    <a:pt x="620" y="1005"/>
                  </a:lnTo>
                  <a:lnTo>
                    <a:pt x="613" y="1009"/>
                  </a:lnTo>
                  <a:lnTo>
                    <a:pt x="607" y="1012"/>
                  </a:lnTo>
                  <a:lnTo>
                    <a:pt x="607" y="1012"/>
                  </a:lnTo>
                  <a:close/>
                  <a:moveTo>
                    <a:pt x="638" y="1019"/>
                  </a:moveTo>
                  <a:lnTo>
                    <a:pt x="638" y="1019"/>
                  </a:lnTo>
                  <a:lnTo>
                    <a:pt x="631" y="1021"/>
                  </a:lnTo>
                  <a:lnTo>
                    <a:pt x="631" y="1021"/>
                  </a:lnTo>
                  <a:lnTo>
                    <a:pt x="639" y="1016"/>
                  </a:lnTo>
                  <a:lnTo>
                    <a:pt x="639" y="1016"/>
                  </a:lnTo>
                  <a:lnTo>
                    <a:pt x="638" y="1019"/>
                  </a:lnTo>
                  <a:lnTo>
                    <a:pt x="638" y="1019"/>
                  </a:lnTo>
                  <a:close/>
                  <a:moveTo>
                    <a:pt x="634" y="1007"/>
                  </a:moveTo>
                  <a:lnTo>
                    <a:pt x="634" y="1007"/>
                  </a:lnTo>
                  <a:lnTo>
                    <a:pt x="639" y="1004"/>
                  </a:lnTo>
                  <a:lnTo>
                    <a:pt x="639" y="1004"/>
                  </a:lnTo>
                  <a:lnTo>
                    <a:pt x="652" y="993"/>
                  </a:lnTo>
                  <a:lnTo>
                    <a:pt x="652" y="993"/>
                  </a:lnTo>
                  <a:lnTo>
                    <a:pt x="648" y="999"/>
                  </a:lnTo>
                  <a:lnTo>
                    <a:pt x="648" y="999"/>
                  </a:lnTo>
                  <a:lnTo>
                    <a:pt x="634" y="1007"/>
                  </a:lnTo>
                  <a:lnTo>
                    <a:pt x="634" y="1007"/>
                  </a:lnTo>
                  <a:close/>
                  <a:moveTo>
                    <a:pt x="666" y="1017"/>
                  </a:moveTo>
                  <a:lnTo>
                    <a:pt x="666" y="1017"/>
                  </a:lnTo>
                  <a:lnTo>
                    <a:pt x="671" y="1013"/>
                  </a:lnTo>
                  <a:lnTo>
                    <a:pt x="671" y="1013"/>
                  </a:lnTo>
                  <a:lnTo>
                    <a:pt x="672" y="1016"/>
                  </a:lnTo>
                  <a:lnTo>
                    <a:pt x="672" y="1016"/>
                  </a:lnTo>
                  <a:lnTo>
                    <a:pt x="666" y="1017"/>
                  </a:lnTo>
                  <a:lnTo>
                    <a:pt x="666" y="1017"/>
                  </a:lnTo>
                  <a:close/>
                  <a:moveTo>
                    <a:pt x="650" y="1012"/>
                  </a:moveTo>
                  <a:lnTo>
                    <a:pt x="650" y="1012"/>
                  </a:lnTo>
                  <a:lnTo>
                    <a:pt x="654" y="1006"/>
                  </a:lnTo>
                  <a:lnTo>
                    <a:pt x="654" y="1006"/>
                  </a:lnTo>
                  <a:lnTo>
                    <a:pt x="666" y="996"/>
                  </a:lnTo>
                  <a:lnTo>
                    <a:pt x="678" y="987"/>
                  </a:lnTo>
                  <a:lnTo>
                    <a:pt x="678" y="987"/>
                  </a:lnTo>
                  <a:lnTo>
                    <a:pt x="693" y="987"/>
                  </a:lnTo>
                  <a:lnTo>
                    <a:pt x="693" y="987"/>
                  </a:lnTo>
                  <a:lnTo>
                    <a:pt x="686" y="993"/>
                  </a:lnTo>
                  <a:lnTo>
                    <a:pt x="686" y="993"/>
                  </a:lnTo>
                  <a:lnTo>
                    <a:pt x="669" y="1004"/>
                  </a:lnTo>
                  <a:lnTo>
                    <a:pt x="660" y="1009"/>
                  </a:lnTo>
                  <a:lnTo>
                    <a:pt x="650" y="1012"/>
                  </a:lnTo>
                  <a:lnTo>
                    <a:pt x="650" y="1012"/>
                  </a:lnTo>
                  <a:close/>
                  <a:moveTo>
                    <a:pt x="693" y="1000"/>
                  </a:moveTo>
                  <a:lnTo>
                    <a:pt x="693" y="1000"/>
                  </a:lnTo>
                  <a:lnTo>
                    <a:pt x="709" y="987"/>
                  </a:lnTo>
                  <a:lnTo>
                    <a:pt x="709" y="987"/>
                  </a:lnTo>
                  <a:lnTo>
                    <a:pt x="727" y="986"/>
                  </a:lnTo>
                  <a:lnTo>
                    <a:pt x="727" y="986"/>
                  </a:lnTo>
                  <a:lnTo>
                    <a:pt x="708" y="996"/>
                  </a:lnTo>
                  <a:lnTo>
                    <a:pt x="687" y="1005"/>
                  </a:lnTo>
                  <a:lnTo>
                    <a:pt x="687" y="1005"/>
                  </a:lnTo>
                  <a:lnTo>
                    <a:pt x="693" y="1000"/>
                  </a:lnTo>
                  <a:lnTo>
                    <a:pt x="693" y="1000"/>
                  </a:lnTo>
                  <a:close/>
                  <a:moveTo>
                    <a:pt x="701" y="1013"/>
                  </a:moveTo>
                  <a:lnTo>
                    <a:pt x="701" y="1013"/>
                  </a:lnTo>
                  <a:lnTo>
                    <a:pt x="690" y="1015"/>
                  </a:lnTo>
                  <a:lnTo>
                    <a:pt x="690" y="1015"/>
                  </a:lnTo>
                  <a:lnTo>
                    <a:pt x="703" y="1010"/>
                  </a:lnTo>
                  <a:lnTo>
                    <a:pt x="703" y="1010"/>
                  </a:lnTo>
                  <a:lnTo>
                    <a:pt x="701" y="1013"/>
                  </a:lnTo>
                  <a:lnTo>
                    <a:pt x="701" y="1013"/>
                  </a:lnTo>
                  <a:close/>
                  <a:moveTo>
                    <a:pt x="737" y="992"/>
                  </a:moveTo>
                  <a:lnTo>
                    <a:pt x="737" y="992"/>
                  </a:lnTo>
                  <a:lnTo>
                    <a:pt x="746" y="986"/>
                  </a:lnTo>
                  <a:lnTo>
                    <a:pt x="746" y="986"/>
                  </a:lnTo>
                  <a:lnTo>
                    <a:pt x="767" y="984"/>
                  </a:lnTo>
                  <a:lnTo>
                    <a:pt x="767" y="984"/>
                  </a:lnTo>
                  <a:lnTo>
                    <a:pt x="764" y="987"/>
                  </a:lnTo>
                  <a:lnTo>
                    <a:pt x="764" y="987"/>
                  </a:lnTo>
                  <a:lnTo>
                    <a:pt x="751" y="994"/>
                  </a:lnTo>
                  <a:lnTo>
                    <a:pt x="739" y="1000"/>
                  </a:lnTo>
                  <a:lnTo>
                    <a:pt x="727" y="1005"/>
                  </a:lnTo>
                  <a:lnTo>
                    <a:pt x="715" y="1010"/>
                  </a:lnTo>
                  <a:lnTo>
                    <a:pt x="715" y="1010"/>
                  </a:lnTo>
                  <a:lnTo>
                    <a:pt x="726" y="1000"/>
                  </a:lnTo>
                  <a:lnTo>
                    <a:pt x="737" y="992"/>
                  </a:lnTo>
                  <a:lnTo>
                    <a:pt x="737" y="992"/>
                  </a:lnTo>
                  <a:close/>
                  <a:moveTo>
                    <a:pt x="752" y="1009"/>
                  </a:moveTo>
                  <a:lnTo>
                    <a:pt x="752" y="1009"/>
                  </a:lnTo>
                  <a:lnTo>
                    <a:pt x="761" y="1001"/>
                  </a:lnTo>
                  <a:lnTo>
                    <a:pt x="769" y="994"/>
                  </a:lnTo>
                  <a:lnTo>
                    <a:pt x="769" y="994"/>
                  </a:lnTo>
                  <a:lnTo>
                    <a:pt x="785" y="983"/>
                  </a:lnTo>
                  <a:lnTo>
                    <a:pt x="785" y="983"/>
                  </a:lnTo>
                  <a:lnTo>
                    <a:pt x="795" y="983"/>
                  </a:lnTo>
                  <a:lnTo>
                    <a:pt x="795" y="983"/>
                  </a:lnTo>
                  <a:lnTo>
                    <a:pt x="786" y="990"/>
                  </a:lnTo>
                  <a:lnTo>
                    <a:pt x="778" y="999"/>
                  </a:lnTo>
                  <a:lnTo>
                    <a:pt x="778" y="999"/>
                  </a:lnTo>
                  <a:lnTo>
                    <a:pt x="766" y="1005"/>
                  </a:lnTo>
                  <a:lnTo>
                    <a:pt x="752" y="1009"/>
                  </a:lnTo>
                  <a:lnTo>
                    <a:pt x="752" y="1009"/>
                  </a:lnTo>
                  <a:close/>
                  <a:moveTo>
                    <a:pt x="793" y="1012"/>
                  </a:moveTo>
                  <a:lnTo>
                    <a:pt x="793" y="1012"/>
                  </a:lnTo>
                  <a:lnTo>
                    <a:pt x="784" y="1012"/>
                  </a:lnTo>
                  <a:lnTo>
                    <a:pt x="784" y="1012"/>
                  </a:lnTo>
                  <a:lnTo>
                    <a:pt x="798" y="1006"/>
                  </a:lnTo>
                  <a:lnTo>
                    <a:pt x="798" y="1006"/>
                  </a:lnTo>
                  <a:lnTo>
                    <a:pt x="793" y="1012"/>
                  </a:lnTo>
                  <a:lnTo>
                    <a:pt x="793" y="1012"/>
                  </a:lnTo>
                  <a:close/>
                  <a:moveTo>
                    <a:pt x="807" y="1011"/>
                  </a:moveTo>
                  <a:lnTo>
                    <a:pt x="807" y="1011"/>
                  </a:lnTo>
                  <a:lnTo>
                    <a:pt x="813" y="1005"/>
                  </a:lnTo>
                  <a:lnTo>
                    <a:pt x="819" y="999"/>
                  </a:lnTo>
                  <a:lnTo>
                    <a:pt x="833" y="988"/>
                  </a:lnTo>
                  <a:lnTo>
                    <a:pt x="833" y="988"/>
                  </a:lnTo>
                  <a:lnTo>
                    <a:pt x="837" y="984"/>
                  </a:lnTo>
                  <a:lnTo>
                    <a:pt x="837" y="984"/>
                  </a:lnTo>
                  <a:lnTo>
                    <a:pt x="857" y="987"/>
                  </a:lnTo>
                  <a:lnTo>
                    <a:pt x="857" y="987"/>
                  </a:lnTo>
                  <a:lnTo>
                    <a:pt x="841" y="996"/>
                  </a:lnTo>
                  <a:lnTo>
                    <a:pt x="841" y="996"/>
                  </a:lnTo>
                  <a:lnTo>
                    <a:pt x="825" y="1005"/>
                  </a:lnTo>
                  <a:lnTo>
                    <a:pt x="816" y="1009"/>
                  </a:lnTo>
                  <a:lnTo>
                    <a:pt x="807" y="1011"/>
                  </a:lnTo>
                  <a:lnTo>
                    <a:pt x="807" y="1011"/>
                  </a:lnTo>
                  <a:close/>
                  <a:moveTo>
                    <a:pt x="803" y="993"/>
                  </a:moveTo>
                  <a:lnTo>
                    <a:pt x="803" y="993"/>
                  </a:lnTo>
                  <a:lnTo>
                    <a:pt x="813" y="983"/>
                  </a:lnTo>
                  <a:lnTo>
                    <a:pt x="813" y="983"/>
                  </a:lnTo>
                  <a:lnTo>
                    <a:pt x="819" y="984"/>
                  </a:lnTo>
                  <a:lnTo>
                    <a:pt x="819" y="984"/>
                  </a:lnTo>
                  <a:lnTo>
                    <a:pt x="803" y="993"/>
                  </a:lnTo>
                  <a:lnTo>
                    <a:pt x="803" y="993"/>
                  </a:lnTo>
                  <a:close/>
                  <a:moveTo>
                    <a:pt x="846" y="1005"/>
                  </a:moveTo>
                  <a:lnTo>
                    <a:pt x="846" y="1005"/>
                  </a:lnTo>
                  <a:lnTo>
                    <a:pt x="861" y="998"/>
                  </a:lnTo>
                  <a:lnTo>
                    <a:pt x="868" y="993"/>
                  </a:lnTo>
                  <a:lnTo>
                    <a:pt x="873" y="987"/>
                  </a:lnTo>
                  <a:lnTo>
                    <a:pt x="873" y="987"/>
                  </a:lnTo>
                  <a:lnTo>
                    <a:pt x="886" y="988"/>
                  </a:lnTo>
                  <a:lnTo>
                    <a:pt x="886" y="988"/>
                  </a:lnTo>
                  <a:lnTo>
                    <a:pt x="885" y="988"/>
                  </a:lnTo>
                  <a:lnTo>
                    <a:pt x="885" y="988"/>
                  </a:lnTo>
                  <a:lnTo>
                    <a:pt x="875" y="995"/>
                  </a:lnTo>
                  <a:lnTo>
                    <a:pt x="863" y="1001"/>
                  </a:lnTo>
                  <a:lnTo>
                    <a:pt x="851" y="1007"/>
                  </a:lnTo>
                  <a:lnTo>
                    <a:pt x="839" y="1011"/>
                  </a:lnTo>
                  <a:lnTo>
                    <a:pt x="839" y="1011"/>
                  </a:lnTo>
                  <a:lnTo>
                    <a:pt x="846" y="1005"/>
                  </a:lnTo>
                  <a:lnTo>
                    <a:pt x="846" y="1005"/>
                  </a:lnTo>
                  <a:close/>
                  <a:moveTo>
                    <a:pt x="862" y="1017"/>
                  </a:moveTo>
                  <a:lnTo>
                    <a:pt x="862" y="1017"/>
                  </a:lnTo>
                  <a:lnTo>
                    <a:pt x="853" y="1017"/>
                  </a:lnTo>
                  <a:lnTo>
                    <a:pt x="853" y="1017"/>
                  </a:lnTo>
                  <a:lnTo>
                    <a:pt x="863" y="1012"/>
                  </a:lnTo>
                  <a:lnTo>
                    <a:pt x="863" y="1012"/>
                  </a:lnTo>
                  <a:lnTo>
                    <a:pt x="862" y="1017"/>
                  </a:lnTo>
                  <a:lnTo>
                    <a:pt x="862" y="1017"/>
                  </a:lnTo>
                  <a:close/>
                  <a:moveTo>
                    <a:pt x="874" y="1013"/>
                  </a:moveTo>
                  <a:lnTo>
                    <a:pt x="874" y="1013"/>
                  </a:lnTo>
                  <a:lnTo>
                    <a:pt x="878" y="1010"/>
                  </a:lnTo>
                  <a:lnTo>
                    <a:pt x="881" y="1005"/>
                  </a:lnTo>
                  <a:lnTo>
                    <a:pt x="891" y="996"/>
                  </a:lnTo>
                  <a:lnTo>
                    <a:pt x="891" y="996"/>
                  </a:lnTo>
                  <a:lnTo>
                    <a:pt x="896" y="993"/>
                  </a:lnTo>
                  <a:lnTo>
                    <a:pt x="900" y="989"/>
                  </a:lnTo>
                  <a:lnTo>
                    <a:pt x="900" y="989"/>
                  </a:lnTo>
                  <a:lnTo>
                    <a:pt x="917" y="990"/>
                  </a:lnTo>
                  <a:lnTo>
                    <a:pt x="917" y="990"/>
                  </a:lnTo>
                  <a:lnTo>
                    <a:pt x="896" y="1002"/>
                  </a:lnTo>
                  <a:lnTo>
                    <a:pt x="874" y="1013"/>
                  </a:lnTo>
                  <a:lnTo>
                    <a:pt x="874" y="1013"/>
                  </a:lnTo>
                  <a:close/>
                  <a:moveTo>
                    <a:pt x="912" y="1007"/>
                  </a:moveTo>
                  <a:lnTo>
                    <a:pt x="912" y="1007"/>
                  </a:lnTo>
                  <a:lnTo>
                    <a:pt x="922" y="1000"/>
                  </a:lnTo>
                  <a:lnTo>
                    <a:pt x="927" y="996"/>
                  </a:lnTo>
                  <a:lnTo>
                    <a:pt x="928" y="994"/>
                  </a:lnTo>
                  <a:lnTo>
                    <a:pt x="928" y="992"/>
                  </a:lnTo>
                  <a:lnTo>
                    <a:pt x="928" y="992"/>
                  </a:lnTo>
                  <a:lnTo>
                    <a:pt x="944" y="993"/>
                  </a:lnTo>
                  <a:lnTo>
                    <a:pt x="944" y="993"/>
                  </a:lnTo>
                  <a:lnTo>
                    <a:pt x="903" y="1013"/>
                  </a:lnTo>
                  <a:lnTo>
                    <a:pt x="903" y="1013"/>
                  </a:lnTo>
                  <a:lnTo>
                    <a:pt x="912" y="1007"/>
                  </a:lnTo>
                  <a:lnTo>
                    <a:pt x="912" y="1007"/>
                  </a:lnTo>
                  <a:close/>
                  <a:moveTo>
                    <a:pt x="963" y="994"/>
                  </a:moveTo>
                  <a:lnTo>
                    <a:pt x="963" y="994"/>
                  </a:lnTo>
                  <a:lnTo>
                    <a:pt x="971" y="995"/>
                  </a:lnTo>
                  <a:lnTo>
                    <a:pt x="971" y="995"/>
                  </a:lnTo>
                  <a:lnTo>
                    <a:pt x="967" y="999"/>
                  </a:lnTo>
                  <a:lnTo>
                    <a:pt x="967" y="999"/>
                  </a:lnTo>
                  <a:lnTo>
                    <a:pt x="950" y="1006"/>
                  </a:lnTo>
                  <a:lnTo>
                    <a:pt x="933" y="1012"/>
                  </a:lnTo>
                  <a:lnTo>
                    <a:pt x="933" y="1012"/>
                  </a:lnTo>
                  <a:lnTo>
                    <a:pt x="940" y="1007"/>
                  </a:lnTo>
                  <a:lnTo>
                    <a:pt x="947" y="1004"/>
                  </a:lnTo>
                  <a:lnTo>
                    <a:pt x="956" y="999"/>
                  </a:lnTo>
                  <a:lnTo>
                    <a:pt x="963" y="994"/>
                  </a:lnTo>
                  <a:lnTo>
                    <a:pt x="963" y="994"/>
                  </a:lnTo>
                  <a:close/>
                  <a:moveTo>
                    <a:pt x="908" y="1022"/>
                  </a:moveTo>
                  <a:lnTo>
                    <a:pt x="908" y="1022"/>
                  </a:lnTo>
                  <a:lnTo>
                    <a:pt x="911" y="1019"/>
                  </a:lnTo>
                  <a:lnTo>
                    <a:pt x="911" y="1019"/>
                  </a:lnTo>
                  <a:lnTo>
                    <a:pt x="912" y="1022"/>
                  </a:lnTo>
                  <a:lnTo>
                    <a:pt x="912" y="1022"/>
                  </a:lnTo>
                  <a:lnTo>
                    <a:pt x="908" y="1022"/>
                  </a:lnTo>
                  <a:lnTo>
                    <a:pt x="908" y="1022"/>
                  </a:lnTo>
                  <a:close/>
                  <a:moveTo>
                    <a:pt x="939" y="1025"/>
                  </a:moveTo>
                  <a:lnTo>
                    <a:pt x="939" y="1025"/>
                  </a:lnTo>
                  <a:lnTo>
                    <a:pt x="926" y="1024"/>
                  </a:lnTo>
                  <a:lnTo>
                    <a:pt x="926" y="1024"/>
                  </a:lnTo>
                  <a:lnTo>
                    <a:pt x="935" y="1022"/>
                  </a:lnTo>
                  <a:lnTo>
                    <a:pt x="945" y="1018"/>
                  </a:lnTo>
                  <a:lnTo>
                    <a:pt x="945" y="1018"/>
                  </a:lnTo>
                  <a:lnTo>
                    <a:pt x="939" y="1025"/>
                  </a:lnTo>
                  <a:lnTo>
                    <a:pt x="939" y="1025"/>
                  </a:lnTo>
                  <a:close/>
                  <a:moveTo>
                    <a:pt x="967" y="1028"/>
                  </a:moveTo>
                  <a:lnTo>
                    <a:pt x="967" y="1028"/>
                  </a:lnTo>
                  <a:lnTo>
                    <a:pt x="963" y="1028"/>
                  </a:lnTo>
                  <a:lnTo>
                    <a:pt x="963" y="1028"/>
                  </a:lnTo>
                  <a:lnTo>
                    <a:pt x="969" y="1025"/>
                  </a:lnTo>
                  <a:lnTo>
                    <a:pt x="969" y="1025"/>
                  </a:lnTo>
                  <a:lnTo>
                    <a:pt x="967" y="1028"/>
                  </a:lnTo>
                  <a:lnTo>
                    <a:pt x="967" y="1028"/>
                  </a:lnTo>
                  <a:close/>
                  <a:moveTo>
                    <a:pt x="958" y="1019"/>
                  </a:moveTo>
                  <a:lnTo>
                    <a:pt x="958" y="1019"/>
                  </a:lnTo>
                  <a:lnTo>
                    <a:pt x="973" y="1006"/>
                  </a:lnTo>
                  <a:lnTo>
                    <a:pt x="973" y="1006"/>
                  </a:lnTo>
                  <a:lnTo>
                    <a:pt x="980" y="1002"/>
                  </a:lnTo>
                  <a:lnTo>
                    <a:pt x="986" y="996"/>
                  </a:lnTo>
                  <a:lnTo>
                    <a:pt x="986" y="996"/>
                  </a:lnTo>
                  <a:lnTo>
                    <a:pt x="999" y="998"/>
                  </a:lnTo>
                  <a:lnTo>
                    <a:pt x="999" y="998"/>
                  </a:lnTo>
                  <a:lnTo>
                    <a:pt x="979" y="1010"/>
                  </a:lnTo>
                  <a:lnTo>
                    <a:pt x="958" y="1019"/>
                  </a:lnTo>
                  <a:lnTo>
                    <a:pt x="958" y="1019"/>
                  </a:lnTo>
                  <a:close/>
                  <a:moveTo>
                    <a:pt x="988" y="1030"/>
                  </a:moveTo>
                  <a:lnTo>
                    <a:pt x="988" y="1030"/>
                  </a:lnTo>
                  <a:lnTo>
                    <a:pt x="985" y="1030"/>
                  </a:lnTo>
                  <a:lnTo>
                    <a:pt x="985" y="1030"/>
                  </a:lnTo>
                  <a:lnTo>
                    <a:pt x="991" y="1028"/>
                  </a:lnTo>
                  <a:lnTo>
                    <a:pt x="991" y="1028"/>
                  </a:lnTo>
                  <a:lnTo>
                    <a:pt x="988" y="1030"/>
                  </a:lnTo>
                  <a:lnTo>
                    <a:pt x="988" y="1030"/>
                  </a:lnTo>
                  <a:close/>
                  <a:moveTo>
                    <a:pt x="991" y="1017"/>
                  </a:moveTo>
                  <a:lnTo>
                    <a:pt x="991" y="1017"/>
                  </a:lnTo>
                  <a:lnTo>
                    <a:pt x="999" y="1011"/>
                  </a:lnTo>
                  <a:lnTo>
                    <a:pt x="1008" y="1005"/>
                  </a:lnTo>
                  <a:lnTo>
                    <a:pt x="1008" y="1005"/>
                  </a:lnTo>
                  <a:lnTo>
                    <a:pt x="1012" y="1001"/>
                  </a:lnTo>
                  <a:lnTo>
                    <a:pt x="1012" y="1001"/>
                  </a:lnTo>
                  <a:lnTo>
                    <a:pt x="1015" y="1000"/>
                  </a:lnTo>
                  <a:lnTo>
                    <a:pt x="1015" y="1000"/>
                  </a:lnTo>
                  <a:lnTo>
                    <a:pt x="1022" y="1000"/>
                  </a:lnTo>
                  <a:lnTo>
                    <a:pt x="1022" y="1000"/>
                  </a:lnTo>
                  <a:lnTo>
                    <a:pt x="1014" y="1006"/>
                  </a:lnTo>
                  <a:lnTo>
                    <a:pt x="1014" y="1006"/>
                  </a:lnTo>
                  <a:lnTo>
                    <a:pt x="1003" y="1012"/>
                  </a:lnTo>
                  <a:lnTo>
                    <a:pt x="991" y="1017"/>
                  </a:lnTo>
                  <a:lnTo>
                    <a:pt x="991" y="1017"/>
                  </a:lnTo>
                  <a:close/>
                  <a:moveTo>
                    <a:pt x="1020" y="1015"/>
                  </a:moveTo>
                  <a:lnTo>
                    <a:pt x="1020" y="1015"/>
                  </a:lnTo>
                  <a:lnTo>
                    <a:pt x="1028" y="1009"/>
                  </a:lnTo>
                  <a:lnTo>
                    <a:pt x="1038" y="1002"/>
                  </a:lnTo>
                  <a:lnTo>
                    <a:pt x="1038" y="1002"/>
                  </a:lnTo>
                  <a:lnTo>
                    <a:pt x="1050" y="1004"/>
                  </a:lnTo>
                  <a:lnTo>
                    <a:pt x="1050" y="1004"/>
                  </a:lnTo>
                  <a:lnTo>
                    <a:pt x="1028" y="1015"/>
                  </a:lnTo>
                  <a:lnTo>
                    <a:pt x="1008" y="1024"/>
                  </a:lnTo>
                  <a:lnTo>
                    <a:pt x="1008" y="1024"/>
                  </a:lnTo>
                  <a:lnTo>
                    <a:pt x="1020" y="1015"/>
                  </a:lnTo>
                  <a:lnTo>
                    <a:pt x="1020" y="1015"/>
                  </a:lnTo>
                  <a:close/>
                  <a:moveTo>
                    <a:pt x="1016" y="1034"/>
                  </a:moveTo>
                  <a:lnTo>
                    <a:pt x="1016" y="1034"/>
                  </a:lnTo>
                  <a:lnTo>
                    <a:pt x="1012" y="1033"/>
                  </a:lnTo>
                  <a:lnTo>
                    <a:pt x="1012" y="1033"/>
                  </a:lnTo>
                  <a:lnTo>
                    <a:pt x="1018" y="1030"/>
                  </a:lnTo>
                  <a:lnTo>
                    <a:pt x="1018" y="1030"/>
                  </a:lnTo>
                  <a:lnTo>
                    <a:pt x="1016" y="1034"/>
                  </a:lnTo>
                  <a:lnTo>
                    <a:pt x="1016" y="1034"/>
                  </a:lnTo>
                  <a:close/>
                  <a:moveTo>
                    <a:pt x="1065" y="1007"/>
                  </a:moveTo>
                  <a:lnTo>
                    <a:pt x="1065" y="1007"/>
                  </a:lnTo>
                  <a:lnTo>
                    <a:pt x="1067" y="1006"/>
                  </a:lnTo>
                  <a:lnTo>
                    <a:pt x="1067" y="1006"/>
                  </a:lnTo>
                  <a:lnTo>
                    <a:pt x="1080" y="1007"/>
                  </a:lnTo>
                  <a:lnTo>
                    <a:pt x="1080" y="1007"/>
                  </a:lnTo>
                  <a:lnTo>
                    <a:pt x="1057" y="1019"/>
                  </a:lnTo>
                  <a:lnTo>
                    <a:pt x="1045" y="1025"/>
                  </a:lnTo>
                  <a:lnTo>
                    <a:pt x="1032" y="1030"/>
                  </a:lnTo>
                  <a:lnTo>
                    <a:pt x="1032" y="1030"/>
                  </a:lnTo>
                  <a:lnTo>
                    <a:pt x="1040" y="1024"/>
                  </a:lnTo>
                  <a:lnTo>
                    <a:pt x="1047" y="1018"/>
                  </a:lnTo>
                  <a:lnTo>
                    <a:pt x="1065" y="1007"/>
                  </a:lnTo>
                  <a:lnTo>
                    <a:pt x="1065" y="1007"/>
                  </a:lnTo>
                  <a:close/>
                  <a:moveTo>
                    <a:pt x="1086" y="1009"/>
                  </a:moveTo>
                  <a:lnTo>
                    <a:pt x="1086" y="1009"/>
                  </a:lnTo>
                  <a:lnTo>
                    <a:pt x="1086" y="1009"/>
                  </a:lnTo>
                  <a:lnTo>
                    <a:pt x="1086" y="1009"/>
                  </a:lnTo>
                  <a:lnTo>
                    <a:pt x="1112" y="1012"/>
                  </a:lnTo>
                  <a:lnTo>
                    <a:pt x="1112" y="1012"/>
                  </a:lnTo>
                  <a:lnTo>
                    <a:pt x="1071" y="1028"/>
                  </a:lnTo>
                  <a:lnTo>
                    <a:pt x="1071" y="1028"/>
                  </a:lnTo>
                  <a:lnTo>
                    <a:pt x="1075" y="1024"/>
                  </a:lnTo>
                  <a:lnTo>
                    <a:pt x="1082" y="1019"/>
                  </a:lnTo>
                  <a:lnTo>
                    <a:pt x="1085" y="1017"/>
                  </a:lnTo>
                  <a:lnTo>
                    <a:pt x="1087" y="1015"/>
                  </a:lnTo>
                  <a:lnTo>
                    <a:pt x="1087" y="1011"/>
                  </a:lnTo>
                  <a:lnTo>
                    <a:pt x="1086" y="1009"/>
                  </a:lnTo>
                  <a:lnTo>
                    <a:pt x="1086" y="1009"/>
                  </a:lnTo>
                  <a:close/>
                  <a:moveTo>
                    <a:pt x="1046" y="1036"/>
                  </a:moveTo>
                  <a:lnTo>
                    <a:pt x="1046" y="1036"/>
                  </a:lnTo>
                  <a:lnTo>
                    <a:pt x="1044" y="1036"/>
                  </a:lnTo>
                  <a:lnTo>
                    <a:pt x="1044" y="1036"/>
                  </a:lnTo>
                  <a:lnTo>
                    <a:pt x="1047" y="1035"/>
                  </a:lnTo>
                  <a:lnTo>
                    <a:pt x="1047" y="1035"/>
                  </a:lnTo>
                  <a:lnTo>
                    <a:pt x="1046" y="1036"/>
                  </a:lnTo>
                  <a:lnTo>
                    <a:pt x="1046" y="1036"/>
                  </a:lnTo>
                  <a:close/>
                  <a:moveTo>
                    <a:pt x="1082" y="1040"/>
                  </a:moveTo>
                  <a:lnTo>
                    <a:pt x="1082" y="1040"/>
                  </a:lnTo>
                  <a:lnTo>
                    <a:pt x="1068" y="1039"/>
                  </a:lnTo>
                  <a:lnTo>
                    <a:pt x="1068" y="1039"/>
                  </a:lnTo>
                  <a:lnTo>
                    <a:pt x="1070" y="1039"/>
                  </a:lnTo>
                  <a:lnTo>
                    <a:pt x="1070" y="1039"/>
                  </a:lnTo>
                  <a:lnTo>
                    <a:pt x="1095" y="1028"/>
                  </a:lnTo>
                  <a:lnTo>
                    <a:pt x="1095" y="1028"/>
                  </a:lnTo>
                  <a:lnTo>
                    <a:pt x="1088" y="1034"/>
                  </a:lnTo>
                  <a:lnTo>
                    <a:pt x="1085" y="1037"/>
                  </a:lnTo>
                  <a:lnTo>
                    <a:pt x="1082" y="1040"/>
                  </a:lnTo>
                  <a:lnTo>
                    <a:pt x="1082" y="1040"/>
                  </a:lnTo>
                  <a:close/>
                  <a:moveTo>
                    <a:pt x="1111" y="1043"/>
                  </a:moveTo>
                  <a:lnTo>
                    <a:pt x="1111" y="1043"/>
                  </a:lnTo>
                  <a:lnTo>
                    <a:pt x="1099" y="1042"/>
                  </a:lnTo>
                  <a:lnTo>
                    <a:pt x="1099" y="1042"/>
                  </a:lnTo>
                  <a:lnTo>
                    <a:pt x="1127" y="1029"/>
                  </a:lnTo>
                  <a:lnTo>
                    <a:pt x="1127" y="1029"/>
                  </a:lnTo>
                  <a:lnTo>
                    <a:pt x="1111" y="1043"/>
                  </a:lnTo>
                  <a:lnTo>
                    <a:pt x="1111" y="1043"/>
                  </a:lnTo>
                  <a:close/>
                  <a:moveTo>
                    <a:pt x="1124" y="1013"/>
                  </a:moveTo>
                  <a:lnTo>
                    <a:pt x="1124" y="1013"/>
                  </a:lnTo>
                  <a:lnTo>
                    <a:pt x="1138" y="1016"/>
                  </a:lnTo>
                  <a:lnTo>
                    <a:pt x="1138" y="1016"/>
                  </a:lnTo>
                  <a:lnTo>
                    <a:pt x="1126" y="1019"/>
                  </a:lnTo>
                  <a:lnTo>
                    <a:pt x="1115" y="1025"/>
                  </a:lnTo>
                  <a:lnTo>
                    <a:pt x="1115" y="1025"/>
                  </a:lnTo>
                  <a:lnTo>
                    <a:pt x="1123" y="1018"/>
                  </a:lnTo>
                  <a:lnTo>
                    <a:pt x="1123" y="1018"/>
                  </a:lnTo>
                  <a:lnTo>
                    <a:pt x="1124" y="1016"/>
                  </a:lnTo>
                  <a:lnTo>
                    <a:pt x="1124" y="1013"/>
                  </a:lnTo>
                  <a:lnTo>
                    <a:pt x="1124" y="1013"/>
                  </a:lnTo>
                  <a:close/>
                  <a:moveTo>
                    <a:pt x="1156" y="1046"/>
                  </a:moveTo>
                  <a:lnTo>
                    <a:pt x="1156" y="1046"/>
                  </a:lnTo>
                  <a:lnTo>
                    <a:pt x="1144" y="1046"/>
                  </a:lnTo>
                  <a:lnTo>
                    <a:pt x="1144" y="1046"/>
                  </a:lnTo>
                  <a:lnTo>
                    <a:pt x="1156" y="1040"/>
                  </a:lnTo>
                  <a:lnTo>
                    <a:pt x="1156" y="1040"/>
                  </a:lnTo>
                  <a:lnTo>
                    <a:pt x="1169" y="1035"/>
                  </a:lnTo>
                  <a:lnTo>
                    <a:pt x="1169" y="1035"/>
                  </a:lnTo>
                  <a:lnTo>
                    <a:pt x="1156" y="1046"/>
                  </a:lnTo>
                  <a:lnTo>
                    <a:pt x="1156" y="1046"/>
                  </a:lnTo>
                  <a:close/>
                  <a:moveTo>
                    <a:pt x="1128" y="1042"/>
                  </a:moveTo>
                  <a:lnTo>
                    <a:pt x="1128" y="1042"/>
                  </a:lnTo>
                  <a:lnTo>
                    <a:pt x="1140" y="1031"/>
                  </a:lnTo>
                  <a:lnTo>
                    <a:pt x="1150" y="1021"/>
                  </a:lnTo>
                  <a:lnTo>
                    <a:pt x="1150" y="1021"/>
                  </a:lnTo>
                  <a:lnTo>
                    <a:pt x="1151" y="1018"/>
                  </a:lnTo>
                  <a:lnTo>
                    <a:pt x="1151" y="1017"/>
                  </a:lnTo>
                  <a:lnTo>
                    <a:pt x="1151" y="1017"/>
                  </a:lnTo>
                  <a:lnTo>
                    <a:pt x="1182" y="1019"/>
                  </a:lnTo>
                  <a:lnTo>
                    <a:pt x="1182" y="1019"/>
                  </a:lnTo>
                  <a:lnTo>
                    <a:pt x="1169" y="1024"/>
                  </a:lnTo>
                  <a:lnTo>
                    <a:pt x="1154" y="1030"/>
                  </a:lnTo>
                  <a:lnTo>
                    <a:pt x="1141" y="1036"/>
                  </a:lnTo>
                  <a:lnTo>
                    <a:pt x="1128" y="1042"/>
                  </a:lnTo>
                  <a:lnTo>
                    <a:pt x="1128" y="1042"/>
                  </a:lnTo>
                  <a:close/>
                  <a:moveTo>
                    <a:pt x="1191" y="1022"/>
                  </a:moveTo>
                  <a:lnTo>
                    <a:pt x="1191" y="1022"/>
                  </a:lnTo>
                  <a:lnTo>
                    <a:pt x="1191" y="1021"/>
                  </a:lnTo>
                  <a:lnTo>
                    <a:pt x="1191" y="1021"/>
                  </a:lnTo>
                  <a:lnTo>
                    <a:pt x="1205" y="1021"/>
                  </a:lnTo>
                  <a:lnTo>
                    <a:pt x="1205" y="1021"/>
                  </a:lnTo>
                  <a:lnTo>
                    <a:pt x="1186" y="1033"/>
                  </a:lnTo>
                  <a:lnTo>
                    <a:pt x="1186" y="1033"/>
                  </a:lnTo>
                  <a:lnTo>
                    <a:pt x="1188" y="1030"/>
                  </a:lnTo>
                  <a:lnTo>
                    <a:pt x="1191" y="1028"/>
                  </a:lnTo>
                  <a:lnTo>
                    <a:pt x="1191" y="1024"/>
                  </a:lnTo>
                  <a:lnTo>
                    <a:pt x="1191" y="1022"/>
                  </a:lnTo>
                  <a:lnTo>
                    <a:pt x="1191" y="1022"/>
                  </a:lnTo>
                  <a:close/>
                  <a:moveTo>
                    <a:pt x="1188" y="1043"/>
                  </a:moveTo>
                  <a:lnTo>
                    <a:pt x="1188" y="1043"/>
                  </a:lnTo>
                  <a:lnTo>
                    <a:pt x="1192" y="1041"/>
                  </a:lnTo>
                  <a:lnTo>
                    <a:pt x="1192" y="1041"/>
                  </a:lnTo>
                  <a:lnTo>
                    <a:pt x="1192" y="1041"/>
                  </a:lnTo>
                  <a:lnTo>
                    <a:pt x="1192" y="1041"/>
                  </a:lnTo>
                  <a:lnTo>
                    <a:pt x="1193" y="1042"/>
                  </a:lnTo>
                  <a:lnTo>
                    <a:pt x="1193" y="1042"/>
                  </a:lnTo>
                  <a:lnTo>
                    <a:pt x="1188" y="1043"/>
                  </a:lnTo>
                  <a:lnTo>
                    <a:pt x="1188" y="1043"/>
                  </a:lnTo>
                  <a:close/>
                  <a:moveTo>
                    <a:pt x="1205" y="1039"/>
                  </a:moveTo>
                  <a:lnTo>
                    <a:pt x="1205" y="1039"/>
                  </a:lnTo>
                  <a:lnTo>
                    <a:pt x="1223" y="1030"/>
                  </a:lnTo>
                  <a:lnTo>
                    <a:pt x="1233" y="1024"/>
                  </a:lnTo>
                  <a:lnTo>
                    <a:pt x="1236" y="1021"/>
                  </a:lnTo>
                  <a:lnTo>
                    <a:pt x="1237" y="1017"/>
                  </a:lnTo>
                  <a:lnTo>
                    <a:pt x="1237" y="1017"/>
                  </a:lnTo>
                  <a:lnTo>
                    <a:pt x="1248" y="1015"/>
                  </a:lnTo>
                  <a:lnTo>
                    <a:pt x="1259" y="1012"/>
                  </a:lnTo>
                  <a:lnTo>
                    <a:pt x="1259" y="1012"/>
                  </a:lnTo>
                  <a:lnTo>
                    <a:pt x="1245" y="1021"/>
                  </a:lnTo>
                  <a:lnTo>
                    <a:pt x="1231" y="1028"/>
                  </a:lnTo>
                  <a:lnTo>
                    <a:pt x="1218" y="1034"/>
                  </a:lnTo>
                  <a:lnTo>
                    <a:pt x="1205" y="1039"/>
                  </a:lnTo>
                  <a:lnTo>
                    <a:pt x="1205" y="1039"/>
                  </a:lnTo>
                  <a:close/>
                  <a:moveTo>
                    <a:pt x="1377" y="597"/>
                  </a:moveTo>
                  <a:lnTo>
                    <a:pt x="1377" y="597"/>
                  </a:lnTo>
                  <a:lnTo>
                    <a:pt x="1370" y="627"/>
                  </a:lnTo>
                  <a:lnTo>
                    <a:pt x="1364" y="656"/>
                  </a:lnTo>
                  <a:lnTo>
                    <a:pt x="1358" y="686"/>
                  </a:lnTo>
                  <a:lnTo>
                    <a:pt x="1353" y="716"/>
                  </a:lnTo>
                  <a:lnTo>
                    <a:pt x="1345" y="777"/>
                  </a:lnTo>
                  <a:lnTo>
                    <a:pt x="1339" y="839"/>
                  </a:lnTo>
                  <a:lnTo>
                    <a:pt x="1339" y="839"/>
                  </a:lnTo>
                  <a:lnTo>
                    <a:pt x="1336" y="866"/>
                  </a:lnTo>
                  <a:lnTo>
                    <a:pt x="1331" y="894"/>
                  </a:lnTo>
                  <a:lnTo>
                    <a:pt x="1328" y="907"/>
                  </a:lnTo>
                  <a:lnTo>
                    <a:pt x="1324" y="919"/>
                  </a:lnTo>
                  <a:lnTo>
                    <a:pt x="1321" y="933"/>
                  </a:lnTo>
                  <a:lnTo>
                    <a:pt x="1315" y="943"/>
                  </a:lnTo>
                  <a:lnTo>
                    <a:pt x="1309" y="956"/>
                  </a:lnTo>
                  <a:lnTo>
                    <a:pt x="1301" y="965"/>
                  </a:lnTo>
                  <a:lnTo>
                    <a:pt x="1293" y="975"/>
                  </a:lnTo>
                  <a:lnTo>
                    <a:pt x="1283" y="983"/>
                  </a:lnTo>
                  <a:lnTo>
                    <a:pt x="1272" y="990"/>
                  </a:lnTo>
                  <a:lnTo>
                    <a:pt x="1260" y="996"/>
                  </a:lnTo>
                  <a:lnTo>
                    <a:pt x="1247" y="1001"/>
                  </a:lnTo>
                  <a:lnTo>
                    <a:pt x="1231" y="1004"/>
                  </a:lnTo>
                  <a:lnTo>
                    <a:pt x="1231" y="1004"/>
                  </a:lnTo>
                  <a:lnTo>
                    <a:pt x="1229" y="1004"/>
                  </a:lnTo>
                  <a:lnTo>
                    <a:pt x="1227" y="1005"/>
                  </a:lnTo>
                  <a:lnTo>
                    <a:pt x="1227" y="1005"/>
                  </a:lnTo>
                  <a:lnTo>
                    <a:pt x="1201" y="1006"/>
                  </a:lnTo>
                  <a:lnTo>
                    <a:pt x="1175" y="1006"/>
                  </a:lnTo>
                  <a:lnTo>
                    <a:pt x="1150" y="1004"/>
                  </a:lnTo>
                  <a:lnTo>
                    <a:pt x="1123" y="1001"/>
                  </a:lnTo>
                  <a:lnTo>
                    <a:pt x="1071" y="993"/>
                  </a:lnTo>
                  <a:lnTo>
                    <a:pt x="1046" y="989"/>
                  </a:lnTo>
                  <a:lnTo>
                    <a:pt x="1021" y="986"/>
                  </a:lnTo>
                  <a:lnTo>
                    <a:pt x="1021" y="986"/>
                  </a:lnTo>
                  <a:lnTo>
                    <a:pt x="969" y="981"/>
                  </a:lnTo>
                  <a:lnTo>
                    <a:pt x="916" y="976"/>
                  </a:lnTo>
                  <a:lnTo>
                    <a:pt x="811" y="969"/>
                  </a:lnTo>
                  <a:lnTo>
                    <a:pt x="811" y="969"/>
                  </a:lnTo>
                  <a:lnTo>
                    <a:pt x="790" y="969"/>
                  </a:lnTo>
                  <a:lnTo>
                    <a:pt x="769" y="969"/>
                  </a:lnTo>
                  <a:lnTo>
                    <a:pt x="726" y="971"/>
                  </a:lnTo>
                  <a:lnTo>
                    <a:pt x="684" y="972"/>
                  </a:lnTo>
                  <a:lnTo>
                    <a:pt x="663" y="972"/>
                  </a:lnTo>
                  <a:lnTo>
                    <a:pt x="642" y="971"/>
                  </a:lnTo>
                  <a:lnTo>
                    <a:pt x="642" y="971"/>
                  </a:lnTo>
                  <a:lnTo>
                    <a:pt x="630" y="969"/>
                  </a:lnTo>
                  <a:lnTo>
                    <a:pt x="618" y="966"/>
                  </a:lnTo>
                  <a:lnTo>
                    <a:pt x="608" y="963"/>
                  </a:lnTo>
                  <a:lnTo>
                    <a:pt x="598" y="959"/>
                  </a:lnTo>
                  <a:lnTo>
                    <a:pt x="589" y="954"/>
                  </a:lnTo>
                  <a:lnTo>
                    <a:pt x="580" y="949"/>
                  </a:lnTo>
                  <a:lnTo>
                    <a:pt x="573" y="943"/>
                  </a:lnTo>
                  <a:lnTo>
                    <a:pt x="566" y="937"/>
                  </a:lnTo>
                  <a:lnTo>
                    <a:pt x="559" y="930"/>
                  </a:lnTo>
                  <a:lnTo>
                    <a:pt x="553" y="923"/>
                  </a:lnTo>
                  <a:lnTo>
                    <a:pt x="542" y="905"/>
                  </a:lnTo>
                  <a:lnTo>
                    <a:pt x="531" y="886"/>
                  </a:lnTo>
                  <a:lnTo>
                    <a:pt x="522" y="865"/>
                  </a:lnTo>
                  <a:lnTo>
                    <a:pt x="522" y="865"/>
                  </a:lnTo>
                  <a:lnTo>
                    <a:pt x="522" y="862"/>
                  </a:lnTo>
                  <a:lnTo>
                    <a:pt x="522" y="858"/>
                  </a:lnTo>
                  <a:lnTo>
                    <a:pt x="521" y="856"/>
                  </a:lnTo>
                  <a:lnTo>
                    <a:pt x="520" y="854"/>
                  </a:lnTo>
                  <a:lnTo>
                    <a:pt x="518" y="856"/>
                  </a:lnTo>
                  <a:lnTo>
                    <a:pt x="518" y="856"/>
                  </a:lnTo>
                  <a:lnTo>
                    <a:pt x="509" y="836"/>
                  </a:lnTo>
                  <a:lnTo>
                    <a:pt x="503" y="822"/>
                  </a:lnTo>
                  <a:lnTo>
                    <a:pt x="495" y="806"/>
                  </a:lnTo>
                  <a:lnTo>
                    <a:pt x="486" y="792"/>
                  </a:lnTo>
                  <a:lnTo>
                    <a:pt x="478" y="781"/>
                  </a:lnTo>
                  <a:lnTo>
                    <a:pt x="474" y="776"/>
                  </a:lnTo>
                  <a:lnTo>
                    <a:pt x="469" y="774"/>
                  </a:lnTo>
                  <a:lnTo>
                    <a:pt x="466" y="772"/>
                  </a:lnTo>
                  <a:lnTo>
                    <a:pt x="462" y="772"/>
                  </a:lnTo>
                  <a:lnTo>
                    <a:pt x="462" y="772"/>
                  </a:lnTo>
                  <a:lnTo>
                    <a:pt x="353" y="823"/>
                  </a:lnTo>
                  <a:lnTo>
                    <a:pt x="299" y="848"/>
                  </a:lnTo>
                  <a:lnTo>
                    <a:pt x="246" y="876"/>
                  </a:lnTo>
                  <a:lnTo>
                    <a:pt x="246" y="876"/>
                  </a:lnTo>
                  <a:lnTo>
                    <a:pt x="231" y="884"/>
                  </a:lnTo>
                  <a:lnTo>
                    <a:pt x="217" y="894"/>
                  </a:lnTo>
                  <a:lnTo>
                    <a:pt x="202" y="903"/>
                  </a:lnTo>
                  <a:lnTo>
                    <a:pt x="189" y="913"/>
                  </a:lnTo>
                  <a:lnTo>
                    <a:pt x="164" y="935"/>
                  </a:lnTo>
                  <a:lnTo>
                    <a:pt x="140" y="959"/>
                  </a:lnTo>
                  <a:lnTo>
                    <a:pt x="140" y="959"/>
                  </a:lnTo>
                  <a:lnTo>
                    <a:pt x="118" y="983"/>
                  </a:lnTo>
                  <a:lnTo>
                    <a:pt x="95" y="1006"/>
                  </a:lnTo>
                  <a:lnTo>
                    <a:pt x="83" y="1017"/>
                  </a:lnTo>
                  <a:lnTo>
                    <a:pt x="71" y="1028"/>
                  </a:lnTo>
                  <a:lnTo>
                    <a:pt x="58" y="1037"/>
                  </a:lnTo>
                  <a:lnTo>
                    <a:pt x="43" y="1045"/>
                  </a:lnTo>
                  <a:lnTo>
                    <a:pt x="43" y="1045"/>
                  </a:lnTo>
                  <a:lnTo>
                    <a:pt x="42" y="1037"/>
                  </a:lnTo>
                  <a:lnTo>
                    <a:pt x="42" y="1037"/>
                  </a:lnTo>
                  <a:lnTo>
                    <a:pt x="41" y="1029"/>
                  </a:lnTo>
                  <a:lnTo>
                    <a:pt x="41" y="1029"/>
                  </a:lnTo>
                  <a:lnTo>
                    <a:pt x="42" y="1015"/>
                  </a:lnTo>
                  <a:lnTo>
                    <a:pt x="46" y="1000"/>
                  </a:lnTo>
                  <a:lnTo>
                    <a:pt x="51" y="987"/>
                  </a:lnTo>
                  <a:lnTo>
                    <a:pt x="57" y="974"/>
                  </a:lnTo>
                  <a:lnTo>
                    <a:pt x="64" y="960"/>
                  </a:lnTo>
                  <a:lnTo>
                    <a:pt x="72" y="947"/>
                  </a:lnTo>
                  <a:lnTo>
                    <a:pt x="82" y="935"/>
                  </a:lnTo>
                  <a:lnTo>
                    <a:pt x="93" y="922"/>
                  </a:lnTo>
                  <a:lnTo>
                    <a:pt x="114" y="899"/>
                  </a:lnTo>
                  <a:lnTo>
                    <a:pt x="138" y="877"/>
                  </a:lnTo>
                  <a:lnTo>
                    <a:pt x="161" y="858"/>
                  </a:lnTo>
                  <a:lnTo>
                    <a:pt x="183" y="841"/>
                  </a:lnTo>
                  <a:lnTo>
                    <a:pt x="183" y="841"/>
                  </a:lnTo>
                  <a:lnTo>
                    <a:pt x="216" y="818"/>
                  </a:lnTo>
                  <a:lnTo>
                    <a:pt x="248" y="798"/>
                  </a:lnTo>
                  <a:lnTo>
                    <a:pt x="283" y="780"/>
                  </a:lnTo>
                  <a:lnTo>
                    <a:pt x="300" y="771"/>
                  </a:lnTo>
                  <a:lnTo>
                    <a:pt x="318" y="764"/>
                  </a:lnTo>
                  <a:lnTo>
                    <a:pt x="318" y="764"/>
                  </a:lnTo>
                  <a:lnTo>
                    <a:pt x="355" y="750"/>
                  </a:lnTo>
                  <a:lnTo>
                    <a:pt x="373" y="741"/>
                  </a:lnTo>
                  <a:lnTo>
                    <a:pt x="390" y="733"/>
                  </a:lnTo>
                  <a:lnTo>
                    <a:pt x="390" y="733"/>
                  </a:lnTo>
                  <a:lnTo>
                    <a:pt x="401" y="724"/>
                  </a:lnTo>
                  <a:lnTo>
                    <a:pt x="414" y="711"/>
                  </a:lnTo>
                  <a:lnTo>
                    <a:pt x="420" y="703"/>
                  </a:lnTo>
                  <a:lnTo>
                    <a:pt x="424" y="695"/>
                  </a:lnTo>
                  <a:lnTo>
                    <a:pt x="426" y="689"/>
                  </a:lnTo>
                  <a:lnTo>
                    <a:pt x="426" y="686"/>
                  </a:lnTo>
                  <a:lnTo>
                    <a:pt x="425" y="683"/>
                  </a:lnTo>
                  <a:lnTo>
                    <a:pt x="425" y="683"/>
                  </a:lnTo>
                  <a:lnTo>
                    <a:pt x="427" y="671"/>
                  </a:lnTo>
                  <a:lnTo>
                    <a:pt x="427" y="659"/>
                  </a:lnTo>
                  <a:lnTo>
                    <a:pt x="427" y="659"/>
                  </a:lnTo>
                  <a:lnTo>
                    <a:pt x="427" y="647"/>
                  </a:lnTo>
                  <a:lnTo>
                    <a:pt x="426" y="635"/>
                  </a:lnTo>
                  <a:lnTo>
                    <a:pt x="424" y="623"/>
                  </a:lnTo>
                  <a:lnTo>
                    <a:pt x="421" y="611"/>
                  </a:lnTo>
                  <a:lnTo>
                    <a:pt x="413" y="588"/>
                  </a:lnTo>
                  <a:lnTo>
                    <a:pt x="403" y="567"/>
                  </a:lnTo>
                  <a:lnTo>
                    <a:pt x="392" y="544"/>
                  </a:lnTo>
                  <a:lnTo>
                    <a:pt x="382" y="522"/>
                  </a:lnTo>
                  <a:lnTo>
                    <a:pt x="371" y="500"/>
                  </a:lnTo>
                  <a:lnTo>
                    <a:pt x="360" y="479"/>
                  </a:lnTo>
                  <a:lnTo>
                    <a:pt x="360" y="479"/>
                  </a:lnTo>
                  <a:lnTo>
                    <a:pt x="343" y="438"/>
                  </a:lnTo>
                  <a:lnTo>
                    <a:pt x="332" y="412"/>
                  </a:lnTo>
                  <a:lnTo>
                    <a:pt x="323" y="385"/>
                  </a:lnTo>
                  <a:lnTo>
                    <a:pt x="313" y="357"/>
                  </a:lnTo>
                  <a:lnTo>
                    <a:pt x="305" y="329"/>
                  </a:lnTo>
                  <a:lnTo>
                    <a:pt x="300" y="303"/>
                  </a:lnTo>
                  <a:lnTo>
                    <a:pt x="297" y="290"/>
                  </a:lnTo>
                  <a:lnTo>
                    <a:pt x="297" y="279"/>
                  </a:lnTo>
                  <a:lnTo>
                    <a:pt x="297" y="279"/>
                  </a:lnTo>
                  <a:lnTo>
                    <a:pt x="297" y="268"/>
                  </a:lnTo>
                  <a:lnTo>
                    <a:pt x="300" y="258"/>
                  </a:lnTo>
                  <a:lnTo>
                    <a:pt x="305" y="249"/>
                  </a:lnTo>
                  <a:lnTo>
                    <a:pt x="307" y="244"/>
                  </a:lnTo>
                  <a:lnTo>
                    <a:pt x="311" y="240"/>
                  </a:lnTo>
                  <a:lnTo>
                    <a:pt x="311" y="240"/>
                  </a:lnTo>
                  <a:lnTo>
                    <a:pt x="313" y="243"/>
                  </a:lnTo>
                  <a:lnTo>
                    <a:pt x="317" y="243"/>
                  </a:lnTo>
                  <a:lnTo>
                    <a:pt x="321" y="243"/>
                  </a:lnTo>
                  <a:lnTo>
                    <a:pt x="327" y="241"/>
                  </a:lnTo>
                  <a:lnTo>
                    <a:pt x="344" y="235"/>
                  </a:lnTo>
                  <a:lnTo>
                    <a:pt x="366" y="227"/>
                  </a:lnTo>
                  <a:lnTo>
                    <a:pt x="391" y="215"/>
                  </a:lnTo>
                  <a:lnTo>
                    <a:pt x="418" y="202"/>
                  </a:lnTo>
                  <a:lnTo>
                    <a:pt x="478" y="169"/>
                  </a:lnTo>
                  <a:lnTo>
                    <a:pt x="538" y="134"/>
                  </a:lnTo>
                  <a:lnTo>
                    <a:pt x="593" y="103"/>
                  </a:lnTo>
                  <a:lnTo>
                    <a:pt x="658" y="63"/>
                  </a:lnTo>
                  <a:lnTo>
                    <a:pt x="658" y="63"/>
                  </a:lnTo>
                  <a:lnTo>
                    <a:pt x="678" y="52"/>
                  </a:lnTo>
                  <a:lnTo>
                    <a:pt x="698" y="41"/>
                  </a:lnTo>
                  <a:lnTo>
                    <a:pt x="719" y="32"/>
                  </a:lnTo>
                  <a:lnTo>
                    <a:pt x="740" y="23"/>
                  </a:lnTo>
                  <a:lnTo>
                    <a:pt x="761" y="17"/>
                  </a:lnTo>
                  <a:lnTo>
                    <a:pt x="784" y="14"/>
                  </a:lnTo>
                  <a:lnTo>
                    <a:pt x="807" y="11"/>
                  </a:lnTo>
                  <a:lnTo>
                    <a:pt x="817" y="13"/>
                  </a:lnTo>
                  <a:lnTo>
                    <a:pt x="829" y="14"/>
                  </a:lnTo>
                  <a:lnTo>
                    <a:pt x="829" y="14"/>
                  </a:lnTo>
                  <a:lnTo>
                    <a:pt x="850" y="17"/>
                  </a:lnTo>
                  <a:lnTo>
                    <a:pt x="870" y="22"/>
                  </a:lnTo>
                  <a:lnTo>
                    <a:pt x="890" y="29"/>
                  </a:lnTo>
                  <a:lnTo>
                    <a:pt x="909" y="38"/>
                  </a:lnTo>
                  <a:lnTo>
                    <a:pt x="928" y="46"/>
                  </a:lnTo>
                  <a:lnTo>
                    <a:pt x="946" y="57"/>
                  </a:lnTo>
                  <a:lnTo>
                    <a:pt x="982" y="78"/>
                  </a:lnTo>
                  <a:lnTo>
                    <a:pt x="982" y="78"/>
                  </a:lnTo>
                  <a:lnTo>
                    <a:pt x="1023" y="102"/>
                  </a:lnTo>
                  <a:lnTo>
                    <a:pt x="1064" y="126"/>
                  </a:lnTo>
                  <a:lnTo>
                    <a:pt x="1147" y="171"/>
                  </a:lnTo>
                  <a:lnTo>
                    <a:pt x="1188" y="196"/>
                  </a:lnTo>
                  <a:lnTo>
                    <a:pt x="1229" y="221"/>
                  </a:lnTo>
                  <a:lnTo>
                    <a:pt x="1268" y="247"/>
                  </a:lnTo>
                  <a:lnTo>
                    <a:pt x="1305" y="276"/>
                  </a:lnTo>
                  <a:lnTo>
                    <a:pt x="1305" y="276"/>
                  </a:lnTo>
                  <a:lnTo>
                    <a:pt x="1322" y="290"/>
                  </a:lnTo>
                  <a:lnTo>
                    <a:pt x="1339" y="304"/>
                  </a:lnTo>
                  <a:lnTo>
                    <a:pt x="1355" y="318"/>
                  </a:lnTo>
                  <a:lnTo>
                    <a:pt x="1370" y="334"/>
                  </a:lnTo>
                  <a:lnTo>
                    <a:pt x="1383" y="352"/>
                  </a:lnTo>
                  <a:lnTo>
                    <a:pt x="1388" y="361"/>
                  </a:lnTo>
                  <a:lnTo>
                    <a:pt x="1393" y="370"/>
                  </a:lnTo>
                  <a:lnTo>
                    <a:pt x="1398" y="380"/>
                  </a:lnTo>
                  <a:lnTo>
                    <a:pt x="1401" y="391"/>
                  </a:lnTo>
                  <a:lnTo>
                    <a:pt x="1404" y="400"/>
                  </a:lnTo>
                  <a:lnTo>
                    <a:pt x="1406" y="411"/>
                  </a:lnTo>
                  <a:lnTo>
                    <a:pt x="1406" y="411"/>
                  </a:lnTo>
                  <a:lnTo>
                    <a:pt x="1407" y="435"/>
                  </a:lnTo>
                  <a:lnTo>
                    <a:pt x="1407" y="458"/>
                  </a:lnTo>
                  <a:lnTo>
                    <a:pt x="1405" y="482"/>
                  </a:lnTo>
                  <a:lnTo>
                    <a:pt x="1401" y="505"/>
                  </a:lnTo>
                  <a:lnTo>
                    <a:pt x="1395" y="528"/>
                  </a:lnTo>
                  <a:lnTo>
                    <a:pt x="1390" y="551"/>
                  </a:lnTo>
                  <a:lnTo>
                    <a:pt x="1377" y="597"/>
                  </a:lnTo>
                  <a:lnTo>
                    <a:pt x="1377" y="597"/>
                  </a:ln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en-US" altLang="zh-CN"/>
            </a:p>
          </p:txBody>
        </p:sp>
      </p:grpSp>
      <p:grpSp>
        <p:nvGrpSpPr>
          <p:cNvPr id="24" name="组合 23"/>
          <p:cNvGrpSpPr/>
          <p:nvPr/>
        </p:nvGrpSpPr>
        <p:grpSpPr>
          <a:xfrm>
            <a:off x="8947118" y="1880113"/>
            <a:ext cx="2351405" cy="1228090"/>
            <a:chOff x="8330761" y="2566898"/>
            <a:chExt cx="3094022" cy="1946616"/>
          </a:xfrm>
        </p:grpSpPr>
        <p:sp>
          <p:nvSpPr>
            <p:cNvPr id="25" name="文本框 24"/>
            <p:cNvSpPr txBox="1"/>
            <p:nvPr/>
          </p:nvSpPr>
          <p:spPr>
            <a:xfrm>
              <a:off x="9396275" y="2986803"/>
              <a:ext cx="2028508" cy="924995"/>
            </a:xfrm>
            <a:prstGeom prst="rect">
              <a:avLst/>
            </a:prstGeom>
            <a:noFill/>
          </p:spPr>
          <p:txBody>
            <a:bodyPr wrap="square" rtlCol="0">
              <a:spAutoFit/>
            </a:bodyPr>
            <a:lstStyle/>
            <a:p>
              <a:r>
                <a:rPr lang="zh-CN" altLang="en-US" sz="3200" dirty="0">
                  <a:solidFill>
                    <a:srgbClr val="254E6B"/>
                  </a:solidFill>
                  <a:latin typeface="Arial Black" panose="020B0A04020102020204" pitchFamily="34" charset="0"/>
                  <a:ea typeface="迷你简卡通" pitchFamily="65" charset="-122"/>
                  <a:cs typeface="Aharoni" panose="02010803020104030203" pitchFamily="2" charset="-79"/>
                </a:rPr>
                <a:t>郑朗</a:t>
              </a:r>
            </a:p>
          </p:txBody>
        </p:sp>
        <p:sp>
          <p:nvSpPr>
            <p:cNvPr id="26" name="Freeform 49"/>
            <p:cNvSpPr>
              <a:spLocks noEditPoints="1"/>
            </p:cNvSpPr>
            <p:nvPr/>
          </p:nvSpPr>
          <p:spPr bwMode="auto">
            <a:xfrm>
              <a:off x="8330761" y="2566898"/>
              <a:ext cx="2852970" cy="1946616"/>
            </a:xfrm>
            <a:custGeom>
              <a:avLst/>
              <a:gdLst>
                <a:gd name="T0" fmla="*/ 336 w 1420"/>
                <a:gd name="T1" fmla="*/ 215 h 1076"/>
                <a:gd name="T2" fmla="*/ 247 w 1420"/>
                <a:gd name="T3" fmla="*/ 269 h 1076"/>
                <a:gd name="T4" fmla="*/ 339 w 1420"/>
                <a:gd name="T5" fmla="*/ 658 h 1076"/>
                <a:gd name="T6" fmla="*/ 4 w 1420"/>
                <a:gd name="T7" fmla="*/ 999 h 1076"/>
                <a:gd name="T8" fmla="*/ 71 w 1420"/>
                <a:gd name="T9" fmla="*/ 1045 h 1076"/>
                <a:gd name="T10" fmla="*/ 430 w 1420"/>
                <a:gd name="T11" fmla="*/ 846 h 1076"/>
                <a:gd name="T12" fmla="*/ 621 w 1420"/>
                <a:gd name="T13" fmla="*/ 1030 h 1076"/>
                <a:gd name="T14" fmla="*/ 1168 w 1420"/>
                <a:gd name="T15" fmla="*/ 1058 h 1076"/>
                <a:gd name="T16" fmla="*/ 1418 w 1420"/>
                <a:gd name="T17" fmla="*/ 477 h 1076"/>
                <a:gd name="T18" fmla="*/ 285 w 1420"/>
                <a:gd name="T19" fmla="*/ 309 h 1076"/>
                <a:gd name="T20" fmla="*/ 235 w 1420"/>
                <a:gd name="T21" fmla="*/ 317 h 1076"/>
                <a:gd name="T22" fmla="*/ 255 w 1420"/>
                <a:gd name="T23" fmla="*/ 410 h 1076"/>
                <a:gd name="T24" fmla="*/ 262 w 1420"/>
                <a:gd name="T25" fmla="*/ 418 h 1076"/>
                <a:gd name="T26" fmla="*/ 272 w 1420"/>
                <a:gd name="T27" fmla="*/ 467 h 1076"/>
                <a:gd name="T28" fmla="*/ 333 w 1420"/>
                <a:gd name="T29" fmla="*/ 444 h 1076"/>
                <a:gd name="T30" fmla="*/ 289 w 1420"/>
                <a:gd name="T31" fmla="*/ 439 h 1076"/>
                <a:gd name="T32" fmla="*/ 331 w 1420"/>
                <a:gd name="T33" fmla="*/ 457 h 1076"/>
                <a:gd name="T34" fmla="*/ 355 w 1420"/>
                <a:gd name="T35" fmla="*/ 550 h 1076"/>
                <a:gd name="T36" fmla="*/ 329 w 1420"/>
                <a:gd name="T37" fmla="*/ 494 h 1076"/>
                <a:gd name="T38" fmla="*/ 320 w 1420"/>
                <a:gd name="T39" fmla="*/ 546 h 1076"/>
                <a:gd name="T40" fmla="*/ 350 w 1420"/>
                <a:gd name="T41" fmla="*/ 611 h 1076"/>
                <a:gd name="T42" fmla="*/ 350 w 1420"/>
                <a:gd name="T43" fmla="*/ 644 h 1076"/>
                <a:gd name="T44" fmla="*/ 379 w 1420"/>
                <a:gd name="T45" fmla="*/ 723 h 1076"/>
                <a:gd name="T46" fmla="*/ 411 w 1420"/>
                <a:gd name="T47" fmla="*/ 629 h 1076"/>
                <a:gd name="T48" fmla="*/ 365 w 1420"/>
                <a:gd name="T49" fmla="*/ 679 h 1076"/>
                <a:gd name="T50" fmla="*/ 373 w 1420"/>
                <a:gd name="T51" fmla="*/ 700 h 1076"/>
                <a:gd name="T52" fmla="*/ 368 w 1420"/>
                <a:gd name="T53" fmla="*/ 718 h 1076"/>
                <a:gd name="T54" fmla="*/ 193 w 1420"/>
                <a:gd name="T55" fmla="*/ 809 h 1076"/>
                <a:gd name="T56" fmla="*/ 252 w 1420"/>
                <a:gd name="T57" fmla="*/ 778 h 1076"/>
                <a:gd name="T58" fmla="*/ 193 w 1420"/>
                <a:gd name="T59" fmla="*/ 774 h 1076"/>
                <a:gd name="T60" fmla="*/ 71 w 1420"/>
                <a:gd name="T61" fmla="*/ 874 h 1076"/>
                <a:gd name="T62" fmla="*/ 13 w 1420"/>
                <a:gd name="T63" fmla="*/ 1006 h 1076"/>
                <a:gd name="T64" fmla="*/ 28 w 1420"/>
                <a:gd name="T65" fmla="*/ 983 h 1076"/>
                <a:gd name="T66" fmla="*/ 153 w 1420"/>
                <a:gd name="T67" fmla="*/ 845 h 1076"/>
                <a:gd name="T68" fmla="*/ 471 w 1420"/>
                <a:gd name="T69" fmla="*/ 813 h 1076"/>
                <a:gd name="T70" fmla="*/ 456 w 1420"/>
                <a:gd name="T71" fmla="*/ 811 h 1076"/>
                <a:gd name="T72" fmla="*/ 457 w 1420"/>
                <a:gd name="T73" fmla="*/ 872 h 1076"/>
                <a:gd name="T74" fmla="*/ 551 w 1420"/>
                <a:gd name="T75" fmla="*/ 992 h 1076"/>
                <a:gd name="T76" fmla="*/ 565 w 1420"/>
                <a:gd name="T77" fmla="*/ 958 h 1076"/>
                <a:gd name="T78" fmla="*/ 532 w 1420"/>
                <a:gd name="T79" fmla="*/ 919 h 1076"/>
                <a:gd name="T80" fmla="*/ 496 w 1420"/>
                <a:gd name="T81" fmla="*/ 877 h 1076"/>
                <a:gd name="T82" fmla="*/ 501 w 1420"/>
                <a:gd name="T83" fmla="*/ 960 h 1076"/>
                <a:gd name="T84" fmla="*/ 542 w 1420"/>
                <a:gd name="T85" fmla="*/ 1007 h 1076"/>
                <a:gd name="T86" fmla="*/ 584 w 1420"/>
                <a:gd name="T87" fmla="*/ 1007 h 1076"/>
                <a:gd name="T88" fmla="*/ 634 w 1420"/>
                <a:gd name="T89" fmla="*/ 1007 h 1076"/>
                <a:gd name="T90" fmla="*/ 709 w 1420"/>
                <a:gd name="T91" fmla="*/ 987 h 1076"/>
                <a:gd name="T92" fmla="*/ 752 w 1420"/>
                <a:gd name="T93" fmla="*/ 1009 h 1076"/>
                <a:gd name="T94" fmla="*/ 825 w 1420"/>
                <a:gd name="T95" fmla="*/ 1005 h 1076"/>
                <a:gd name="T96" fmla="*/ 863 w 1420"/>
                <a:gd name="T97" fmla="*/ 1012 h 1076"/>
                <a:gd name="T98" fmla="*/ 967 w 1420"/>
                <a:gd name="T99" fmla="*/ 999 h 1076"/>
                <a:gd name="T100" fmla="*/ 967 w 1420"/>
                <a:gd name="T101" fmla="*/ 1028 h 1076"/>
                <a:gd name="T102" fmla="*/ 1003 w 1420"/>
                <a:gd name="T103" fmla="*/ 1012 h 1076"/>
                <a:gd name="T104" fmla="*/ 1047 w 1420"/>
                <a:gd name="T105" fmla="*/ 1018 h 1076"/>
                <a:gd name="T106" fmla="*/ 1088 w 1420"/>
                <a:gd name="T107" fmla="*/ 1034 h 1076"/>
                <a:gd name="T108" fmla="*/ 1128 w 1420"/>
                <a:gd name="T109" fmla="*/ 1042 h 1076"/>
                <a:gd name="T110" fmla="*/ 1193 w 1420"/>
                <a:gd name="T111" fmla="*/ 1042 h 1076"/>
                <a:gd name="T112" fmla="*/ 1309 w 1420"/>
                <a:gd name="T113" fmla="*/ 956 h 1076"/>
                <a:gd name="T114" fmla="*/ 598 w 1420"/>
                <a:gd name="T115" fmla="*/ 959 h 1076"/>
                <a:gd name="T116" fmla="*/ 189 w 1420"/>
                <a:gd name="T117" fmla="*/ 913 h 1076"/>
                <a:gd name="T118" fmla="*/ 355 w 1420"/>
                <a:gd name="T119" fmla="*/ 750 h 1076"/>
                <a:gd name="T120" fmla="*/ 297 w 1420"/>
                <a:gd name="T121" fmla="*/ 279 h 1076"/>
                <a:gd name="T122" fmla="*/ 928 w 1420"/>
                <a:gd name="T123" fmla="*/ 46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0" h="1076">
                  <a:moveTo>
                    <a:pt x="1160" y="164"/>
                  </a:moveTo>
                  <a:lnTo>
                    <a:pt x="1160" y="164"/>
                  </a:lnTo>
                  <a:lnTo>
                    <a:pt x="1097" y="127"/>
                  </a:lnTo>
                  <a:lnTo>
                    <a:pt x="1033" y="88"/>
                  </a:lnTo>
                  <a:lnTo>
                    <a:pt x="1002" y="69"/>
                  </a:lnTo>
                  <a:lnTo>
                    <a:pt x="969" y="51"/>
                  </a:lnTo>
                  <a:lnTo>
                    <a:pt x="937" y="35"/>
                  </a:lnTo>
                  <a:lnTo>
                    <a:pt x="903" y="20"/>
                  </a:lnTo>
                  <a:lnTo>
                    <a:pt x="903" y="20"/>
                  </a:lnTo>
                  <a:lnTo>
                    <a:pt x="885" y="13"/>
                  </a:lnTo>
                  <a:lnTo>
                    <a:pt x="868" y="8"/>
                  </a:lnTo>
                  <a:lnTo>
                    <a:pt x="850" y="4"/>
                  </a:lnTo>
                  <a:lnTo>
                    <a:pt x="833" y="2"/>
                  </a:lnTo>
                  <a:lnTo>
                    <a:pt x="817" y="0"/>
                  </a:lnTo>
                  <a:lnTo>
                    <a:pt x="801" y="0"/>
                  </a:lnTo>
                  <a:lnTo>
                    <a:pt x="784" y="2"/>
                  </a:lnTo>
                  <a:lnTo>
                    <a:pt x="768" y="4"/>
                  </a:lnTo>
                  <a:lnTo>
                    <a:pt x="752" y="8"/>
                  </a:lnTo>
                  <a:lnTo>
                    <a:pt x="737" y="13"/>
                  </a:lnTo>
                  <a:lnTo>
                    <a:pt x="720" y="17"/>
                  </a:lnTo>
                  <a:lnTo>
                    <a:pt x="704" y="25"/>
                  </a:lnTo>
                  <a:lnTo>
                    <a:pt x="673" y="40"/>
                  </a:lnTo>
                  <a:lnTo>
                    <a:pt x="642" y="58"/>
                  </a:lnTo>
                  <a:lnTo>
                    <a:pt x="642" y="58"/>
                  </a:lnTo>
                  <a:lnTo>
                    <a:pt x="571" y="100"/>
                  </a:lnTo>
                  <a:lnTo>
                    <a:pt x="500" y="143"/>
                  </a:lnTo>
                  <a:lnTo>
                    <a:pt x="463" y="163"/>
                  </a:lnTo>
                  <a:lnTo>
                    <a:pt x="427" y="181"/>
                  </a:lnTo>
                  <a:lnTo>
                    <a:pt x="390" y="199"/>
                  </a:lnTo>
                  <a:lnTo>
                    <a:pt x="352" y="215"/>
                  </a:lnTo>
                  <a:lnTo>
                    <a:pt x="352" y="215"/>
                  </a:lnTo>
                  <a:lnTo>
                    <a:pt x="349" y="214"/>
                  </a:lnTo>
                  <a:lnTo>
                    <a:pt x="349" y="214"/>
                  </a:lnTo>
                  <a:lnTo>
                    <a:pt x="336" y="215"/>
                  </a:lnTo>
                  <a:lnTo>
                    <a:pt x="325" y="217"/>
                  </a:lnTo>
                  <a:lnTo>
                    <a:pt x="314" y="222"/>
                  </a:lnTo>
                  <a:lnTo>
                    <a:pt x="306" y="228"/>
                  </a:lnTo>
                  <a:lnTo>
                    <a:pt x="299" y="235"/>
                  </a:lnTo>
                  <a:lnTo>
                    <a:pt x="293" y="245"/>
                  </a:lnTo>
                  <a:lnTo>
                    <a:pt x="289" y="256"/>
                  </a:lnTo>
                  <a:lnTo>
                    <a:pt x="288" y="268"/>
                  </a:lnTo>
                  <a:lnTo>
                    <a:pt x="288" y="268"/>
                  </a:lnTo>
                  <a:lnTo>
                    <a:pt x="287" y="265"/>
                  </a:lnTo>
                  <a:lnTo>
                    <a:pt x="284" y="264"/>
                  </a:lnTo>
                  <a:lnTo>
                    <a:pt x="282" y="265"/>
                  </a:lnTo>
                  <a:lnTo>
                    <a:pt x="279" y="267"/>
                  </a:lnTo>
                  <a:lnTo>
                    <a:pt x="274" y="271"/>
                  </a:lnTo>
                  <a:lnTo>
                    <a:pt x="271" y="276"/>
                  </a:lnTo>
                  <a:lnTo>
                    <a:pt x="271" y="276"/>
                  </a:lnTo>
                  <a:lnTo>
                    <a:pt x="277" y="267"/>
                  </a:lnTo>
                  <a:lnTo>
                    <a:pt x="284" y="253"/>
                  </a:lnTo>
                  <a:lnTo>
                    <a:pt x="287" y="247"/>
                  </a:lnTo>
                  <a:lnTo>
                    <a:pt x="288" y="244"/>
                  </a:lnTo>
                  <a:lnTo>
                    <a:pt x="287" y="244"/>
                  </a:lnTo>
                  <a:lnTo>
                    <a:pt x="285" y="244"/>
                  </a:lnTo>
                  <a:lnTo>
                    <a:pt x="281" y="246"/>
                  </a:lnTo>
                  <a:lnTo>
                    <a:pt x="281" y="246"/>
                  </a:lnTo>
                  <a:lnTo>
                    <a:pt x="281" y="246"/>
                  </a:lnTo>
                  <a:lnTo>
                    <a:pt x="281" y="246"/>
                  </a:lnTo>
                  <a:lnTo>
                    <a:pt x="282" y="243"/>
                  </a:lnTo>
                  <a:lnTo>
                    <a:pt x="281" y="241"/>
                  </a:lnTo>
                  <a:lnTo>
                    <a:pt x="281" y="241"/>
                  </a:lnTo>
                  <a:lnTo>
                    <a:pt x="277" y="241"/>
                  </a:lnTo>
                  <a:lnTo>
                    <a:pt x="272" y="244"/>
                  </a:lnTo>
                  <a:lnTo>
                    <a:pt x="262" y="250"/>
                  </a:lnTo>
                  <a:lnTo>
                    <a:pt x="256" y="256"/>
                  </a:lnTo>
                  <a:lnTo>
                    <a:pt x="256" y="256"/>
                  </a:lnTo>
                  <a:lnTo>
                    <a:pt x="247" y="269"/>
                  </a:lnTo>
                  <a:lnTo>
                    <a:pt x="238" y="282"/>
                  </a:lnTo>
                  <a:lnTo>
                    <a:pt x="232" y="297"/>
                  </a:lnTo>
                  <a:lnTo>
                    <a:pt x="228" y="311"/>
                  </a:lnTo>
                  <a:lnTo>
                    <a:pt x="225" y="327"/>
                  </a:lnTo>
                  <a:lnTo>
                    <a:pt x="225" y="341"/>
                  </a:lnTo>
                  <a:lnTo>
                    <a:pt x="228" y="358"/>
                  </a:lnTo>
                  <a:lnTo>
                    <a:pt x="231" y="375"/>
                  </a:lnTo>
                  <a:lnTo>
                    <a:pt x="231" y="375"/>
                  </a:lnTo>
                  <a:lnTo>
                    <a:pt x="231" y="379"/>
                  </a:lnTo>
                  <a:lnTo>
                    <a:pt x="231" y="380"/>
                  </a:lnTo>
                  <a:lnTo>
                    <a:pt x="232" y="382"/>
                  </a:lnTo>
                  <a:lnTo>
                    <a:pt x="232" y="382"/>
                  </a:lnTo>
                  <a:lnTo>
                    <a:pt x="243" y="415"/>
                  </a:lnTo>
                  <a:lnTo>
                    <a:pt x="254" y="448"/>
                  </a:lnTo>
                  <a:lnTo>
                    <a:pt x="267" y="481"/>
                  </a:lnTo>
                  <a:lnTo>
                    <a:pt x="281" y="512"/>
                  </a:lnTo>
                  <a:lnTo>
                    <a:pt x="281" y="512"/>
                  </a:lnTo>
                  <a:lnTo>
                    <a:pt x="278" y="518"/>
                  </a:lnTo>
                  <a:lnTo>
                    <a:pt x="278" y="526"/>
                  </a:lnTo>
                  <a:lnTo>
                    <a:pt x="278" y="528"/>
                  </a:lnTo>
                  <a:lnTo>
                    <a:pt x="281" y="529"/>
                  </a:lnTo>
                  <a:lnTo>
                    <a:pt x="283" y="530"/>
                  </a:lnTo>
                  <a:lnTo>
                    <a:pt x="287" y="529"/>
                  </a:lnTo>
                  <a:lnTo>
                    <a:pt x="287" y="529"/>
                  </a:lnTo>
                  <a:lnTo>
                    <a:pt x="300" y="559"/>
                  </a:lnTo>
                  <a:lnTo>
                    <a:pt x="312" y="591"/>
                  </a:lnTo>
                  <a:lnTo>
                    <a:pt x="324" y="621"/>
                  </a:lnTo>
                  <a:lnTo>
                    <a:pt x="337" y="651"/>
                  </a:lnTo>
                  <a:lnTo>
                    <a:pt x="337" y="651"/>
                  </a:lnTo>
                  <a:lnTo>
                    <a:pt x="336" y="653"/>
                  </a:lnTo>
                  <a:lnTo>
                    <a:pt x="337" y="656"/>
                  </a:lnTo>
                  <a:lnTo>
                    <a:pt x="338" y="657"/>
                  </a:lnTo>
                  <a:lnTo>
                    <a:pt x="339" y="658"/>
                  </a:lnTo>
                  <a:lnTo>
                    <a:pt x="339" y="658"/>
                  </a:lnTo>
                  <a:lnTo>
                    <a:pt x="344" y="666"/>
                  </a:lnTo>
                  <a:lnTo>
                    <a:pt x="344" y="666"/>
                  </a:lnTo>
                  <a:lnTo>
                    <a:pt x="339" y="677"/>
                  </a:lnTo>
                  <a:lnTo>
                    <a:pt x="339" y="677"/>
                  </a:lnTo>
                  <a:lnTo>
                    <a:pt x="330" y="688"/>
                  </a:lnTo>
                  <a:lnTo>
                    <a:pt x="320" y="697"/>
                  </a:lnTo>
                  <a:lnTo>
                    <a:pt x="309" y="705"/>
                  </a:lnTo>
                  <a:lnTo>
                    <a:pt x="299" y="713"/>
                  </a:lnTo>
                  <a:lnTo>
                    <a:pt x="273" y="727"/>
                  </a:lnTo>
                  <a:lnTo>
                    <a:pt x="248" y="739"/>
                  </a:lnTo>
                  <a:lnTo>
                    <a:pt x="196" y="763"/>
                  </a:lnTo>
                  <a:lnTo>
                    <a:pt x="172" y="776"/>
                  </a:lnTo>
                  <a:lnTo>
                    <a:pt x="160" y="783"/>
                  </a:lnTo>
                  <a:lnTo>
                    <a:pt x="149" y="792"/>
                  </a:lnTo>
                  <a:lnTo>
                    <a:pt x="149" y="792"/>
                  </a:lnTo>
                  <a:lnTo>
                    <a:pt x="129" y="806"/>
                  </a:lnTo>
                  <a:lnTo>
                    <a:pt x="107" y="823"/>
                  </a:lnTo>
                  <a:lnTo>
                    <a:pt x="87" y="841"/>
                  </a:lnTo>
                  <a:lnTo>
                    <a:pt x="67" y="860"/>
                  </a:lnTo>
                  <a:lnTo>
                    <a:pt x="49" y="881"/>
                  </a:lnTo>
                  <a:lnTo>
                    <a:pt x="41" y="892"/>
                  </a:lnTo>
                  <a:lnTo>
                    <a:pt x="33" y="903"/>
                  </a:lnTo>
                  <a:lnTo>
                    <a:pt x="27" y="913"/>
                  </a:lnTo>
                  <a:lnTo>
                    <a:pt x="20" y="925"/>
                  </a:lnTo>
                  <a:lnTo>
                    <a:pt x="14" y="937"/>
                  </a:lnTo>
                  <a:lnTo>
                    <a:pt x="11" y="949"/>
                  </a:lnTo>
                  <a:lnTo>
                    <a:pt x="11" y="949"/>
                  </a:lnTo>
                  <a:lnTo>
                    <a:pt x="8" y="952"/>
                  </a:lnTo>
                  <a:lnTo>
                    <a:pt x="7" y="954"/>
                  </a:lnTo>
                  <a:lnTo>
                    <a:pt x="6" y="957"/>
                  </a:lnTo>
                  <a:lnTo>
                    <a:pt x="8" y="959"/>
                  </a:lnTo>
                  <a:lnTo>
                    <a:pt x="8" y="959"/>
                  </a:lnTo>
                  <a:lnTo>
                    <a:pt x="6" y="976"/>
                  </a:lnTo>
                  <a:lnTo>
                    <a:pt x="4" y="999"/>
                  </a:lnTo>
                  <a:lnTo>
                    <a:pt x="4" y="999"/>
                  </a:lnTo>
                  <a:lnTo>
                    <a:pt x="2" y="1002"/>
                  </a:lnTo>
                  <a:lnTo>
                    <a:pt x="0" y="1006"/>
                  </a:lnTo>
                  <a:lnTo>
                    <a:pt x="0" y="1010"/>
                  </a:lnTo>
                  <a:lnTo>
                    <a:pt x="1" y="1011"/>
                  </a:lnTo>
                  <a:lnTo>
                    <a:pt x="4" y="1012"/>
                  </a:lnTo>
                  <a:lnTo>
                    <a:pt x="4" y="1012"/>
                  </a:lnTo>
                  <a:lnTo>
                    <a:pt x="4" y="1024"/>
                  </a:lnTo>
                  <a:lnTo>
                    <a:pt x="5" y="1037"/>
                  </a:lnTo>
                  <a:lnTo>
                    <a:pt x="5" y="1037"/>
                  </a:lnTo>
                  <a:lnTo>
                    <a:pt x="5" y="1040"/>
                  </a:lnTo>
                  <a:lnTo>
                    <a:pt x="5" y="1040"/>
                  </a:lnTo>
                  <a:lnTo>
                    <a:pt x="7" y="1051"/>
                  </a:lnTo>
                  <a:lnTo>
                    <a:pt x="11" y="1063"/>
                  </a:lnTo>
                  <a:lnTo>
                    <a:pt x="13" y="1068"/>
                  </a:lnTo>
                  <a:lnTo>
                    <a:pt x="17" y="1072"/>
                  </a:lnTo>
                  <a:lnTo>
                    <a:pt x="22" y="1075"/>
                  </a:lnTo>
                  <a:lnTo>
                    <a:pt x="28" y="1076"/>
                  </a:lnTo>
                  <a:lnTo>
                    <a:pt x="28" y="1076"/>
                  </a:lnTo>
                  <a:lnTo>
                    <a:pt x="30" y="1076"/>
                  </a:lnTo>
                  <a:lnTo>
                    <a:pt x="33" y="1075"/>
                  </a:lnTo>
                  <a:lnTo>
                    <a:pt x="34" y="1074"/>
                  </a:lnTo>
                  <a:lnTo>
                    <a:pt x="34" y="1072"/>
                  </a:lnTo>
                  <a:lnTo>
                    <a:pt x="31" y="1069"/>
                  </a:lnTo>
                  <a:lnTo>
                    <a:pt x="27" y="1066"/>
                  </a:lnTo>
                  <a:lnTo>
                    <a:pt x="27" y="1066"/>
                  </a:lnTo>
                  <a:lnTo>
                    <a:pt x="35" y="1065"/>
                  </a:lnTo>
                  <a:lnTo>
                    <a:pt x="46" y="1063"/>
                  </a:lnTo>
                  <a:lnTo>
                    <a:pt x="52" y="1060"/>
                  </a:lnTo>
                  <a:lnTo>
                    <a:pt x="55" y="1058"/>
                  </a:lnTo>
                  <a:lnTo>
                    <a:pt x="59" y="1055"/>
                  </a:lnTo>
                  <a:lnTo>
                    <a:pt x="60" y="1052"/>
                  </a:lnTo>
                  <a:lnTo>
                    <a:pt x="60" y="1052"/>
                  </a:lnTo>
                  <a:lnTo>
                    <a:pt x="71" y="1045"/>
                  </a:lnTo>
                  <a:lnTo>
                    <a:pt x="81" y="1036"/>
                  </a:lnTo>
                  <a:lnTo>
                    <a:pt x="101" y="1019"/>
                  </a:lnTo>
                  <a:lnTo>
                    <a:pt x="119" y="1001"/>
                  </a:lnTo>
                  <a:lnTo>
                    <a:pt x="137" y="982"/>
                  </a:lnTo>
                  <a:lnTo>
                    <a:pt x="155" y="962"/>
                  </a:lnTo>
                  <a:lnTo>
                    <a:pt x="173" y="943"/>
                  </a:lnTo>
                  <a:lnTo>
                    <a:pt x="193" y="925"/>
                  </a:lnTo>
                  <a:lnTo>
                    <a:pt x="203" y="918"/>
                  </a:lnTo>
                  <a:lnTo>
                    <a:pt x="214" y="910"/>
                  </a:lnTo>
                  <a:lnTo>
                    <a:pt x="214" y="910"/>
                  </a:lnTo>
                  <a:lnTo>
                    <a:pt x="241" y="893"/>
                  </a:lnTo>
                  <a:lnTo>
                    <a:pt x="268" y="877"/>
                  </a:lnTo>
                  <a:lnTo>
                    <a:pt x="297" y="863"/>
                  </a:lnTo>
                  <a:lnTo>
                    <a:pt x="326" y="850"/>
                  </a:lnTo>
                  <a:lnTo>
                    <a:pt x="385" y="823"/>
                  </a:lnTo>
                  <a:lnTo>
                    <a:pt x="443" y="797"/>
                  </a:lnTo>
                  <a:lnTo>
                    <a:pt x="443" y="797"/>
                  </a:lnTo>
                  <a:lnTo>
                    <a:pt x="437" y="803"/>
                  </a:lnTo>
                  <a:lnTo>
                    <a:pt x="432" y="807"/>
                  </a:lnTo>
                  <a:lnTo>
                    <a:pt x="429" y="811"/>
                  </a:lnTo>
                  <a:lnTo>
                    <a:pt x="427" y="815"/>
                  </a:lnTo>
                  <a:lnTo>
                    <a:pt x="429" y="816"/>
                  </a:lnTo>
                  <a:lnTo>
                    <a:pt x="432" y="816"/>
                  </a:lnTo>
                  <a:lnTo>
                    <a:pt x="437" y="813"/>
                  </a:lnTo>
                  <a:lnTo>
                    <a:pt x="445" y="809"/>
                  </a:lnTo>
                  <a:lnTo>
                    <a:pt x="445" y="809"/>
                  </a:lnTo>
                  <a:lnTo>
                    <a:pt x="432" y="827"/>
                  </a:lnTo>
                  <a:lnTo>
                    <a:pt x="432" y="827"/>
                  </a:lnTo>
                  <a:lnTo>
                    <a:pt x="429" y="825"/>
                  </a:lnTo>
                  <a:lnTo>
                    <a:pt x="427" y="827"/>
                  </a:lnTo>
                  <a:lnTo>
                    <a:pt x="427" y="827"/>
                  </a:lnTo>
                  <a:lnTo>
                    <a:pt x="426" y="830"/>
                  </a:lnTo>
                  <a:lnTo>
                    <a:pt x="427" y="835"/>
                  </a:lnTo>
                  <a:lnTo>
                    <a:pt x="430" y="846"/>
                  </a:lnTo>
                  <a:lnTo>
                    <a:pt x="432" y="851"/>
                  </a:lnTo>
                  <a:lnTo>
                    <a:pt x="432" y="851"/>
                  </a:lnTo>
                  <a:lnTo>
                    <a:pt x="431" y="857"/>
                  </a:lnTo>
                  <a:lnTo>
                    <a:pt x="431" y="860"/>
                  </a:lnTo>
                  <a:lnTo>
                    <a:pt x="431" y="863"/>
                  </a:lnTo>
                  <a:lnTo>
                    <a:pt x="433" y="863"/>
                  </a:lnTo>
                  <a:lnTo>
                    <a:pt x="436" y="863"/>
                  </a:lnTo>
                  <a:lnTo>
                    <a:pt x="438" y="863"/>
                  </a:lnTo>
                  <a:lnTo>
                    <a:pt x="438" y="863"/>
                  </a:lnTo>
                  <a:lnTo>
                    <a:pt x="467" y="906"/>
                  </a:lnTo>
                  <a:lnTo>
                    <a:pt x="479" y="928"/>
                  </a:lnTo>
                  <a:lnTo>
                    <a:pt x="484" y="940"/>
                  </a:lnTo>
                  <a:lnTo>
                    <a:pt x="489" y="952"/>
                  </a:lnTo>
                  <a:lnTo>
                    <a:pt x="489" y="952"/>
                  </a:lnTo>
                  <a:lnTo>
                    <a:pt x="486" y="956"/>
                  </a:lnTo>
                  <a:lnTo>
                    <a:pt x="485" y="960"/>
                  </a:lnTo>
                  <a:lnTo>
                    <a:pt x="486" y="963"/>
                  </a:lnTo>
                  <a:lnTo>
                    <a:pt x="486" y="964"/>
                  </a:lnTo>
                  <a:lnTo>
                    <a:pt x="489" y="964"/>
                  </a:lnTo>
                  <a:lnTo>
                    <a:pt x="491" y="963"/>
                  </a:lnTo>
                  <a:lnTo>
                    <a:pt x="491" y="963"/>
                  </a:lnTo>
                  <a:lnTo>
                    <a:pt x="496" y="974"/>
                  </a:lnTo>
                  <a:lnTo>
                    <a:pt x="501" y="984"/>
                  </a:lnTo>
                  <a:lnTo>
                    <a:pt x="506" y="993"/>
                  </a:lnTo>
                  <a:lnTo>
                    <a:pt x="512" y="1000"/>
                  </a:lnTo>
                  <a:lnTo>
                    <a:pt x="519" y="1007"/>
                  </a:lnTo>
                  <a:lnTo>
                    <a:pt x="526" y="1013"/>
                  </a:lnTo>
                  <a:lnTo>
                    <a:pt x="533" y="1018"/>
                  </a:lnTo>
                  <a:lnTo>
                    <a:pt x="542" y="1022"/>
                  </a:lnTo>
                  <a:lnTo>
                    <a:pt x="550" y="1025"/>
                  </a:lnTo>
                  <a:lnTo>
                    <a:pt x="559" y="1028"/>
                  </a:lnTo>
                  <a:lnTo>
                    <a:pt x="578" y="1030"/>
                  </a:lnTo>
                  <a:lnTo>
                    <a:pt x="598" y="1031"/>
                  </a:lnTo>
                  <a:lnTo>
                    <a:pt x="621" y="1030"/>
                  </a:lnTo>
                  <a:lnTo>
                    <a:pt x="621" y="1030"/>
                  </a:lnTo>
                  <a:lnTo>
                    <a:pt x="672" y="1027"/>
                  </a:lnTo>
                  <a:lnTo>
                    <a:pt x="722" y="1024"/>
                  </a:lnTo>
                  <a:lnTo>
                    <a:pt x="773" y="1022"/>
                  </a:lnTo>
                  <a:lnTo>
                    <a:pt x="798" y="1023"/>
                  </a:lnTo>
                  <a:lnTo>
                    <a:pt x="825" y="1024"/>
                  </a:lnTo>
                  <a:lnTo>
                    <a:pt x="825" y="1024"/>
                  </a:lnTo>
                  <a:lnTo>
                    <a:pt x="826" y="1024"/>
                  </a:lnTo>
                  <a:lnTo>
                    <a:pt x="828" y="1024"/>
                  </a:lnTo>
                  <a:lnTo>
                    <a:pt x="828" y="1024"/>
                  </a:lnTo>
                  <a:lnTo>
                    <a:pt x="880" y="1029"/>
                  </a:lnTo>
                  <a:lnTo>
                    <a:pt x="880" y="1029"/>
                  </a:lnTo>
                  <a:lnTo>
                    <a:pt x="882" y="1030"/>
                  </a:lnTo>
                  <a:lnTo>
                    <a:pt x="885" y="1030"/>
                  </a:lnTo>
                  <a:lnTo>
                    <a:pt x="890" y="1029"/>
                  </a:lnTo>
                  <a:lnTo>
                    <a:pt x="890" y="1029"/>
                  </a:lnTo>
                  <a:lnTo>
                    <a:pt x="939" y="1035"/>
                  </a:lnTo>
                  <a:lnTo>
                    <a:pt x="939" y="1035"/>
                  </a:lnTo>
                  <a:lnTo>
                    <a:pt x="951" y="1037"/>
                  </a:lnTo>
                  <a:lnTo>
                    <a:pt x="967" y="1040"/>
                  </a:lnTo>
                  <a:lnTo>
                    <a:pt x="981" y="1042"/>
                  </a:lnTo>
                  <a:lnTo>
                    <a:pt x="987" y="1042"/>
                  </a:lnTo>
                  <a:lnTo>
                    <a:pt x="993" y="1041"/>
                  </a:lnTo>
                  <a:lnTo>
                    <a:pt x="993" y="1041"/>
                  </a:lnTo>
                  <a:lnTo>
                    <a:pt x="1110" y="1053"/>
                  </a:lnTo>
                  <a:lnTo>
                    <a:pt x="1110" y="1053"/>
                  </a:lnTo>
                  <a:lnTo>
                    <a:pt x="1114" y="1054"/>
                  </a:lnTo>
                  <a:lnTo>
                    <a:pt x="1117" y="1054"/>
                  </a:lnTo>
                  <a:lnTo>
                    <a:pt x="1117" y="1054"/>
                  </a:lnTo>
                  <a:lnTo>
                    <a:pt x="1135" y="1055"/>
                  </a:lnTo>
                  <a:lnTo>
                    <a:pt x="1154" y="1055"/>
                  </a:lnTo>
                  <a:lnTo>
                    <a:pt x="1154" y="1055"/>
                  </a:lnTo>
                  <a:lnTo>
                    <a:pt x="1160" y="1058"/>
                  </a:lnTo>
                  <a:lnTo>
                    <a:pt x="1168" y="1058"/>
                  </a:lnTo>
                  <a:lnTo>
                    <a:pt x="1177" y="1057"/>
                  </a:lnTo>
                  <a:lnTo>
                    <a:pt x="1187" y="1054"/>
                  </a:lnTo>
                  <a:lnTo>
                    <a:pt x="1210" y="1046"/>
                  </a:lnTo>
                  <a:lnTo>
                    <a:pt x="1234" y="1035"/>
                  </a:lnTo>
                  <a:lnTo>
                    <a:pt x="1256" y="1023"/>
                  </a:lnTo>
                  <a:lnTo>
                    <a:pt x="1274" y="1012"/>
                  </a:lnTo>
                  <a:lnTo>
                    <a:pt x="1286" y="1002"/>
                  </a:lnTo>
                  <a:lnTo>
                    <a:pt x="1288" y="1000"/>
                  </a:lnTo>
                  <a:lnTo>
                    <a:pt x="1288" y="998"/>
                  </a:lnTo>
                  <a:lnTo>
                    <a:pt x="1288" y="998"/>
                  </a:lnTo>
                  <a:lnTo>
                    <a:pt x="1296" y="992"/>
                  </a:lnTo>
                  <a:lnTo>
                    <a:pt x="1304" y="984"/>
                  </a:lnTo>
                  <a:lnTo>
                    <a:pt x="1310" y="977"/>
                  </a:lnTo>
                  <a:lnTo>
                    <a:pt x="1316" y="969"/>
                  </a:lnTo>
                  <a:lnTo>
                    <a:pt x="1322" y="962"/>
                  </a:lnTo>
                  <a:lnTo>
                    <a:pt x="1325" y="953"/>
                  </a:lnTo>
                  <a:lnTo>
                    <a:pt x="1334" y="935"/>
                  </a:lnTo>
                  <a:lnTo>
                    <a:pt x="1339" y="916"/>
                  </a:lnTo>
                  <a:lnTo>
                    <a:pt x="1342" y="896"/>
                  </a:lnTo>
                  <a:lnTo>
                    <a:pt x="1345" y="877"/>
                  </a:lnTo>
                  <a:lnTo>
                    <a:pt x="1347" y="857"/>
                  </a:lnTo>
                  <a:lnTo>
                    <a:pt x="1347" y="857"/>
                  </a:lnTo>
                  <a:lnTo>
                    <a:pt x="1352" y="810"/>
                  </a:lnTo>
                  <a:lnTo>
                    <a:pt x="1357" y="763"/>
                  </a:lnTo>
                  <a:lnTo>
                    <a:pt x="1363" y="716"/>
                  </a:lnTo>
                  <a:lnTo>
                    <a:pt x="1370" y="669"/>
                  </a:lnTo>
                  <a:lnTo>
                    <a:pt x="1370" y="669"/>
                  </a:lnTo>
                  <a:lnTo>
                    <a:pt x="1375" y="651"/>
                  </a:lnTo>
                  <a:lnTo>
                    <a:pt x="1380" y="630"/>
                  </a:lnTo>
                  <a:lnTo>
                    <a:pt x="1392" y="588"/>
                  </a:lnTo>
                  <a:lnTo>
                    <a:pt x="1404" y="545"/>
                  </a:lnTo>
                  <a:lnTo>
                    <a:pt x="1410" y="522"/>
                  </a:lnTo>
                  <a:lnTo>
                    <a:pt x="1414" y="500"/>
                  </a:lnTo>
                  <a:lnTo>
                    <a:pt x="1418" y="477"/>
                  </a:lnTo>
                  <a:lnTo>
                    <a:pt x="1419" y="456"/>
                  </a:lnTo>
                  <a:lnTo>
                    <a:pt x="1420" y="434"/>
                  </a:lnTo>
                  <a:lnTo>
                    <a:pt x="1419" y="412"/>
                  </a:lnTo>
                  <a:lnTo>
                    <a:pt x="1416" y="392"/>
                  </a:lnTo>
                  <a:lnTo>
                    <a:pt x="1412" y="382"/>
                  </a:lnTo>
                  <a:lnTo>
                    <a:pt x="1408" y="373"/>
                  </a:lnTo>
                  <a:lnTo>
                    <a:pt x="1405" y="363"/>
                  </a:lnTo>
                  <a:lnTo>
                    <a:pt x="1400" y="353"/>
                  </a:lnTo>
                  <a:lnTo>
                    <a:pt x="1394" y="345"/>
                  </a:lnTo>
                  <a:lnTo>
                    <a:pt x="1387" y="336"/>
                  </a:lnTo>
                  <a:lnTo>
                    <a:pt x="1387" y="336"/>
                  </a:lnTo>
                  <a:lnTo>
                    <a:pt x="1376" y="322"/>
                  </a:lnTo>
                  <a:lnTo>
                    <a:pt x="1364" y="310"/>
                  </a:lnTo>
                  <a:lnTo>
                    <a:pt x="1337" y="285"/>
                  </a:lnTo>
                  <a:lnTo>
                    <a:pt x="1310" y="262"/>
                  </a:lnTo>
                  <a:lnTo>
                    <a:pt x="1282" y="240"/>
                  </a:lnTo>
                  <a:lnTo>
                    <a:pt x="1252" y="220"/>
                  </a:lnTo>
                  <a:lnTo>
                    <a:pt x="1222" y="200"/>
                  </a:lnTo>
                  <a:lnTo>
                    <a:pt x="1160" y="164"/>
                  </a:lnTo>
                  <a:lnTo>
                    <a:pt x="1160" y="164"/>
                  </a:lnTo>
                  <a:close/>
                  <a:moveTo>
                    <a:pt x="291" y="317"/>
                  </a:moveTo>
                  <a:lnTo>
                    <a:pt x="291" y="317"/>
                  </a:lnTo>
                  <a:lnTo>
                    <a:pt x="290" y="317"/>
                  </a:lnTo>
                  <a:lnTo>
                    <a:pt x="288" y="318"/>
                  </a:lnTo>
                  <a:lnTo>
                    <a:pt x="282" y="322"/>
                  </a:lnTo>
                  <a:lnTo>
                    <a:pt x="268" y="338"/>
                  </a:lnTo>
                  <a:lnTo>
                    <a:pt x="254" y="356"/>
                  </a:lnTo>
                  <a:lnTo>
                    <a:pt x="244" y="365"/>
                  </a:lnTo>
                  <a:lnTo>
                    <a:pt x="244" y="365"/>
                  </a:lnTo>
                  <a:lnTo>
                    <a:pt x="254" y="351"/>
                  </a:lnTo>
                  <a:lnTo>
                    <a:pt x="265" y="338"/>
                  </a:lnTo>
                  <a:lnTo>
                    <a:pt x="265" y="338"/>
                  </a:lnTo>
                  <a:lnTo>
                    <a:pt x="279" y="318"/>
                  </a:lnTo>
                  <a:lnTo>
                    <a:pt x="285" y="309"/>
                  </a:lnTo>
                  <a:lnTo>
                    <a:pt x="288" y="303"/>
                  </a:lnTo>
                  <a:lnTo>
                    <a:pt x="289" y="298"/>
                  </a:lnTo>
                  <a:lnTo>
                    <a:pt x="289" y="298"/>
                  </a:lnTo>
                  <a:lnTo>
                    <a:pt x="291" y="317"/>
                  </a:lnTo>
                  <a:lnTo>
                    <a:pt x="291" y="317"/>
                  </a:lnTo>
                  <a:close/>
                  <a:moveTo>
                    <a:pt x="288" y="271"/>
                  </a:moveTo>
                  <a:lnTo>
                    <a:pt x="288" y="271"/>
                  </a:lnTo>
                  <a:lnTo>
                    <a:pt x="288" y="283"/>
                  </a:lnTo>
                  <a:lnTo>
                    <a:pt x="288" y="297"/>
                  </a:lnTo>
                  <a:lnTo>
                    <a:pt x="288" y="297"/>
                  </a:lnTo>
                  <a:lnTo>
                    <a:pt x="288" y="294"/>
                  </a:lnTo>
                  <a:lnTo>
                    <a:pt x="285" y="294"/>
                  </a:lnTo>
                  <a:lnTo>
                    <a:pt x="281" y="297"/>
                  </a:lnTo>
                  <a:lnTo>
                    <a:pt x="274" y="302"/>
                  </a:lnTo>
                  <a:lnTo>
                    <a:pt x="268" y="309"/>
                  </a:lnTo>
                  <a:lnTo>
                    <a:pt x="256" y="323"/>
                  </a:lnTo>
                  <a:lnTo>
                    <a:pt x="249" y="332"/>
                  </a:lnTo>
                  <a:lnTo>
                    <a:pt x="249" y="332"/>
                  </a:lnTo>
                  <a:lnTo>
                    <a:pt x="260" y="317"/>
                  </a:lnTo>
                  <a:lnTo>
                    <a:pt x="271" y="303"/>
                  </a:lnTo>
                  <a:lnTo>
                    <a:pt x="277" y="296"/>
                  </a:lnTo>
                  <a:lnTo>
                    <a:pt x="281" y="288"/>
                  </a:lnTo>
                  <a:lnTo>
                    <a:pt x="285" y="280"/>
                  </a:lnTo>
                  <a:lnTo>
                    <a:pt x="288" y="271"/>
                  </a:lnTo>
                  <a:lnTo>
                    <a:pt x="288" y="271"/>
                  </a:lnTo>
                  <a:close/>
                  <a:moveTo>
                    <a:pt x="240" y="299"/>
                  </a:moveTo>
                  <a:lnTo>
                    <a:pt x="240" y="299"/>
                  </a:lnTo>
                  <a:lnTo>
                    <a:pt x="242" y="299"/>
                  </a:lnTo>
                  <a:lnTo>
                    <a:pt x="244" y="297"/>
                  </a:lnTo>
                  <a:lnTo>
                    <a:pt x="248" y="293"/>
                  </a:lnTo>
                  <a:lnTo>
                    <a:pt x="255" y="283"/>
                  </a:lnTo>
                  <a:lnTo>
                    <a:pt x="255" y="283"/>
                  </a:lnTo>
                  <a:lnTo>
                    <a:pt x="235" y="317"/>
                  </a:lnTo>
                  <a:lnTo>
                    <a:pt x="235" y="317"/>
                  </a:lnTo>
                  <a:lnTo>
                    <a:pt x="236" y="308"/>
                  </a:lnTo>
                  <a:lnTo>
                    <a:pt x="240" y="299"/>
                  </a:lnTo>
                  <a:lnTo>
                    <a:pt x="240" y="299"/>
                  </a:lnTo>
                  <a:close/>
                  <a:moveTo>
                    <a:pt x="234" y="336"/>
                  </a:moveTo>
                  <a:lnTo>
                    <a:pt x="234" y="336"/>
                  </a:lnTo>
                  <a:lnTo>
                    <a:pt x="238" y="333"/>
                  </a:lnTo>
                  <a:lnTo>
                    <a:pt x="238" y="333"/>
                  </a:lnTo>
                  <a:lnTo>
                    <a:pt x="235" y="344"/>
                  </a:lnTo>
                  <a:lnTo>
                    <a:pt x="235" y="344"/>
                  </a:lnTo>
                  <a:lnTo>
                    <a:pt x="234" y="336"/>
                  </a:lnTo>
                  <a:lnTo>
                    <a:pt x="234" y="336"/>
                  </a:lnTo>
                  <a:close/>
                  <a:moveTo>
                    <a:pt x="236" y="351"/>
                  </a:moveTo>
                  <a:lnTo>
                    <a:pt x="236" y="351"/>
                  </a:lnTo>
                  <a:lnTo>
                    <a:pt x="237" y="352"/>
                  </a:lnTo>
                  <a:lnTo>
                    <a:pt x="240" y="352"/>
                  </a:lnTo>
                  <a:lnTo>
                    <a:pt x="243" y="351"/>
                  </a:lnTo>
                  <a:lnTo>
                    <a:pt x="243" y="351"/>
                  </a:lnTo>
                  <a:lnTo>
                    <a:pt x="237" y="361"/>
                  </a:lnTo>
                  <a:lnTo>
                    <a:pt x="237" y="361"/>
                  </a:lnTo>
                  <a:lnTo>
                    <a:pt x="236" y="351"/>
                  </a:lnTo>
                  <a:lnTo>
                    <a:pt x="236" y="351"/>
                  </a:lnTo>
                  <a:close/>
                  <a:moveTo>
                    <a:pt x="246" y="389"/>
                  </a:moveTo>
                  <a:lnTo>
                    <a:pt x="246" y="389"/>
                  </a:lnTo>
                  <a:lnTo>
                    <a:pt x="242" y="380"/>
                  </a:lnTo>
                  <a:lnTo>
                    <a:pt x="242" y="380"/>
                  </a:lnTo>
                  <a:lnTo>
                    <a:pt x="253" y="373"/>
                  </a:lnTo>
                  <a:lnTo>
                    <a:pt x="253" y="373"/>
                  </a:lnTo>
                  <a:lnTo>
                    <a:pt x="246" y="389"/>
                  </a:lnTo>
                  <a:lnTo>
                    <a:pt x="246" y="389"/>
                  </a:lnTo>
                  <a:close/>
                  <a:moveTo>
                    <a:pt x="254" y="414"/>
                  </a:moveTo>
                  <a:lnTo>
                    <a:pt x="254" y="414"/>
                  </a:lnTo>
                  <a:lnTo>
                    <a:pt x="253" y="411"/>
                  </a:lnTo>
                  <a:lnTo>
                    <a:pt x="253" y="411"/>
                  </a:lnTo>
                  <a:lnTo>
                    <a:pt x="255" y="410"/>
                  </a:lnTo>
                  <a:lnTo>
                    <a:pt x="255" y="410"/>
                  </a:lnTo>
                  <a:lnTo>
                    <a:pt x="254" y="414"/>
                  </a:lnTo>
                  <a:lnTo>
                    <a:pt x="254" y="414"/>
                  </a:lnTo>
                  <a:close/>
                  <a:moveTo>
                    <a:pt x="253" y="399"/>
                  </a:moveTo>
                  <a:lnTo>
                    <a:pt x="253" y="399"/>
                  </a:lnTo>
                  <a:lnTo>
                    <a:pt x="255" y="389"/>
                  </a:lnTo>
                  <a:lnTo>
                    <a:pt x="260" y="380"/>
                  </a:lnTo>
                  <a:lnTo>
                    <a:pt x="265" y="370"/>
                  </a:lnTo>
                  <a:lnTo>
                    <a:pt x="270" y="361"/>
                  </a:lnTo>
                  <a:lnTo>
                    <a:pt x="282" y="342"/>
                  </a:lnTo>
                  <a:lnTo>
                    <a:pt x="293" y="324"/>
                  </a:lnTo>
                  <a:lnTo>
                    <a:pt x="293" y="324"/>
                  </a:lnTo>
                  <a:lnTo>
                    <a:pt x="299" y="349"/>
                  </a:lnTo>
                  <a:lnTo>
                    <a:pt x="299" y="349"/>
                  </a:lnTo>
                  <a:lnTo>
                    <a:pt x="296" y="349"/>
                  </a:lnTo>
                  <a:lnTo>
                    <a:pt x="294" y="350"/>
                  </a:lnTo>
                  <a:lnTo>
                    <a:pt x="288" y="355"/>
                  </a:lnTo>
                  <a:lnTo>
                    <a:pt x="282" y="362"/>
                  </a:lnTo>
                  <a:lnTo>
                    <a:pt x="274" y="370"/>
                  </a:lnTo>
                  <a:lnTo>
                    <a:pt x="262" y="388"/>
                  </a:lnTo>
                  <a:lnTo>
                    <a:pt x="258" y="395"/>
                  </a:lnTo>
                  <a:lnTo>
                    <a:pt x="253" y="399"/>
                  </a:lnTo>
                  <a:lnTo>
                    <a:pt x="253" y="399"/>
                  </a:lnTo>
                  <a:close/>
                  <a:moveTo>
                    <a:pt x="301" y="357"/>
                  </a:moveTo>
                  <a:lnTo>
                    <a:pt x="301" y="357"/>
                  </a:lnTo>
                  <a:lnTo>
                    <a:pt x="307" y="374"/>
                  </a:lnTo>
                  <a:lnTo>
                    <a:pt x="307" y="374"/>
                  </a:lnTo>
                  <a:lnTo>
                    <a:pt x="301" y="376"/>
                  </a:lnTo>
                  <a:lnTo>
                    <a:pt x="295" y="381"/>
                  </a:lnTo>
                  <a:lnTo>
                    <a:pt x="290" y="387"/>
                  </a:lnTo>
                  <a:lnTo>
                    <a:pt x="284" y="394"/>
                  </a:lnTo>
                  <a:lnTo>
                    <a:pt x="272" y="408"/>
                  </a:lnTo>
                  <a:lnTo>
                    <a:pt x="267" y="415"/>
                  </a:lnTo>
                  <a:lnTo>
                    <a:pt x="262" y="418"/>
                  </a:lnTo>
                  <a:lnTo>
                    <a:pt x="262" y="418"/>
                  </a:lnTo>
                  <a:lnTo>
                    <a:pt x="266" y="409"/>
                  </a:lnTo>
                  <a:lnTo>
                    <a:pt x="271" y="398"/>
                  </a:lnTo>
                  <a:lnTo>
                    <a:pt x="278" y="388"/>
                  </a:lnTo>
                  <a:lnTo>
                    <a:pt x="287" y="379"/>
                  </a:lnTo>
                  <a:lnTo>
                    <a:pt x="287" y="379"/>
                  </a:lnTo>
                  <a:lnTo>
                    <a:pt x="295" y="368"/>
                  </a:lnTo>
                  <a:lnTo>
                    <a:pt x="301" y="357"/>
                  </a:lnTo>
                  <a:lnTo>
                    <a:pt x="301" y="357"/>
                  </a:lnTo>
                  <a:close/>
                  <a:moveTo>
                    <a:pt x="260" y="432"/>
                  </a:moveTo>
                  <a:lnTo>
                    <a:pt x="260" y="432"/>
                  </a:lnTo>
                  <a:lnTo>
                    <a:pt x="270" y="424"/>
                  </a:lnTo>
                  <a:lnTo>
                    <a:pt x="270" y="424"/>
                  </a:lnTo>
                  <a:lnTo>
                    <a:pt x="262" y="439"/>
                  </a:lnTo>
                  <a:lnTo>
                    <a:pt x="262" y="439"/>
                  </a:lnTo>
                  <a:lnTo>
                    <a:pt x="260" y="432"/>
                  </a:lnTo>
                  <a:lnTo>
                    <a:pt x="260" y="432"/>
                  </a:lnTo>
                  <a:close/>
                  <a:moveTo>
                    <a:pt x="265" y="446"/>
                  </a:moveTo>
                  <a:lnTo>
                    <a:pt x="265" y="446"/>
                  </a:lnTo>
                  <a:lnTo>
                    <a:pt x="271" y="445"/>
                  </a:lnTo>
                  <a:lnTo>
                    <a:pt x="277" y="441"/>
                  </a:lnTo>
                  <a:lnTo>
                    <a:pt x="277" y="441"/>
                  </a:lnTo>
                  <a:lnTo>
                    <a:pt x="268" y="456"/>
                  </a:lnTo>
                  <a:lnTo>
                    <a:pt x="268" y="456"/>
                  </a:lnTo>
                  <a:lnTo>
                    <a:pt x="265" y="446"/>
                  </a:lnTo>
                  <a:lnTo>
                    <a:pt x="265" y="446"/>
                  </a:lnTo>
                  <a:close/>
                  <a:moveTo>
                    <a:pt x="272" y="467"/>
                  </a:moveTo>
                  <a:lnTo>
                    <a:pt x="272" y="467"/>
                  </a:lnTo>
                  <a:lnTo>
                    <a:pt x="276" y="464"/>
                  </a:lnTo>
                  <a:lnTo>
                    <a:pt x="279" y="461"/>
                  </a:lnTo>
                  <a:lnTo>
                    <a:pt x="279" y="461"/>
                  </a:lnTo>
                  <a:lnTo>
                    <a:pt x="273" y="470"/>
                  </a:lnTo>
                  <a:lnTo>
                    <a:pt x="273" y="470"/>
                  </a:lnTo>
                  <a:lnTo>
                    <a:pt x="272" y="467"/>
                  </a:lnTo>
                  <a:lnTo>
                    <a:pt x="272" y="467"/>
                  </a:lnTo>
                  <a:close/>
                  <a:moveTo>
                    <a:pt x="279" y="485"/>
                  </a:moveTo>
                  <a:lnTo>
                    <a:pt x="279" y="485"/>
                  </a:lnTo>
                  <a:lnTo>
                    <a:pt x="278" y="483"/>
                  </a:lnTo>
                  <a:lnTo>
                    <a:pt x="278" y="483"/>
                  </a:lnTo>
                  <a:lnTo>
                    <a:pt x="279" y="482"/>
                  </a:lnTo>
                  <a:lnTo>
                    <a:pt x="279" y="482"/>
                  </a:lnTo>
                  <a:lnTo>
                    <a:pt x="279" y="485"/>
                  </a:lnTo>
                  <a:lnTo>
                    <a:pt x="279" y="485"/>
                  </a:lnTo>
                  <a:close/>
                  <a:moveTo>
                    <a:pt x="279" y="428"/>
                  </a:moveTo>
                  <a:lnTo>
                    <a:pt x="279" y="428"/>
                  </a:lnTo>
                  <a:lnTo>
                    <a:pt x="287" y="417"/>
                  </a:lnTo>
                  <a:lnTo>
                    <a:pt x="294" y="405"/>
                  </a:lnTo>
                  <a:lnTo>
                    <a:pt x="309" y="383"/>
                  </a:lnTo>
                  <a:lnTo>
                    <a:pt x="309" y="383"/>
                  </a:lnTo>
                  <a:lnTo>
                    <a:pt x="314" y="398"/>
                  </a:lnTo>
                  <a:lnTo>
                    <a:pt x="314" y="398"/>
                  </a:lnTo>
                  <a:lnTo>
                    <a:pt x="312" y="397"/>
                  </a:lnTo>
                  <a:lnTo>
                    <a:pt x="309" y="398"/>
                  </a:lnTo>
                  <a:lnTo>
                    <a:pt x="306" y="399"/>
                  </a:lnTo>
                  <a:lnTo>
                    <a:pt x="303" y="403"/>
                  </a:lnTo>
                  <a:lnTo>
                    <a:pt x="299" y="409"/>
                  </a:lnTo>
                  <a:lnTo>
                    <a:pt x="295" y="414"/>
                  </a:lnTo>
                  <a:lnTo>
                    <a:pt x="295" y="414"/>
                  </a:lnTo>
                  <a:lnTo>
                    <a:pt x="288" y="421"/>
                  </a:lnTo>
                  <a:lnTo>
                    <a:pt x="279" y="428"/>
                  </a:lnTo>
                  <a:lnTo>
                    <a:pt x="279" y="428"/>
                  </a:lnTo>
                  <a:close/>
                  <a:moveTo>
                    <a:pt x="308" y="455"/>
                  </a:moveTo>
                  <a:lnTo>
                    <a:pt x="308" y="455"/>
                  </a:lnTo>
                  <a:lnTo>
                    <a:pt x="319" y="444"/>
                  </a:lnTo>
                  <a:lnTo>
                    <a:pt x="330" y="436"/>
                  </a:lnTo>
                  <a:lnTo>
                    <a:pt x="330" y="436"/>
                  </a:lnTo>
                  <a:lnTo>
                    <a:pt x="333" y="444"/>
                  </a:lnTo>
                  <a:lnTo>
                    <a:pt x="333" y="444"/>
                  </a:lnTo>
                  <a:lnTo>
                    <a:pt x="331" y="444"/>
                  </a:lnTo>
                  <a:lnTo>
                    <a:pt x="329" y="444"/>
                  </a:lnTo>
                  <a:lnTo>
                    <a:pt x="323" y="447"/>
                  </a:lnTo>
                  <a:lnTo>
                    <a:pt x="318" y="452"/>
                  </a:lnTo>
                  <a:lnTo>
                    <a:pt x="312" y="458"/>
                  </a:lnTo>
                  <a:lnTo>
                    <a:pt x="302" y="471"/>
                  </a:lnTo>
                  <a:lnTo>
                    <a:pt x="296" y="481"/>
                  </a:lnTo>
                  <a:lnTo>
                    <a:pt x="296" y="481"/>
                  </a:lnTo>
                  <a:lnTo>
                    <a:pt x="295" y="480"/>
                  </a:lnTo>
                  <a:lnTo>
                    <a:pt x="291" y="479"/>
                  </a:lnTo>
                  <a:lnTo>
                    <a:pt x="291" y="479"/>
                  </a:lnTo>
                  <a:lnTo>
                    <a:pt x="297" y="468"/>
                  </a:lnTo>
                  <a:lnTo>
                    <a:pt x="297" y="468"/>
                  </a:lnTo>
                  <a:lnTo>
                    <a:pt x="301" y="467"/>
                  </a:lnTo>
                  <a:lnTo>
                    <a:pt x="307" y="463"/>
                  </a:lnTo>
                  <a:lnTo>
                    <a:pt x="308" y="462"/>
                  </a:lnTo>
                  <a:lnTo>
                    <a:pt x="309" y="459"/>
                  </a:lnTo>
                  <a:lnTo>
                    <a:pt x="311" y="457"/>
                  </a:lnTo>
                  <a:lnTo>
                    <a:pt x="308" y="455"/>
                  </a:lnTo>
                  <a:lnTo>
                    <a:pt x="308" y="455"/>
                  </a:lnTo>
                  <a:close/>
                  <a:moveTo>
                    <a:pt x="291" y="462"/>
                  </a:moveTo>
                  <a:lnTo>
                    <a:pt x="291" y="462"/>
                  </a:lnTo>
                  <a:lnTo>
                    <a:pt x="290" y="462"/>
                  </a:lnTo>
                  <a:lnTo>
                    <a:pt x="290" y="462"/>
                  </a:lnTo>
                  <a:lnTo>
                    <a:pt x="305" y="442"/>
                  </a:lnTo>
                  <a:lnTo>
                    <a:pt x="320" y="423"/>
                  </a:lnTo>
                  <a:lnTo>
                    <a:pt x="320" y="423"/>
                  </a:lnTo>
                  <a:lnTo>
                    <a:pt x="320" y="418"/>
                  </a:lnTo>
                  <a:lnTo>
                    <a:pt x="319" y="416"/>
                  </a:lnTo>
                  <a:lnTo>
                    <a:pt x="317" y="416"/>
                  </a:lnTo>
                  <a:lnTo>
                    <a:pt x="313" y="417"/>
                  </a:lnTo>
                  <a:lnTo>
                    <a:pt x="313" y="417"/>
                  </a:lnTo>
                  <a:lnTo>
                    <a:pt x="301" y="428"/>
                  </a:lnTo>
                  <a:lnTo>
                    <a:pt x="289" y="439"/>
                  </a:lnTo>
                  <a:lnTo>
                    <a:pt x="289" y="439"/>
                  </a:lnTo>
                  <a:lnTo>
                    <a:pt x="302" y="420"/>
                  </a:lnTo>
                  <a:lnTo>
                    <a:pt x="302" y="420"/>
                  </a:lnTo>
                  <a:lnTo>
                    <a:pt x="311" y="412"/>
                  </a:lnTo>
                  <a:lnTo>
                    <a:pt x="314" y="408"/>
                  </a:lnTo>
                  <a:lnTo>
                    <a:pt x="317" y="403"/>
                  </a:lnTo>
                  <a:lnTo>
                    <a:pt x="317" y="403"/>
                  </a:lnTo>
                  <a:lnTo>
                    <a:pt x="326" y="428"/>
                  </a:lnTo>
                  <a:lnTo>
                    <a:pt x="326" y="428"/>
                  </a:lnTo>
                  <a:lnTo>
                    <a:pt x="321" y="430"/>
                  </a:lnTo>
                  <a:lnTo>
                    <a:pt x="315" y="433"/>
                  </a:lnTo>
                  <a:lnTo>
                    <a:pt x="307" y="442"/>
                  </a:lnTo>
                  <a:lnTo>
                    <a:pt x="297" y="452"/>
                  </a:lnTo>
                  <a:lnTo>
                    <a:pt x="291" y="462"/>
                  </a:lnTo>
                  <a:lnTo>
                    <a:pt x="291" y="462"/>
                  </a:lnTo>
                  <a:close/>
                  <a:moveTo>
                    <a:pt x="285" y="501"/>
                  </a:moveTo>
                  <a:lnTo>
                    <a:pt x="285" y="501"/>
                  </a:lnTo>
                  <a:lnTo>
                    <a:pt x="283" y="494"/>
                  </a:lnTo>
                  <a:lnTo>
                    <a:pt x="283" y="494"/>
                  </a:lnTo>
                  <a:lnTo>
                    <a:pt x="283" y="494"/>
                  </a:lnTo>
                  <a:lnTo>
                    <a:pt x="283" y="494"/>
                  </a:lnTo>
                  <a:lnTo>
                    <a:pt x="288" y="492"/>
                  </a:lnTo>
                  <a:lnTo>
                    <a:pt x="293" y="489"/>
                  </a:lnTo>
                  <a:lnTo>
                    <a:pt x="293" y="489"/>
                  </a:lnTo>
                  <a:lnTo>
                    <a:pt x="285" y="501"/>
                  </a:lnTo>
                  <a:lnTo>
                    <a:pt x="285" y="501"/>
                  </a:lnTo>
                  <a:close/>
                  <a:moveTo>
                    <a:pt x="290" y="514"/>
                  </a:moveTo>
                  <a:lnTo>
                    <a:pt x="290" y="514"/>
                  </a:lnTo>
                  <a:lnTo>
                    <a:pt x="300" y="495"/>
                  </a:lnTo>
                  <a:lnTo>
                    <a:pt x="311" y="477"/>
                  </a:lnTo>
                  <a:lnTo>
                    <a:pt x="311" y="477"/>
                  </a:lnTo>
                  <a:lnTo>
                    <a:pt x="317" y="471"/>
                  </a:lnTo>
                  <a:lnTo>
                    <a:pt x="324" y="464"/>
                  </a:lnTo>
                  <a:lnTo>
                    <a:pt x="331" y="457"/>
                  </a:lnTo>
                  <a:lnTo>
                    <a:pt x="333" y="453"/>
                  </a:lnTo>
                  <a:lnTo>
                    <a:pt x="336" y="450"/>
                  </a:lnTo>
                  <a:lnTo>
                    <a:pt x="336" y="450"/>
                  </a:lnTo>
                  <a:lnTo>
                    <a:pt x="342" y="465"/>
                  </a:lnTo>
                  <a:lnTo>
                    <a:pt x="342" y="465"/>
                  </a:lnTo>
                  <a:lnTo>
                    <a:pt x="337" y="468"/>
                  </a:lnTo>
                  <a:lnTo>
                    <a:pt x="331" y="471"/>
                  </a:lnTo>
                  <a:lnTo>
                    <a:pt x="325" y="476"/>
                  </a:lnTo>
                  <a:lnTo>
                    <a:pt x="320" y="482"/>
                  </a:lnTo>
                  <a:lnTo>
                    <a:pt x="309" y="495"/>
                  </a:lnTo>
                  <a:lnTo>
                    <a:pt x="302" y="506"/>
                  </a:lnTo>
                  <a:lnTo>
                    <a:pt x="302" y="506"/>
                  </a:lnTo>
                  <a:lnTo>
                    <a:pt x="291" y="515"/>
                  </a:lnTo>
                  <a:lnTo>
                    <a:pt x="291" y="515"/>
                  </a:lnTo>
                  <a:lnTo>
                    <a:pt x="290" y="514"/>
                  </a:lnTo>
                  <a:lnTo>
                    <a:pt x="290" y="514"/>
                  </a:lnTo>
                  <a:close/>
                  <a:moveTo>
                    <a:pt x="366" y="520"/>
                  </a:moveTo>
                  <a:lnTo>
                    <a:pt x="366" y="520"/>
                  </a:lnTo>
                  <a:lnTo>
                    <a:pt x="365" y="520"/>
                  </a:lnTo>
                  <a:lnTo>
                    <a:pt x="362" y="520"/>
                  </a:lnTo>
                  <a:lnTo>
                    <a:pt x="358" y="522"/>
                  </a:lnTo>
                  <a:lnTo>
                    <a:pt x="352" y="528"/>
                  </a:lnTo>
                  <a:lnTo>
                    <a:pt x="344" y="535"/>
                  </a:lnTo>
                  <a:lnTo>
                    <a:pt x="332" y="551"/>
                  </a:lnTo>
                  <a:lnTo>
                    <a:pt x="324" y="560"/>
                  </a:lnTo>
                  <a:lnTo>
                    <a:pt x="324" y="560"/>
                  </a:lnTo>
                  <a:lnTo>
                    <a:pt x="331" y="546"/>
                  </a:lnTo>
                  <a:lnTo>
                    <a:pt x="341" y="533"/>
                  </a:lnTo>
                  <a:lnTo>
                    <a:pt x="352" y="521"/>
                  </a:lnTo>
                  <a:lnTo>
                    <a:pt x="361" y="509"/>
                  </a:lnTo>
                  <a:lnTo>
                    <a:pt x="361" y="509"/>
                  </a:lnTo>
                  <a:lnTo>
                    <a:pt x="372" y="530"/>
                  </a:lnTo>
                  <a:lnTo>
                    <a:pt x="372" y="530"/>
                  </a:lnTo>
                  <a:lnTo>
                    <a:pt x="355" y="550"/>
                  </a:lnTo>
                  <a:lnTo>
                    <a:pt x="346" y="558"/>
                  </a:lnTo>
                  <a:lnTo>
                    <a:pt x="336" y="567"/>
                  </a:lnTo>
                  <a:lnTo>
                    <a:pt x="336" y="567"/>
                  </a:lnTo>
                  <a:lnTo>
                    <a:pt x="343" y="554"/>
                  </a:lnTo>
                  <a:lnTo>
                    <a:pt x="343" y="554"/>
                  </a:lnTo>
                  <a:lnTo>
                    <a:pt x="349" y="548"/>
                  </a:lnTo>
                  <a:lnTo>
                    <a:pt x="359" y="538"/>
                  </a:lnTo>
                  <a:lnTo>
                    <a:pt x="362" y="533"/>
                  </a:lnTo>
                  <a:lnTo>
                    <a:pt x="366" y="527"/>
                  </a:lnTo>
                  <a:lnTo>
                    <a:pt x="367" y="523"/>
                  </a:lnTo>
                  <a:lnTo>
                    <a:pt x="367" y="521"/>
                  </a:lnTo>
                  <a:lnTo>
                    <a:pt x="366" y="520"/>
                  </a:lnTo>
                  <a:lnTo>
                    <a:pt x="366" y="520"/>
                  </a:lnTo>
                  <a:close/>
                  <a:moveTo>
                    <a:pt x="317" y="536"/>
                  </a:moveTo>
                  <a:lnTo>
                    <a:pt x="317" y="536"/>
                  </a:lnTo>
                  <a:lnTo>
                    <a:pt x="323" y="524"/>
                  </a:lnTo>
                  <a:lnTo>
                    <a:pt x="331" y="512"/>
                  </a:lnTo>
                  <a:lnTo>
                    <a:pt x="342" y="501"/>
                  </a:lnTo>
                  <a:lnTo>
                    <a:pt x="353" y="489"/>
                  </a:lnTo>
                  <a:lnTo>
                    <a:pt x="353" y="489"/>
                  </a:lnTo>
                  <a:lnTo>
                    <a:pt x="353" y="489"/>
                  </a:lnTo>
                  <a:lnTo>
                    <a:pt x="353" y="489"/>
                  </a:lnTo>
                  <a:lnTo>
                    <a:pt x="358" y="499"/>
                  </a:lnTo>
                  <a:lnTo>
                    <a:pt x="358" y="499"/>
                  </a:lnTo>
                  <a:lnTo>
                    <a:pt x="337" y="518"/>
                  </a:lnTo>
                  <a:lnTo>
                    <a:pt x="327" y="528"/>
                  </a:lnTo>
                  <a:lnTo>
                    <a:pt x="317" y="536"/>
                  </a:lnTo>
                  <a:lnTo>
                    <a:pt x="317" y="536"/>
                  </a:lnTo>
                  <a:close/>
                  <a:moveTo>
                    <a:pt x="305" y="522"/>
                  </a:moveTo>
                  <a:lnTo>
                    <a:pt x="305" y="522"/>
                  </a:lnTo>
                  <a:lnTo>
                    <a:pt x="309" y="512"/>
                  </a:lnTo>
                  <a:lnTo>
                    <a:pt x="309" y="512"/>
                  </a:lnTo>
                  <a:lnTo>
                    <a:pt x="319" y="504"/>
                  </a:lnTo>
                  <a:lnTo>
                    <a:pt x="329" y="494"/>
                  </a:lnTo>
                  <a:lnTo>
                    <a:pt x="346" y="474"/>
                  </a:lnTo>
                  <a:lnTo>
                    <a:pt x="346" y="474"/>
                  </a:lnTo>
                  <a:lnTo>
                    <a:pt x="349" y="482"/>
                  </a:lnTo>
                  <a:lnTo>
                    <a:pt x="349" y="482"/>
                  </a:lnTo>
                  <a:lnTo>
                    <a:pt x="344" y="483"/>
                  </a:lnTo>
                  <a:lnTo>
                    <a:pt x="338" y="487"/>
                  </a:lnTo>
                  <a:lnTo>
                    <a:pt x="326" y="499"/>
                  </a:lnTo>
                  <a:lnTo>
                    <a:pt x="314" y="514"/>
                  </a:lnTo>
                  <a:lnTo>
                    <a:pt x="305" y="522"/>
                  </a:lnTo>
                  <a:lnTo>
                    <a:pt x="305" y="522"/>
                  </a:lnTo>
                  <a:close/>
                  <a:moveTo>
                    <a:pt x="301" y="538"/>
                  </a:moveTo>
                  <a:lnTo>
                    <a:pt x="301" y="538"/>
                  </a:lnTo>
                  <a:lnTo>
                    <a:pt x="308" y="532"/>
                  </a:lnTo>
                  <a:lnTo>
                    <a:pt x="308" y="532"/>
                  </a:lnTo>
                  <a:lnTo>
                    <a:pt x="305" y="545"/>
                  </a:lnTo>
                  <a:lnTo>
                    <a:pt x="305" y="545"/>
                  </a:lnTo>
                  <a:lnTo>
                    <a:pt x="301" y="538"/>
                  </a:lnTo>
                  <a:lnTo>
                    <a:pt x="301" y="538"/>
                  </a:lnTo>
                  <a:close/>
                  <a:moveTo>
                    <a:pt x="319" y="577"/>
                  </a:moveTo>
                  <a:lnTo>
                    <a:pt x="319" y="577"/>
                  </a:lnTo>
                  <a:lnTo>
                    <a:pt x="319" y="577"/>
                  </a:lnTo>
                  <a:lnTo>
                    <a:pt x="319" y="577"/>
                  </a:lnTo>
                  <a:lnTo>
                    <a:pt x="320" y="576"/>
                  </a:lnTo>
                  <a:lnTo>
                    <a:pt x="320" y="576"/>
                  </a:lnTo>
                  <a:lnTo>
                    <a:pt x="319" y="577"/>
                  </a:lnTo>
                  <a:lnTo>
                    <a:pt x="319" y="577"/>
                  </a:lnTo>
                  <a:close/>
                  <a:moveTo>
                    <a:pt x="313" y="564"/>
                  </a:moveTo>
                  <a:lnTo>
                    <a:pt x="313" y="564"/>
                  </a:lnTo>
                  <a:lnTo>
                    <a:pt x="308" y="552"/>
                  </a:lnTo>
                  <a:lnTo>
                    <a:pt x="308" y="552"/>
                  </a:lnTo>
                  <a:lnTo>
                    <a:pt x="312" y="552"/>
                  </a:lnTo>
                  <a:lnTo>
                    <a:pt x="314" y="551"/>
                  </a:lnTo>
                  <a:lnTo>
                    <a:pt x="320" y="546"/>
                  </a:lnTo>
                  <a:lnTo>
                    <a:pt x="320" y="546"/>
                  </a:lnTo>
                  <a:lnTo>
                    <a:pt x="317" y="554"/>
                  </a:lnTo>
                  <a:lnTo>
                    <a:pt x="313" y="564"/>
                  </a:lnTo>
                  <a:lnTo>
                    <a:pt x="313" y="564"/>
                  </a:lnTo>
                  <a:close/>
                  <a:moveTo>
                    <a:pt x="323" y="587"/>
                  </a:moveTo>
                  <a:lnTo>
                    <a:pt x="323" y="587"/>
                  </a:lnTo>
                  <a:lnTo>
                    <a:pt x="324" y="587"/>
                  </a:lnTo>
                  <a:lnTo>
                    <a:pt x="324" y="587"/>
                  </a:lnTo>
                  <a:lnTo>
                    <a:pt x="332" y="581"/>
                  </a:lnTo>
                  <a:lnTo>
                    <a:pt x="332" y="581"/>
                  </a:lnTo>
                  <a:lnTo>
                    <a:pt x="329" y="589"/>
                  </a:lnTo>
                  <a:lnTo>
                    <a:pt x="326" y="598"/>
                  </a:lnTo>
                  <a:lnTo>
                    <a:pt x="326" y="598"/>
                  </a:lnTo>
                  <a:lnTo>
                    <a:pt x="323" y="587"/>
                  </a:lnTo>
                  <a:lnTo>
                    <a:pt x="323" y="587"/>
                  </a:lnTo>
                  <a:close/>
                  <a:moveTo>
                    <a:pt x="335" y="619"/>
                  </a:moveTo>
                  <a:lnTo>
                    <a:pt x="335" y="619"/>
                  </a:lnTo>
                  <a:lnTo>
                    <a:pt x="332" y="615"/>
                  </a:lnTo>
                  <a:lnTo>
                    <a:pt x="332" y="615"/>
                  </a:lnTo>
                  <a:lnTo>
                    <a:pt x="337" y="612"/>
                  </a:lnTo>
                  <a:lnTo>
                    <a:pt x="337" y="612"/>
                  </a:lnTo>
                  <a:lnTo>
                    <a:pt x="335" y="619"/>
                  </a:lnTo>
                  <a:lnTo>
                    <a:pt x="335" y="619"/>
                  </a:lnTo>
                  <a:close/>
                  <a:moveTo>
                    <a:pt x="342" y="639"/>
                  </a:moveTo>
                  <a:lnTo>
                    <a:pt x="342" y="639"/>
                  </a:lnTo>
                  <a:lnTo>
                    <a:pt x="341" y="636"/>
                  </a:lnTo>
                  <a:lnTo>
                    <a:pt x="341" y="636"/>
                  </a:lnTo>
                  <a:lnTo>
                    <a:pt x="344" y="635"/>
                  </a:lnTo>
                  <a:lnTo>
                    <a:pt x="344" y="635"/>
                  </a:lnTo>
                  <a:lnTo>
                    <a:pt x="342" y="639"/>
                  </a:lnTo>
                  <a:lnTo>
                    <a:pt x="342" y="639"/>
                  </a:lnTo>
                  <a:close/>
                  <a:moveTo>
                    <a:pt x="342" y="626"/>
                  </a:moveTo>
                  <a:lnTo>
                    <a:pt x="342" y="626"/>
                  </a:lnTo>
                  <a:lnTo>
                    <a:pt x="346" y="618"/>
                  </a:lnTo>
                  <a:lnTo>
                    <a:pt x="350" y="611"/>
                  </a:lnTo>
                  <a:lnTo>
                    <a:pt x="360" y="597"/>
                  </a:lnTo>
                  <a:lnTo>
                    <a:pt x="383" y="571"/>
                  </a:lnTo>
                  <a:lnTo>
                    <a:pt x="383" y="571"/>
                  </a:lnTo>
                  <a:lnTo>
                    <a:pt x="385" y="568"/>
                  </a:lnTo>
                  <a:lnTo>
                    <a:pt x="385" y="567"/>
                  </a:lnTo>
                  <a:lnTo>
                    <a:pt x="384" y="567"/>
                  </a:lnTo>
                  <a:lnTo>
                    <a:pt x="382" y="567"/>
                  </a:lnTo>
                  <a:lnTo>
                    <a:pt x="377" y="569"/>
                  </a:lnTo>
                  <a:lnTo>
                    <a:pt x="368" y="574"/>
                  </a:lnTo>
                  <a:lnTo>
                    <a:pt x="365" y="576"/>
                  </a:lnTo>
                  <a:lnTo>
                    <a:pt x="365" y="576"/>
                  </a:lnTo>
                  <a:lnTo>
                    <a:pt x="350" y="589"/>
                  </a:lnTo>
                  <a:lnTo>
                    <a:pt x="343" y="597"/>
                  </a:lnTo>
                  <a:lnTo>
                    <a:pt x="336" y="603"/>
                  </a:lnTo>
                  <a:lnTo>
                    <a:pt x="336" y="603"/>
                  </a:lnTo>
                  <a:lnTo>
                    <a:pt x="337" y="595"/>
                  </a:lnTo>
                  <a:lnTo>
                    <a:pt x="339" y="589"/>
                  </a:lnTo>
                  <a:lnTo>
                    <a:pt x="347" y="577"/>
                  </a:lnTo>
                  <a:lnTo>
                    <a:pt x="355" y="565"/>
                  </a:lnTo>
                  <a:lnTo>
                    <a:pt x="365" y="553"/>
                  </a:lnTo>
                  <a:lnTo>
                    <a:pt x="365" y="553"/>
                  </a:lnTo>
                  <a:lnTo>
                    <a:pt x="377" y="540"/>
                  </a:lnTo>
                  <a:lnTo>
                    <a:pt x="377" y="540"/>
                  </a:lnTo>
                  <a:lnTo>
                    <a:pt x="391" y="568"/>
                  </a:lnTo>
                  <a:lnTo>
                    <a:pt x="403" y="597"/>
                  </a:lnTo>
                  <a:lnTo>
                    <a:pt x="403" y="597"/>
                  </a:lnTo>
                  <a:lnTo>
                    <a:pt x="398" y="599"/>
                  </a:lnTo>
                  <a:lnTo>
                    <a:pt x="395" y="603"/>
                  </a:lnTo>
                  <a:lnTo>
                    <a:pt x="386" y="611"/>
                  </a:lnTo>
                  <a:lnTo>
                    <a:pt x="371" y="629"/>
                  </a:lnTo>
                  <a:lnTo>
                    <a:pt x="371" y="629"/>
                  </a:lnTo>
                  <a:lnTo>
                    <a:pt x="361" y="638"/>
                  </a:lnTo>
                  <a:lnTo>
                    <a:pt x="350" y="644"/>
                  </a:lnTo>
                  <a:lnTo>
                    <a:pt x="350" y="644"/>
                  </a:lnTo>
                  <a:lnTo>
                    <a:pt x="360" y="629"/>
                  </a:lnTo>
                  <a:lnTo>
                    <a:pt x="371" y="617"/>
                  </a:lnTo>
                  <a:lnTo>
                    <a:pt x="382" y="605"/>
                  </a:lnTo>
                  <a:lnTo>
                    <a:pt x="394" y="593"/>
                  </a:lnTo>
                  <a:lnTo>
                    <a:pt x="394" y="593"/>
                  </a:lnTo>
                  <a:lnTo>
                    <a:pt x="396" y="591"/>
                  </a:lnTo>
                  <a:lnTo>
                    <a:pt x="395" y="587"/>
                  </a:lnTo>
                  <a:lnTo>
                    <a:pt x="395" y="587"/>
                  </a:lnTo>
                  <a:lnTo>
                    <a:pt x="392" y="586"/>
                  </a:lnTo>
                  <a:lnTo>
                    <a:pt x="391" y="587"/>
                  </a:lnTo>
                  <a:lnTo>
                    <a:pt x="385" y="589"/>
                  </a:lnTo>
                  <a:lnTo>
                    <a:pt x="377" y="595"/>
                  </a:lnTo>
                  <a:lnTo>
                    <a:pt x="368" y="603"/>
                  </a:lnTo>
                  <a:lnTo>
                    <a:pt x="353" y="617"/>
                  </a:lnTo>
                  <a:lnTo>
                    <a:pt x="342" y="626"/>
                  </a:lnTo>
                  <a:lnTo>
                    <a:pt x="342" y="626"/>
                  </a:lnTo>
                  <a:close/>
                  <a:moveTo>
                    <a:pt x="392" y="703"/>
                  </a:moveTo>
                  <a:lnTo>
                    <a:pt x="392" y="703"/>
                  </a:lnTo>
                  <a:lnTo>
                    <a:pt x="394" y="700"/>
                  </a:lnTo>
                  <a:lnTo>
                    <a:pt x="394" y="698"/>
                  </a:lnTo>
                  <a:lnTo>
                    <a:pt x="394" y="698"/>
                  </a:lnTo>
                  <a:lnTo>
                    <a:pt x="396" y="698"/>
                  </a:lnTo>
                  <a:lnTo>
                    <a:pt x="400" y="697"/>
                  </a:lnTo>
                  <a:lnTo>
                    <a:pt x="403" y="694"/>
                  </a:lnTo>
                  <a:lnTo>
                    <a:pt x="403" y="693"/>
                  </a:lnTo>
                  <a:lnTo>
                    <a:pt x="403" y="691"/>
                  </a:lnTo>
                  <a:lnTo>
                    <a:pt x="403" y="691"/>
                  </a:lnTo>
                  <a:lnTo>
                    <a:pt x="411" y="691"/>
                  </a:lnTo>
                  <a:lnTo>
                    <a:pt x="411" y="691"/>
                  </a:lnTo>
                  <a:lnTo>
                    <a:pt x="404" y="701"/>
                  </a:lnTo>
                  <a:lnTo>
                    <a:pt x="397" y="710"/>
                  </a:lnTo>
                  <a:lnTo>
                    <a:pt x="389" y="717"/>
                  </a:lnTo>
                  <a:lnTo>
                    <a:pt x="379" y="723"/>
                  </a:lnTo>
                  <a:lnTo>
                    <a:pt x="379" y="723"/>
                  </a:lnTo>
                  <a:lnTo>
                    <a:pt x="378" y="722"/>
                  </a:lnTo>
                  <a:lnTo>
                    <a:pt x="378" y="722"/>
                  </a:lnTo>
                  <a:lnTo>
                    <a:pt x="383" y="710"/>
                  </a:lnTo>
                  <a:lnTo>
                    <a:pt x="383" y="710"/>
                  </a:lnTo>
                  <a:lnTo>
                    <a:pt x="392" y="703"/>
                  </a:lnTo>
                  <a:lnTo>
                    <a:pt x="392" y="703"/>
                  </a:lnTo>
                  <a:close/>
                  <a:moveTo>
                    <a:pt x="389" y="681"/>
                  </a:moveTo>
                  <a:lnTo>
                    <a:pt x="389" y="681"/>
                  </a:lnTo>
                  <a:lnTo>
                    <a:pt x="394" y="679"/>
                  </a:lnTo>
                  <a:lnTo>
                    <a:pt x="394" y="679"/>
                  </a:lnTo>
                  <a:lnTo>
                    <a:pt x="391" y="681"/>
                  </a:lnTo>
                  <a:lnTo>
                    <a:pt x="391" y="681"/>
                  </a:lnTo>
                  <a:lnTo>
                    <a:pt x="389" y="681"/>
                  </a:lnTo>
                  <a:lnTo>
                    <a:pt x="389" y="681"/>
                  </a:lnTo>
                  <a:close/>
                  <a:moveTo>
                    <a:pt x="403" y="681"/>
                  </a:moveTo>
                  <a:lnTo>
                    <a:pt x="403" y="681"/>
                  </a:lnTo>
                  <a:lnTo>
                    <a:pt x="418" y="665"/>
                  </a:lnTo>
                  <a:lnTo>
                    <a:pt x="418" y="665"/>
                  </a:lnTo>
                  <a:lnTo>
                    <a:pt x="417" y="674"/>
                  </a:lnTo>
                  <a:lnTo>
                    <a:pt x="414" y="681"/>
                  </a:lnTo>
                  <a:lnTo>
                    <a:pt x="414" y="681"/>
                  </a:lnTo>
                  <a:lnTo>
                    <a:pt x="403" y="681"/>
                  </a:lnTo>
                  <a:lnTo>
                    <a:pt x="403" y="681"/>
                  </a:lnTo>
                  <a:close/>
                  <a:moveTo>
                    <a:pt x="376" y="679"/>
                  </a:moveTo>
                  <a:lnTo>
                    <a:pt x="376" y="679"/>
                  </a:lnTo>
                  <a:lnTo>
                    <a:pt x="384" y="669"/>
                  </a:lnTo>
                  <a:lnTo>
                    <a:pt x="397" y="653"/>
                  </a:lnTo>
                  <a:lnTo>
                    <a:pt x="404" y="646"/>
                  </a:lnTo>
                  <a:lnTo>
                    <a:pt x="409" y="639"/>
                  </a:lnTo>
                  <a:lnTo>
                    <a:pt x="412" y="633"/>
                  </a:lnTo>
                  <a:lnTo>
                    <a:pt x="412" y="630"/>
                  </a:lnTo>
                  <a:lnTo>
                    <a:pt x="412" y="629"/>
                  </a:lnTo>
                  <a:lnTo>
                    <a:pt x="412" y="629"/>
                  </a:lnTo>
                  <a:lnTo>
                    <a:pt x="411" y="629"/>
                  </a:lnTo>
                  <a:lnTo>
                    <a:pt x="408" y="629"/>
                  </a:lnTo>
                  <a:lnTo>
                    <a:pt x="402" y="633"/>
                  </a:lnTo>
                  <a:lnTo>
                    <a:pt x="384" y="645"/>
                  </a:lnTo>
                  <a:lnTo>
                    <a:pt x="356" y="668"/>
                  </a:lnTo>
                  <a:lnTo>
                    <a:pt x="356" y="668"/>
                  </a:lnTo>
                  <a:lnTo>
                    <a:pt x="355" y="665"/>
                  </a:lnTo>
                  <a:lnTo>
                    <a:pt x="355" y="665"/>
                  </a:lnTo>
                  <a:lnTo>
                    <a:pt x="360" y="658"/>
                  </a:lnTo>
                  <a:lnTo>
                    <a:pt x="365" y="651"/>
                  </a:lnTo>
                  <a:lnTo>
                    <a:pt x="378" y="636"/>
                  </a:lnTo>
                  <a:lnTo>
                    <a:pt x="378" y="636"/>
                  </a:lnTo>
                  <a:lnTo>
                    <a:pt x="392" y="622"/>
                  </a:lnTo>
                  <a:lnTo>
                    <a:pt x="407" y="606"/>
                  </a:lnTo>
                  <a:lnTo>
                    <a:pt x="407" y="606"/>
                  </a:lnTo>
                  <a:lnTo>
                    <a:pt x="414" y="630"/>
                  </a:lnTo>
                  <a:lnTo>
                    <a:pt x="417" y="642"/>
                  </a:lnTo>
                  <a:lnTo>
                    <a:pt x="418" y="653"/>
                  </a:lnTo>
                  <a:lnTo>
                    <a:pt x="418" y="653"/>
                  </a:lnTo>
                  <a:lnTo>
                    <a:pt x="413" y="654"/>
                  </a:lnTo>
                  <a:lnTo>
                    <a:pt x="407" y="656"/>
                  </a:lnTo>
                  <a:lnTo>
                    <a:pt x="396" y="663"/>
                  </a:lnTo>
                  <a:lnTo>
                    <a:pt x="376" y="679"/>
                  </a:lnTo>
                  <a:lnTo>
                    <a:pt x="376" y="679"/>
                  </a:lnTo>
                  <a:close/>
                  <a:moveTo>
                    <a:pt x="377" y="689"/>
                  </a:moveTo>
                  <a:lnTo>
                    <a:pt x="377" y="689"/>
                  </a:lnTo>
                  <a:lnTo>
                    <a:pt x="377" y="689"/>
                  </a:lnTo>
                  <a:lnTo>
                    <a:pt x="377" y="689"/>
                  </a:lnTo>
                  <a:lnTo>
                    <a:pt x="377" y="689"/>
                  </a:lnTo>
                  <a:lnTo>
                    <a:pt x="377" y="689"/>
                  </a:lnTo>
                  <a:lnTo>
                    <a:pt x="377" y="689"/>
                  </a:lnTo>
                  <a:lnTo>
                    <a:pt x="377" y="689"/>
                  </a:lnTo>
                  <a:close/>
                  <a:moveTo>
                    <a:pt x="371" y="670"/>
                  </a:moveTo>
                  <a:lnTo>
                    <a:pt x="371" y="670"/>
                  </a:lnTo>
                  <a:lnTo>
                    <a:pt x="365" y="679"/>
                  </a:lnTo>
                  <a:lnTo>
                    <a:pt x="365" y="679"/>
                  </a:lnTo>
                  <a:lnTo>
                    <a:pt x="364" y="679"/>
                  </a:lnTo>
                  <a:lnTo>
                    <a:pt x="364" y="679"/>
                  </a:lnTo>
                  <a:lnTo>
                    <a:pt x="361" y="676"/>
                  </a:lnTo>
                  <a:lnTo>
                    <a:pt x="361" y="676"/>
                  </a:lnTo>
                  <a:lnTo>
                    <a:pt x="371" y="670"/>
                  </a:lnTo>
                  <a:lnTo>
                    <a:pt x="371" y="670"/>
                  </a:lnTo>
                  <a:close/>
                  <a:moveTo>
                    <a:pt x="350" y="654"/>
                  </a:moveTo>
                  <a:lnTo>
                    <a:pt x="350" y="654"/>
                  </a:lnTo>
                  <a:lnTo>
                    <a:pt x="349" y="656"/>
                  </a:lnTo>
                  <a:lnTo>
                    <a:pt x="349" y="656"/>
                  </a:lnTo>
                  <a:lnTo>
                    <a:pt x="349" y="656"/>
                  </a:lnTo>
                  <a:lnTo>
                    <a:pt x="349" y="656"/>
                  </a:lnTo>
                  <a:lnTo>
                    <a:pt x="350" y="654"/>
                  </a:lnTo>
                  <a:lnTo>
                    <a:pt x="350" y="654"/>
                  </a:lnTo>
                  <a:close/>
                  <a:moveTo>
                    <a:pt x="346" y="686"/>
                  </a:moveTo>
                  <a:lnTo>
                    <a:pt x="346" y="686"/>
                  </a:lnTo>
                  <a:lnTo>
                    <a:pt x="349" y="685"/>
                  </a:lnTo>
                  <a:lnTo>
                    <a:pt x="354" y="681"/>
                  </a:lnTo>
                  <a:lnTo>
                    <a:pt x="354" y="681"/>
                  </a:lnTo>
                  <a:lnTo>
                    <a:pt x="360" y="689"/>
                  </a:lnTo>
                  <a:lnTo>
                    <a:pt x="360" y="689"/>
                  </a:lnTo>
                  <a:lnTo>
                    <a:pt x="359" y="689"/>
                  </a:lnTo>
                  <a:lnTo>
                    <a:pt x="359" y="689"/>
                  </a:lnTo>
                  <a:lnTo>
                    <a:pt x="341" y="691"/>
                  </a:lnTo>
                  <a:lnTo>
                    <a:pt x="341" y="691"/>
                  </a:lnTo>
                  <a:lnTo>
                    <a:pt x="346" y="686"/>
                  </a:lnTo>
                  <a:lnTo>
                    <a:pt x="346" y="686"/>
                  </a:lnTo>
                  <a:close/>
                  <a:moveTo>
                    <a:pt x="331" y="700"/>
                  </a:moveTo>
                  <a:lnTo>
                    <a:pt x="331" y="700"/>
                  </a:lnTo>
                  <a:lnTo>
                    <a:pt x="341" y="701"/>
                  </a:lnTo>
                  <a:lnTo>
                    <a:pt x="352" y="701"/>
                  </a:lnTo>
                  <a:lnTo>
                    <a:pt x="373" y="700"/>
                  </a:lnTo>
                  <a:lnTo>
                    <a:pt x="373" y="700"/>
                  </a:lnTo>
                  <a:lnTo>
                    <a:pt x="377" y="700"/>
                  </a:lnTo>
                  <a:lnTo>
                    <a:pt x="377" y="700"/>
                  </a:lnTo>
                  <a:lnTo>
                    <a:pt x="376" y="704"/>
                  </a:lnTo>
                  <a:lnTo>
                    <a:pt x="376" y="704"/>
                  </a:lnTo>
                  <a:lnTo>
                    <a:pt x="367" y="707"/>
                  </a:lnTo>
                  <a:lnTo>
                    <a:pt x="359" y="712"/>
                  </a:lnTo>
                  <a:lnTo>
                    <a:pt x="339" y="718"/>
                  </a:lnTo>
                  <a:lnTo>
                    <a:pt x="339" y="718"/>
                  </a:lnTo>
                  <a:lnTo>
                    <a:pt x="330" y="719"/>
                  </a:lnTo>
                  <a:lnTo>
                    <a:pt x="314" y="723"/>
                  </a:lnTo>
                  <a:lnTo>
                    <a:pt x="306" y="724"/>
                  </a:lnTo>
                  <a:lnTo>
                    <a:pt x="301" y="728"/>
                  </a:lnTo>
                  <a:lnTo>
                    <a:pt x="299" y="729"/>
                  </a:lnTo>
                  <a:lnTo>
                    <a:pt x="299" y="730"/>
                  </a:lnTo>
                  <a:lnTo>
                    <a:pt x="299" y="732"/>
                  </a:lnTo>
                  <a:lnTo>
                    <a:pt x="300" y="734"/>
                  </a:lnTo>
                  <a:lnTo>
                    <a:pt x="300" y="734"/>
                  </a:lnTo>
                  <a:lnTo>
                    <a:pt x="278" y="733"/>
                  </a:lnTo>
                  <a:lnTo>
                    <a:pt x="278" y="733"/>
                  </a:lnTo>
                  <a:lnTo>
                    <a:pt x="293" y="725"/>
                  </a:lnTo>
                  <a:lnTo>
                    <a:pt x="306" y="718"/>
                  </a:lnTo>
                  <a:lnTo>
                    <a:pt x="319" y="710"/>
                  </a:lnTo>
                  <a:lnTo>
                    <a:pt x="331" y="700"/>
                  </a:lnTo>
                  <a:lnTo>
                    <a:pt x="331" y="700"/>
                  </a:lnTo>
                  <a:close/>
                  <a:moveTo>
                    <a:pt x="368" y="718"/>
                  </a:moveTo>
                  <a:lnTo>
                    <a:pt x="368" y="718"/>
                  </a:lnTo>
                  <a:lnTo>
                    <a:pt x="368" y="719"/>
                  </a:lnTo>
                  <a:lnTo>
                    <a:pt x="368" y="719"/>
                  </a:lnTo>
                  <a:lnTo>
                    <a:pt x="368" y="721"/>
                  </a:lnTo>
                  <a:lnTo>
                    <a:pt x="368" y="721"/>
                  </a:lnTo>
                  <a:lnTo>
                    <a:pt x="365" y="719"/>
                  </a:lnTo>
                  <a:lnTo>
                    <a:pt x="365" y="719"/>
                  </a:lnTo>
                  <a:lnTo>
                    <a:pt x="368" y="718"/>
                  </a:lnTo>
                  <a:lnTo>
                    <a:pt x="368" y="718"/>
                  </a:lnTo>
                  <a:close/>
                  <a:moveTo>
                    <a:pt x="320" y="733"/>
                  </a:moveTo>
                  <a:lnTo>
                    <a:pt x="320" y="733"/>
                  </a:lnTo>
                  <a:lnTo>
                    <a:pt x="341" y="728"/>
                  </a:lnTo>
                  <a:lnTo>
                    <a:pt x="341" y="728"/>
                  </a:lnTo>
                  <a:lnTo>
                    <a:pt x="358" y="728"/>
                  </a:lnTo>
                  <a:lnTo>
                    <a:pt x="358" y="728"/>
                  </a:lnTo>
                  <a:lnTo>
                    <a:pt x="339" y="732"/>
                  </a:lnTo>
                  <a:lnTo>
                    <a:pt x="320" y="733"/>
                  </a:lnTo>
                  <a:lnTo>
                    <a:pt x="320" y="733"/>
                  </a:lnTo>
                  <a:close/>
                  <a:moveTo>
                    <a:pt x="338" y="741"/>
                  </a:moveTo>
                  <a:lnTo>
                    <a:pt x="338" y="741"/>
                  </a:lnTo>
                  <a:lnTo>
                    <a:pt x="335" y="742"/>
                  </a:lnTo>
                  <a:lnTo>
                    <a:pt x="335" y="742"/>
                  </a:lnTo>
                  <a:lnTo>
                    <a:pt x="335" y="741"/>
                  </a:lnTo>
                  <a:lnTo>
                    <a:pt x="335" y="741"/>
                  </a:lnTo>
                  <a:lnTo>
                    <a:pt x="338" y="741"/>
                  </a:lnTo>
                  <a:lnTo>
                    <a:pt x="338" y="741"/>
                  </a:lnTo>
                  <a:close/>
                  <a:moveTo>
                    <a:pt x="214" y="794"/>
                  </a:moveTo>
                  <a:lnTo>
                    <a:pt x="214" y="794"/>
                  </a:lnTo>
                  <a:lnTo>
                    <a:pt x="234" y="791"/>
                  </a:lnTo>
                  <a:lnTo>
                    <a:pt x="234" y="791"/>
                  </a:lnTo>
                  <a:lnTo>
                    <a:pt x="213" y="804"/>
                  </a:lnTo>
                  <a:lnTo>
                    <a:pt x="193" y="818"/>
                  </a:lnTo>
                  <a:lnTo>
                    <a:pt x="193" y="818"/>
                  </a:lnTo>
                  <a:lnTo>
                    <a:pt x="190" y="817"/>
                  </a:lnTo>
                  <a:lnTo>
                    <a:pt x="188" y="817"/>
                  </a:lnTo>
                  <a:lnTo>
                    <a:pt x="182" y="817"/>
                  </a:lnTo>
                  <a:lnTo>
                    <a:pt x="163" y="823"/>
                  </a:lnTo>
                  <a:lnTo>
                    <a:pt x="131" y="834"/>
                  </a:lnTo>
                  <a:lnTo>
                    <a:pt x="131" y="834"/>
                  </a:lnTo>
                  <a:lnTo>
                    <a:pt x="146" y="827"/>
                  </a:lnTo>
                  <a:lnTo>
                    <a:pt x="161" y="819"/>
                  </a:lnTo>
                  <a:lnTo>
                    <a:pt x="193" y="809"/>
                  </a:lnTo>
                  <a:lnTo>
                    <a:pt x="193" y="809"/>
                  </a:lnTo>
                  <a:lnTo>
                    <a:pt x="199" y="807"/>
                  </a:lnTo>
                  <a:lnTo>
                    <a:pt x="208" y="805"/>
                  </a:lnTo>
                  <a:lnTo>
                    <a:pt x="213" y="803"/>
                  </a:lnTo>
                  <a:lnTo>
                    <a:pt x="216" y="800"/>
                  </a:lnTo>
                  <a:lnTo>
                    <a:pt x="217" y="798"/>
                  </a:lnTo>
                  <a:lnTo>
                    <a:pt x="214" y="794"/>
                  </a:lnTo>
                  <a:lnTo>
                    <a:pt x="214" y="794"/>
                  </a:lnTo>
                  <a:close/>
                  <a:moveTo>
                    <a:pt x="189" y="787"/>
                  </a:moveTo>
                  <a:lnTo>
                    <a:pt x="189" y="787"/>
                  </a:lnTo>
                  <a:lnTo>
                    <a:pt x="206" y="782"/>
                  </a:lnTo>
                  <a:lnTo>
                    <a:pt x="234" y="776"/>
                  </a:lnTo>
                  <a:lnTo>
                    <a:pt x="247" y="772"/>
                  </a:lnTo>
                  <a:lnTo>
                    <a:pt x="259" y="769"/>
                  </a:lnTo>
                  <a:lnTo>
                    <a:pt x="267" y="765"/>
                  </a:lnTo>
                  <a:lnTo>
                    <a:pt x="270" y="763"/>
                  </a:lnTo>
                  <a:lnTo>
                    <a:pt x="271" y="760"/>
                  </a:lnTo>
                  <a:lnTo>
                    <a:pt x="271" y="760"/>
                  </a:lnTo>
                  <a:lnTo>
                    <a:pt x="287" y="758"/>
                  </a:lnTo>
                  <a:lnTo>
                    <a:pt x="302" y="754"/>
                  </a:lnTo>
                  <a:lnTo>
                    <a:pt x="302" y="754"/>
                  </a:lnTo>
                  <a:lnTo>
                    <a:pt x="305" y="754"/>
                  </a:lnTo>
                  <a:lnTo>
                    <a:pt x="306" y="752"/>
                  </a:lnTo>
                  <a:lnTo>
                    <a:pt x="306" y="750"/>
                  </a:lnTo>
                  <a:lnTo>
                    <a:pt x="305" y="747"/>
                  </a:lnTo>
                  <a:lnTo>
                    <a:pt x="305" y="747"/>
                  </a:lnTo>
                  <a:lnTo>
                    <a:pt x="311" y="746"/>
                  </a:lnTo>
                  <a:lnTo>
                    <a:pt x="311" y="746"/>
                  </a:lnTo>
                  <a:lnTo>
                    <a:pt x="324" y="746"/>
                  </a:lnTo>
                  <a:lnTo>
                    <a:pt x="324" y="746"/>
                  </a:lnTo>
                  <a:lnTo>
                    <a:pt x="306" y="753"/>
                  </a:lnTo>
                  <a:lnTo>
                    <a:pt x="288" y="762"/>
                  </a:lnTo>
                  <a:lnTo>
                    <a:pt x="254" y="780"/>
                  </a:lnTo>
                  <a:lnTo>
                    <a:pt x="254" y="780"/>
                  </a:lnTo>
                  <a:lnTo>
                    <a:pt x="252" y="778"/>
                  </a:lnTo>
                  <a:lnTo>
                    <a:pt x="249" y="777"/>
                  </a:lnTo>
                  <a:lnTo>
                    <a:pt x="242" y="776"/>
                  </a:lnTo>
                  <a:lnTo>
                    <a:pt x="232" y="776"/>
                  </a:lnTo>
                  <a:lnTo>
                    <a:pt x="223" y="778"/>
                  </a:lnTo>
                  <a:lnTo>
                    <a:pt x="202" y="783"/>
                  </a:lnTo>
                  <a:lnTo>
                    <a:pt x="189" y="787"/>
                  </a:lnTo>
                  <a:lnTo>
                    <a:pt x="189" y="787"/>
                  </a:lnTo>
                  <a:close/>
                  <a:moveTo>
                    <a:pt x="248" y="747"/>
                  </a:moveTo>
                  <a:lnTo>
                    <a:pt x="248" y="747"/>
                  </a:lnTo>
                  <a:lnTo>
                    <a:pt x="264" y="740"/>
                  </a:lnTo>
                  <a:lnTo>
                    <a:pt x="264" y="740"/>
                  </a:lnTo>
                  <a:lnTo>
                    <a:pt x="268" y="742"/>
                  </a:lnTo>
                  <a:lnTo>
                    <a:pt x="276" y="744"/>
                  </a:lnTo>
                  <a:lnTo>
                    <a:pt x="276" y="744"/>
                  </a:lnTo>
                  <a:lnTo>
                    <a:pt x="259" y="747"/>
                  </a:lnTo>
                  <a:lnTo>
                    <a:pt x="243" y="748"/>
                  </a:lnTo>
                  <a:lnTo>
                    <a:pt x="243" y="748"/>
                  </a:lnTo>
                  <a:lnTo>
                    <a:pt x="248" y="747"/>
                  </a:lnTo>
                  <a:lnTo>
                    <a:pt x="248" y="747"/>
                  </a:lnTo>
                  <a:close/>
                  <a:moveTo>
                    <a:pt x="231" y="754"/>
                  </a:moveTo>
                  <a:lnTo>
                    <a:pt x="231" y="754"/>
                  </a:lnTo>
                  <a:lnTo>
                    <a:pt x="231" y="756"/>
                  </a:lnTo>
                  <a:lnTo>
                    <a:pt x="231" y="756"/>
                  </a:lnTo>
                  <a:lnTo>
                    <a:pt x="225" y="757"/>
                  </a:lnTo>
                  <a:lnTo>
                    <a:pt x="225" y="757"/>
                  </a:lnTo>
                  <a:lnTo>
                    <a:pt x="231" y="754"/>
                  </a:lnTo>
                  <a:lnTo>
                    <a:pt x="231" y="754"/>
                  </a:lnTo>
                  <a:close/>
                  <a:moveTo>
                    <a:pt x="193" y="774"/>
                  </a:moveTo>
                  <a:lnTo>
                    <a:pt x="193" y="774"/>
                  </a:lnTo>
                  <a:lnTo>
                    <a:pt x="193" y="775"/>
                  </a:lnTo>
                  <a:lnTo>
                    <a:pt x="193" y="775"/>
                  </a:lnTo>
                  <a:lnTo>
                    <a:pt x="187" y="777"/>
                  </a:lnTo>
                  <a:lnTo>
                    <a:pt x="187" y="777"/>
                  </a:lnTo>
                  <a:lnTo>
                    <a:pt x="193" y="774"/>
                  </a:lnTo>
                  <a:lnTo>
                    <a:pt x="193" y="774"/>
                  </a:lnTo>
                  <a:close/>
                  <a:moveTo>
                    <a:pt x="160" y="795"/>
                  </a:moveTo>
                  <a:lnTo>
                    <a:pt x="160" y="795"/>
                  </a:lnTo>
                  <a:lnTo>
                    <a:pt x="161" y="798"/>
                  </a:lnTo>
                  <a:lnTo>
                    <a:pt x="161" y="798"/>
                  </a:lnTo>
                  <a:lnTo>
                    <a:pt x="155" y="800"/>
                  </a:lnTo>
                  <a:lnTo>
                    <a:pt x="147" y="805"/>
                  </a:lnTo>
                  <a:lnTo>
                    <a:pt x="147" y="805"/>
                  </a:lnTo>
                  <a:lnTo>
                    <a:pt x="160" y="795"/>
                  </a:lnTo>
                  <a:lnTo>
                    <a:pt x="160" y="795"/>
                  </a:lnTo>
                  <a:close/>
                  <a:moveTo>
                    <a:pt x="101" y="845"/>
                  </a:moveTo>
                  <a:lnTo>
                    <a:pt x="101" y="845"/>
                  </a:lnTo>
                  <a:lnTo>
                    <a:pt x="120" y="828"/>
                  </a:lnTo>
                  <a:lnTo>
                    <a:pt x="141" y="810"/>
                  </a:lnTo>
                  <a:lnTo>
                    <a:pt x="141" y="810"/>
                  </a:lnTo>
                  <a:lnTo>
                    <a:pt x="137" y="815"/>
                  </a:lnTo>
                  <a:lnTo>
                    <a:pt x="137" y="817"/>
                  </a:lnTo>
                  <a:lnTo>
                    <a:pt x="137" y="819"/>
                  </a:lnTo>
                  <a:lnTo>
                    <a:pt x="137" y="819"/>
                  </a:lnTo>
                  <a:lnTo>
                    <a:pt x="130" y="824"/>
                  </a:lnTo>
                  <a:lnTo>
                    <a:pt x="118" y="833"/>
                  </a:lnTo>
                  <a:lnTo>
                    <a:pt x="112" y="837"/>
                  </a:lnTo>
                  <a:lnTo>
                    <a:pt x="108" y="841"/>
                  </a:lnTo>
                  <a:lnTo>
                    <a:pt x="108" y="844"/>
                  </a:lnTo>
                  <a:lnTo>
                    <a:pt x="108" y="845"/>
                  </a:lnTo>
                  <a:lnTo>
                    <a:pt x="110" y="847"/>
                  </a:lnTo>
                  <a:lnTo>
                    <a:pt x="112" y="847"/>
                  </a:lnTo>
                  <a:lnTo>
                    <a:pt x="112" y="847"/>
                  </a:lnTo>
                  <a:lnTo>
                    <a:pt x="87" y="858"/>
                  </a:lnTo>
                  <a:lnTo>
                    <a:pt x="87" y="858"/>
                  </a:lnTo>
                  <a:lnTo>
                    <a:pt x="101" y="845"/>
                  </a:lnTo>
                  <a:lnTo>
                    <a:pt x="101" y="845"/>
                  </a:lnTo>
                  <a:close/>
                  <a:moveTo>
                    <a:pt x="71" y="874"/>
                  </a:moveTo>
                  <a:lnTo>
                    <a:pt x="71" y="874"/>
                  </a:lnTo>
                  <a:lnTo>
                    <a:pt x="76" y="875"/>
                  </a:lnTo>
                  <a:lnTo>
                    <a:pt x="83" y="874"/>
                  </a:lnTo>
                  <a:lnTo>
                    <a:pt x="95" y="870"/>
                  </a:lnTo>
                  <a:lnTo>
                    <a:pt x="95" y="870"/>
                  </a:lnTo>
                  <a:lnTo>
                    <a:pt x="81" y="880"/>
                  </a:lnTo>
                  <a:lnTo>
                    <a:pt x="67" y="888"/>
                  </a:lnTo>
                  <a:lnTo>
                    <a:pt x="41" y="909"/>
                  </a:lnTo>
                  <a:lnTo>
                    <a:pt x="41" y="909"/>
                  </a:lnTo>
                  <a:lnTo>
                    <a:pt x="55" y="890"/>
                  </a:lnTo>
                  <a:lnTo>
                    <a:pt x="71" y="874"/>
                  </a:lnTo>
                  <a:lnTo>
                    <a:pt x="71" y="874"/>
                  </a:lnTo>
                  <a:close/>
                  <a:moveTo>
                    <a:pt x="28" y="931"/>
                  </a:moveTo>
                  <a:lnTo>
                    <a:pt x="28" y="931"/>
                  </a:lnTo>
                  <a:lnTo>
                    <a:pt x="35" y="930"/>
                  </a:lnTo>
                  <a:lnTo>
                    <a:pt x="41" y="928"/>
                  </a:lnTo>
                  <a:lnTo>
                    <a:pt x="41" y="928"/>
                  </a:lnTo>
                  <a:lnTo>
                    <a:pt x="25" y="939"/>
                  </a:lnTo>
                  <a:lnTo>
                    <a:pt x="25" y="939"/>
                  </a:lnTo>
                  <a:lnTo>
                    <a:pt x="28" y="931"/>
                  </a:lnTo>
                  <a:lnTo>
                    <a:pt x="28" y="931"/>
                  </a:lnTo>
                  <a:close/>
                  <a:moveTo>
                    <a:pt x="18" y="960"/>
                  </a:moveTo>
                  <a:lnTo>
                    <a:pt x="18" y="960"/>
                  </a:lnTo>
                  <a:lnTo>
                    <a:pt x="18" y="958"/>
                  </a:lnTo>
                  <a:lnTo>
                    <a:pt x="18" y="958"/>
                  </a:lnTo>
                  <a:lnTo>
                    <a:pt x="29" y="953"/>
                  </a:lnTo>
                  <a:lnTo>
                    <a:pt x="40" y="948"/>
                  </a:lnTo>
                  <a:lnTo>
                    <a:pt x="40" y="948"/>
                  </a:lnTo>
                  <a:lnTo>
                    <a:pt x="28" y="959"/>
                  </a:lnTo>
                  <a:lnTo>
                    <a:pt x="16" y="971"/>
                  </a:lnTo>
                  <a:lnTo>
                    <a:pt x="16" y="971"/>
                  </a:lnTo>
                  <a:lnTo>
                    <a:pt x="18" y="960"/>
                  </a:lnTo>
                  <a:lnTo>
                    <a:pt x="18" y="960"/>
                  </a:lnTo>
                  <a:close/>
                  <a:moveTo>
                    <a:pt x="13" y="1006"/>
                  </a:moveTo>
                  <a:lnTo>
                    <a:pt x="13" y="1006"/>
                  </a:lnTo>
                  <a:lnTo>
                    <a:pt x="17" y="1004"/>
                  </a:lnTo>
                  <a:lnTo>
                    <a:pt x="17" y="1004"/>
                  </a:lnTo>
                  <a:lnTo>
                    <a:pt x="13" y="1011"/>
                  </a:lnTo>
                  <a:lnTo>
                    <a:pt x="13" y="1011"/>
                  </a:lnTo>
                  <a:lnTo>
                    <a:pt x="13" y="1006"/>
                  </a:lnTo>
                  <a:lnTo>
                    <a:pt x="13" y="1006"/>
                  </a:lnTo>
                  <a:close/>
                  <a:moveTo>
                    <a:pt x="28" y="1057"/>
                  </a:moveTo>
                  <a:lnTo>
                    <a:pt x="28" y="1057"/>
                  </a:lnTo>
                  <a:lnTo>
                    <a:pt x="19" y="1057"/>
                  </a:lnTo>
                  <a:lnTo>
                    <a:pt x="19" y="1057"/>
                  </a:lnTo>
                  <a:lnTo>
                    <a:pt x="17" y="1049"/>
                  </a:lnTo>
                  <a:lnTo>
                    <a:pt x="16" y="1040"/>
                  </a:lnTo>
                  <a:lnTo>
                    <a:pt x="16" y="1040"/>
                  </a:lnTo>
                  <a:lnTo>
                    <a:pt x="25" y="1030"/>
                  </a:lnTo>
                  <a:lnTo>
                    <a:pt x="25" y="1030"/>
                  </a:lnTo>
                  <a:lnTo>
                    <a:pt x="23" y="1036"/>
                  </a:lnTo>
                  <a:lnTo>
                    <a:pt x="23" y="1042"/>
                  </a:lnTo>
                  <a:lnTo>
                    <a:pt x="23" y="1045"/>
                  </a:lnTo>
                  <a:lnTo>
                    <a:pt x="24" y="1046"/>
                  </a:lnTo>
                  <a:lnTo>
                    <a:pt x="27" y="1046"/>
                  </a:lnTo>
                  <a:lnTo>
                    <a:pt x="31" y="1046"/>
                  </a:lnTo>
                  <a:lnTo>
                    <a:pt x="31" y="1046"/>
                  </a:lnTo>
                  <a:lnTo>
                    <a:pt x="28" y="1057"/>
                  </a:lnTo>
                  <a:lnTo>
                    <a:pt x="28" y="1057"/>
                  </a:lnTo>
                  <a:close/>
                  <a:moveTo>
                    <a:pt x="19" y="1022"/>
                  </a:moveTo>
                  <a:lnTo>
                    <a:pt x="19" y="1022"/>
                  </a:lnTo>
                  <a:lnTo>
                    <a:pt x="27" y="1007"/>
                  </a:lnTo>
                  <a:lnTo>
                    <a:pt x="27" y="1007"/>
                  </a:lnTo>
                  <a:lnTo>
                    <a:pt x="29" y="1001"/>
                  </a:lnTo>
                  <a:lnTo>
                    <a:pt x="31" y="993"/>
                  </a:lnTo>
                  <a:lnTo>
                    <a:pt x="33" y="989"/>
                  </a:lnTo>
                  <a:lnTo>
                    <a:pt x="33" y="986"/>
                  </a:lnTo>
                  <a:lnTo>
                    <a:pt x="31" y="983"/>
                  </a:lnTo>
                  <a:lnTo>
                    <a:pt x="28" y="983"/>
                  </a:lnTo>
                  <a:lnTo>
                    <a:pt x="28" y="983"/>
                  </a:lnTo>
                  <a:lnTo>
                    <a:pt x="45" y="964"/>
                  </a:lnTo>
                  <a:lnTo>
                    <a:pt x="54" y="953"/>
                  </a:lnTo>
                  <a:lnTo>
                    <a:pt x="57" y="948"/>
                  </a:lnTo>
                  <a:lnTo>
                    <a:pt x="57" y="946"/>
                  </a:lnTo>
                  <a:lnTo>
                    <a:pt x="57" y="945"/>
                  </a:lnTo>
                  <a:lnTo>
                    <a:pt x="57" y="945"/>
                  </a:lnTo>
                  <a:lnTo>
                    <a:pt x="60" y="940"/>
                  </a:lnTo>
                  <a:lnTo>
                    <a:pt x="67" y="933"/>
                  </a:lnTo>
                  <a:lnTo>
                    <a:pt x="70" y="929"/>
                  </a:lnTo>
                  <a:lnTo>
                    <a:pt x="71" y="925"/>
                  </a:lnTo>
                  <a:lnTo>
                    <a:pt x="71" y="922"/>
                  </a:lnTo>
                  <a:lnTo>
                    <a:pt x="69" y="919"/>
                  </a:lnTo>
                  <a:lnTo>
                    <a:pt x="69" y="919"/>
                  </a:lnTo>
                  <a:lnTo>
                    <a:pt x="76" y="915"/>
                  </a:lnTo>
                  <a:lnTo>
                    <a:pt x="87" y="907"/>
                  </a:lnTo>
                  <a:lnTo>
                    <a:pt x="92" y="903"/>
                  </a:lnTo>
                  <a:lnTo>
                    <a:pt x="95" y="898"/>
                  </a:lnTo>
                  <a:lnTo>
                    <a:pt x="96" y="894"/>
                  </a:lnTo>
                  <a:lnTo>
                    <a:pt x="96" y="892"/>
                  </a:lnTo>
                  <a:lnTo>
                    <a:pt x="95" y="890"/>
                  </a:lnTo>
                  <a:lnTo>
                    <a:pt x="95" y="890"/>
                  </a:lnTo>
                  <a:lnTo>
                    <a:pt x="114" y="878"/>
                  </a:lnTo>
                  <a:lnTo>
                    <a:pt x="119" y="875"/>
                  </a:lnTo>
                  <a:lnTo>
                    <a:pt x="123" y="870"/>
                  </a:lnTo>
                  <a:lnTo>
                    <a:pt x="125" y="866"/>
                  </a:lnTo>
                  <a:lnTo>
                    <a:pt x="126" y="865"/>
                  </a:lnTo>
                  <a:lnTo>
                    <a:pt x="125" y="864"/>
                  </a:lnTo>
                  <a:lnTo>
                    <a:pt x="125" y="864"/>
                  </a:lnTo>
                  <a:lnTo>
                    <a:pt x="132" y="860"/>
                  </a:lnTo>
                  <a:lnTo>
                    <a:pt x="142" y="854"/>
                  </a:lnTo>
                  <a:lnTo>
                    <a:pt x="147" y="852"/>
                  </a:lnTo>
                  <a:lnTo>
                    <a:pt x="151" y="848"/>
                  </a:lnTo>
                  <a:lnTo>
                    <a:pt x="153" y="845"/>
                  </a:lnTo>
                  <a:lnTo>
                    <a:pt x="153" y="844"/>
                  </a:lnTo>
                  <a:lnTo>
                    <a:pt x="152" y="841"/>
                  </a:lnTo>
                  <a:lnTo>
                    <a:pt x="152" y="841"/>
                  </a:lnTo>
                  <a:lnTo>
                    <a:pt x="171" y="834"/>
                  </a:lnTo>
                  <a:lnTo>
                    <a:pt x="171" y="834"/>
                  </a:lnTo>
                  <a:lnTo>
                    <a:pt x="151" y="851"/>
                  </a:lnTo>
                  <a:lnTo>
                    <a:pt x="128" y="869"/>
                  </a:lnTo>
                  <a:lnTo>
                    <a:pt x="107" y="889"/>
                  </a:lnTo>
                  <a:lnTo>
                    <a:pt x="87" y="911"/>
                  </a:lnTo>
                  <a:lnTo>
                    <a:pt x="67" y="934"/>
                  </a:lnTo>
                  <a:lnTo>
                    <a:pt x="60" y="946"/>
                  </a:lnTo>
                  <a:lnTo>
                    <a:pt x="52" y="959"/>
                  </a:lnTo>
                  <a:lnTo>
                    <a:pt x="46" y="971"/>
                  </a:lnTo>
                  <a:lnTo>
                    <a:pt x="40" y="984"/>
                  </a:lnTo>
                  <a:lnTo>
                    <a:pt x="36" y="998"/>
                  </a:lnTo>
                  <a:lnTo>
                    <a:pt x="33" y="1011"/>
                  </a:lnTo>
                  <a:lnTo>
                    <a:pt x="33" y="1011"/>
                  </a:lnTo>
                  <a:lnTo>
                    <a:pt x="27" y="1016"/>
                  </a:lnTo>
                  <a:lnTo>
                    <a:pt x="19" y="1022"/>
                  </a:lnTo>
                  <a:lnTo>
                    <a:pt x="19" y="1022"/>
                  </a:lnTo>
                  <a:close/>
                  <a:moveTo>
                    <a:pt x="438" y="841"/>
                  </a:moveTo>
                  <a:lnTo>
                    <a:pt x="438" y="841"/>
                  </a:lnTo>
                  <a:lnTo>
                    <a:pt x="437" y="836"/>
                  </a:lnTo>
                  <a:lnTo>
                    <a:pt x="437" y="836"/>
                  </a:lnTo>
                  <a:lnTo>
                    <a:pt x="442" y="834"/>
                  </a:lnTo>
                  <a:lnTo>
                    <a:pt x="442" y="834"/>
                  </a:lnTo>
                  <a:lnTo>
                    <a:pt x="438" y="841"/>
                  </a:lnTo>
                  <a:lnTo>
                    <a:pt x="438" y="841"/>
                  </a:lnTo>
                  <a:close/>
                  <a:moveTo>
                    <a:pt x="444" y="848"/>
                  </a:moveTo>
                  <a:lnTo>
                    <a:pt x="444" y="848"/>
                  </a:lnTo>
                  <a:lnTo>
                    <a:pt x="453" y="836"/>
                  </a:lnTo>
                  <a:lnTo>
                    <a:pt x="462" y="823"/>
                  </a:lnTo>
                  <a:lnTo>
                    <a:pt x="462" y="823"/>
                  </a:lnTo>
                  <a:lnTo>
                    <a:pt x="471" y="813"/>
                  </a:lnTo>
                  <a:lnTo>
                    <a:pt x="476" y="807"/>
                  </a:lnTo>
                  <a:lnTo>
                    <a:pt x="477" y="805"/>
                  </a:lnTo>
                  <a:lnTo>
                    <a:pt x="477" y="803"/>
                  </a:lnTo>
                  <a:lnTo>
                    <a:pt x="477" y="803"/>
                  </a:lnTo>
                  <a:lnTo>
                    <a:pt x="484" y="812"/>
                  </a:lnTo>
                  <a:lnTo>
                    <a:pt x="484" y="812"/>
                  </a:lnTo>
                  <a:lnTo>
                    <a:pt x="473" y="825"/>
                  </a:lnTo>
                  <a:lnTo>
                    <a:pt x="463" y="839"/>
                  </a:lnTo>
                  <a:lnTo>
                    <a:pt x="463" y="839"/>
                  </a:lnTo>
                  <a:lnTo>
                    <a:pt x="462" y="836"/>
                  </a:lnTo>
                  <a:lnTo>
                    <a:pt x="460" y="836"/>
                  </a:lnTo>
                  <a:lnTo>
                    <a:pt x="457" y="837"/>
                  </a:lnTo>
                  <a:lnTo>
                    <a:pt x="454" y="839"/>
                  </a:lnTo>
                  <a:lnTo>
                    <a:pt x="444" y="848"/>
                  </a:lnTo>
                  <a:lnTo>
                    <a:pt x="444" y="848"/>
                  </a:lnTo>
                  <a:close/>
                  <a:moveTo>
                    <a:pt x="455" y="792"/>
                  </a:moveTo>
                  <a:lnTo>
                    <a:pt x="456" y="791"/>
                  </a:lnTo>
                  <a:lnTo>
                    <a:pt x="456" y="791"/>
                  </a:lnTo>
                  <a:lnTo>
                    <a:pt x="455" y="792"/>
                  </a:lnTo>
                  <a:lnTo>
                    <a:pt x="455" y="792"/>
                  </a:lnTo>
                  <a:lnTo>
                    <a:pt x="455" y="792"/>
                  </a:lnTo>
                  <a:lnTo>
                    <a:pt x="455" y="792"/>
                  </a:lnTo>
                  <a:close/>
                  <a:moveTo>
                    <a:pt x="466" y="794"/>
                  </a:moveTo>
                  <a:lnTo>
                    <a:pt x="466" y="794"/>
                  </a:lnTo>
                  <a:lnTo>
                    <a:pt x="467" y="793"/>
                  </a:lnTo>
                  <a:lnTo>
                    <a:pt x="467" y="791"/>
                  </a:lnTo>
                  <a:lnTo>
                    <a:pt x="467" y="791"/>
                  </a:lnTo>
                  <a:lnTo>
                    <a:pt x="473" y="798"/>
                  </a:lnTo>
                  <a:lnTo>
                    <a:pt x="473" y="798"/>
                  </a:lnTo>
                  <a:lnTo>
                    <a:pt x="471" y="798"/>
                  </a:lnTo>
                  <a:lnTo>
                    <a:pt x="468" y="799"/>
                  </a:lnTo>
                  <a:lnTo>
                    <a:pt x="463" y="803"/>
                  </a:lnTo>
                  <a:lnTo>
                    <a:pt x="456" y="811"/>
                  </a:lnTo>
                  <a:lnTo>
                    <a:pt x="456" y="811"/>
                  </a:lnTo>
                  <a:lnTo>
                    <a:pt x="462" y="803"/>
                  </a:lnTo>
                  <a:lnTo>
                    <a:pt x="466" y="794"/>
                  </a:lnTo>
                  <a:lnTo>
                    <a:pt x="466" y="794"/>
                  </a:lnTo>
                  <a:close/>
                  <a:moveTo>
                    <a:pt x="462" y="788"/>
                  </a:moveTo>
                  <a:lnTo>
                    <a:pt x="463" y="788"/>
                  </a:lnTo>
                  <a:lnTo>
                    <a:pt x="463" y="788"/>
                  </a:lnTo>
                  <a:lnTo>
                    <a:pt x="463" y="788"/>
                  </a:lnTo>
                  <a:lnTo>
                    <a:pt x="463" y="788"/>
                  </a:lnTo>
                  <a:lnTo>
                    <a:pt x="462" y="788"/>
                  </a:lnTo>
                  <a:lnTo>
                    <a:pt x="462" y="788"/>
                  </a:lnTo>
                  <a:close/>
                  <a:moveTo>
                    <a:pt x="489" y="822"/>
                  </a:moveTo>
                  <a:lnTo>
                    <a:pt x="489" y="822"/>
                  </a:lnTo>
                  <a:lnTo>
                    <a:pt x="494" y="829"/>
                  </a:lnTo>
                  <a:lnTo>
                    <a:pt x="494" y="829"/>
                  </a:lnTo>
                  <a:lnTo>
                    <a:pt x="483" y="844"/>
                  </a:lnTo>
                  <a:lnTo>
                    <a:pt x="483" y="844"/>
                  </a:lnTo>
                  <a:lnTo>
                    <a:pt x="480" y="842"/>
                  </a:lnTo>
                  <a:lnTo>
                    <a:pt x="478" y="842"/>
                  </a:lnTo>
                  <a:lnTo>
                    <a:pt x="476" y="844"/>
                  </a:lnTo>
                  <a:lnTo>
                    <a:pt x="473" y="846"/>
                  </a:lnTo>
                  <a:lnTo>
                    <a:pt x="465" y="854"/>
                  </a:lnTo>
                  <a:lnTo>
                    <a:pt x="465" y="854"/>
                  </a:lnTo>
                  <a:lnTo>
                    <a:pt x="477" y="837"/>
                  </a:lnTo>
                  <a:lnTo>
                    <a:pt x="489" y="822"/>
                  </a:lnTo>
                  <a:lnTo>
                    <a:pt x="489" y="822"/>
                  </a:lnTo>
                  <a:close/>
                  <a:moveTo>
                    <a:pt x="450" y="863"/>
                  </a:moveTo>
                  <a:lnTo>
                    <a:pt x="450" y="863"/>
                  </a:lnTo>
                  <a:lnTo>
                    <a:pt x="448" y="858"/>
                  </a:lnTo>
                  <a:lnTo>
                    <a:pt x="448" y="858"/>
                  </a:lnTo>
                  <a:lnTo>
                    <a:pt x="456" y="852"/>
                  </a:lnTo>
                  <a:lnTo>
                    <a:pt x="456" y="852"/>
                  </a:lnTo>
                  <a:lnTo>
                    <a:pt x="450" y="863"/>
                  </a:lnTo>
                  <a:lnTo>
                    <a:pt x="450" y="863"/>
                  </a:lnTo>
                  <a:close/>
                  <a:moveTo>
                    <a:pt x="457" y="872"/>
                  </a:moveTo>
                  <a:lnTo>
                    <a:pt x="457" y="872"/>
                  </a:lnTo>
                  <a:lnTo>
                    <a:pt x="467" y="865"/>
                  </a:lnTo>
                  <a:lnTo>
                    <a:pt x="467" y="865"/>
                  </a:lnTo>
                  <a:lnTo>
                    <a:pt x="465" y="871"/>
                  </a:lnTo>
                  <a:lnTo>
                    <a:pt x="462" y="878"/>
                  </a:lnTo>
                  <a:lnTo>
                    <a:pt x="462" y="878"/>
                  </a:lnTo>
                  <a:lnTo>
                    <a:pt x="457" y="872"/>
                  </a:lnTo>
                  <a:lnTo>
                    <a:pt x="457" y="872"/>
                  </a:lnTo>
                  <a:close/>
                  <a:moveTo>
                    <a:pt x="472" y="892"/>
                  </a:moveTo>
                  <a:lnTo>
                    <a:pt x="472" y="892"/>
                  </a:lnTo>
                  <a:lnTo>
                    <a:pt x="467" y="886"/>
                  </a:lnTo>
                  <a:lnTo>
                    <a:pt x="467" y="886"/>
                  </a:lnTo>
                  <a:lnTo>
                    <a:pt x="468" y="884"/>
                  </a:lnTo>
                  <a:lnTo>
                    <a:pt x="468" y="884"/>
                  </a:lnTo>
                  <a:lnTo>
                    <a:pt x="477" y="880"/>
                  </a:lnTo>
                  <a:lnTo>
                    <a:pt x="477" y="880"/>
                  </a:lnTo>
                  <a:lnTo>
                    <a:pt x="474" y="886"/>
                  </a:lnTo>
                  <a:lnTo>
                    <a:pt x="472" y="892"/>
                  </a:lnTo>
                  <a:lnTo>
                    <a:pt x="472" y="892"/>
                  </a:lnTo>
                  <a:close/>
                  <a:moveTo>
                    <a:pt x="490" y="850"/>
                  </a:moveTo>
                  <a:lnTo>
                    <a:pt x="490" y="850"/>
                  </a:lnTo>
                  <a:lnTo>
                    <a:pt x="498" y="839"/>
                  </a:lnTo>
                  <a:lnTo>
                    <a:pt x="498" y="839"/>
                  </a:lnTo>
                  <a:lnTo>
                    <a:pt x="502" y="846"/>
                  </a:lnTo>
                  <a:lnTo>
                    <a:pt x="502" y="846"/>
                  </a:lnTo>
                  <a:lnTo>
                    <a:pt x="490" y="857"/>
                  </a:lnTo>
                  <a:lnTo>
                    <a:pt x="478" y="868"/>
                  </a:lnTo>
                  <a:lnTo>
                    <a:pt x="478" y="868"/>
                  </a:lnTo>
                  <a:lnTo>
                    <a:pt x="484" y="858"/>
                  </a:lnTo>
                  <a:lnTo>
                    <a:pt x="490" y="850"/>
                  </a:lnTo>
                  <a:lnTo>
                    <a:pt x="490" y="850"/>
                  </a:lnTo>
                  <a:close/>
                  <a:moveTo>
                    <a:pt x="563" y="983"/>
                  </a:moveTo>
                  <a:lnTo>
                    <a:pt x="563" y="983"/>
                  </a:lnTo>
                  <a:lnTo>
                    <a:pt x="551" y="992"/>
                  </a:lnTo>
                  <a:lnTo>
                    <a:pt x="538" y="998"/>
                  </a:lnTo>
                  <a:lnTo>
                    <a:pt x="538" y="998"/>
                  </a:lnTo>
                  <a:lnTo>
                    <a:pt x="545" y="988"/>
                  </a:lnTo>
                  <a:lnTo>
                    <a:pt x="555" y="980"/>
                  </a:lnTo>
                  <a:lnTo>
                    <a:pt x="573" y="964"/>
                  </a:lnTo>
                  <a:lnTo>
                    <a:pt x="573" y="964"/>
                  </a:lnTo>
                  <a:lnTo>
                    <a:pt x="583" y="970"/>
                  </a:lnTo>
                  <a:lnTo>
                    <a:pt x="583" y="970"/>
                  </a:lnTo>
                  <a:lnTo>
                    <a:pt x="574" y="976"/>
                  </a:lnTo>
                  <a:lnTo>
                    <a:pt x="563" y="983"/>
                  </a:lnTo>
                  <a:lnTo>
                    <a:pt x="563" y="983"/>
                  </a:lnTo>
                  <a:close/>
                  <a:moveTo>
                    <a:pt x="591" y="974"/>
                  </a:moveTo>
                  <a:lnTo>
                    <a:pt x="591" y="974"/>
                  </a:lnTo>
                  <a:lnTo>
                    <a:pt x="603" y="977"/>
                  </a:lnTo>
                  <a:lnTo>
                    <a:pt x="603" y="977"/>
                  </a:lnTo>
                  <a:lnTo>
                    <a:pt x="580" y="994"/>
                  </a:lnTo>
                  <a:lnTo>
                    <a:pt x="567" y="1001"/>
                  </a:lnTo>
                  <a:lnTo>
                    <a:pt x="555" y="1006"/>
                  </a:lnTo>
                  <a:lnTo>
                    <a:pt x="555" y="1006"/>
                  </a:lnTo>
                  <a:lnTo>
                    <a:pt x="569" y="992"/>
                  </a:lnTo>
                  <a:lnTo>
                    <a:pt x="569" y="992"/>
                  </a:lnTo>
                  <a:lnTo>
                    <a:pt x="581" y="983"/>
                  </a:lnTo>
                  <a:lnTo>
                    <a:pt x="587" y="978"/>
                  </a:lnTo>
                  <a:lnTo>
                    <a:pt x="590" y="976"/>
                  </a:lnTo>
                  <a:lnTo>
                    <a:pt x="591" y="974"/>
                  </a:lnTo>
                  <a:lnTo>
                    <a:pt x="591" y="974"/>
                  </a:lnTo>
                  <a:close/>
                  <a:moveTo>
                    <a:pt x="536" y="980"/>
                  </a:moveTo>
                  <a:lnTo>
                    <a:pt x="536" y="980"/>
                  </a:lnTo>
                  <a:lnTo>
                    <a:pt x="548" y="969"/>
                  </a:lnTo>
                  <a:lnTo>
                    <a:pt x="561" y="958"/>
                  </a:lnTo>
                  <a:lnTo>
                    <a:pt x="561" y="958"/>
                  </a:lnTo>
                  <a:lnTo>
                    <a:pt x="563" y="957"/>
                  </a:lnTo>
                  <a:lnTo>
                    <a:pt x="563" y="957"/>
                  </a:lnTo>
                  <a:lnTo>
                    <a:pt x="565" y="958"/>
                  </a:lnTo>
                  <a:lnTo>
                    <a:pt x="565" y="958"/>
                  </a:lnTo>
                  <a:lnTo>
                    <a:pt x="550" y="969"/>
                  </a:lnTo>
                  <a:lnTo>
                    <a:pt x="536" y="980"/>
                  </a:lnTo>
                  <a:lnTo>
                    <a:pt x="536" y="980"/>
                  </a:lnTo>
                  <a:close/>
                  <a:moveTo>
                    <a:pt x="521" y="970"/>
                  </a:moveTo>
                  <a:lnTo>
                    <a:pt x="521" y="970"/>
                  </a:lnTo>
                  <a:lnTo>
                    <a:pt x="527" y="963"/>
                  </a:lnTo>
                  <a:lnTo>
                    <a:pt x="533" y="954"/>
                  </a:lnTo>
                  <a:lnTo>
                    <a:pt x="548" y="940"/>
                  </a:lnTo>
                  <a:lnTo>
                    <a:pt x="548" y="940"/>
                  </a:lnTo>
                  <a:lnTo>
                    <a:pt x="556" y="949"/>
                  </a:lnTo>
                  <a:lnTo>
                    <a:pt x="556" y="949"/>
                  </a:lnTo>
                  <a:lnTo>
                    <a:pt x="539" y="960"/>
                  </a:lnTo>
                  <a:lnTo>
                    <a:pt x="521" y="970"/>
                  </a:lnTo>
                  <a:lnTo>
                    <a:pt x="521" y="970"/>
                  </a:lnTo>
                  <a:close/>
                  <a:moveTo>
                    <a:pt x="522" y="947"/>
                  </a:moveTo>
                  <a:lnTo>
                    <a:pt x="522" y="947"/>
                  </a:lnTo>
                  <a:lnTo>
                    <a:pt x="528" y="940"/>
                  </a:lnTo>
                  <a:lnTo>
                    <a:pt x="528" y="940"/>
                  </a:lnTo>
                  <a:lnTo>
                    <a:pt x="534" y="934"/>
                  </a:lnTo>
                  <a:lnTo>
                    <a:pt x="538" y="927"/>
                  </a:lnTo>
                  <a:lnTo>
                    <a:pt x="538" y="927"/>
                  </a:lnTo>
                  <a:lnTo>
                    <a:pt x="543" y="933"/>
                  </a:lnTo>
                  <a:lnTo>
                    <a:pt x="543" y="933"/>
                  </a:lnTo>
                  <a:lnTo>
                    <a:pt x="522" y="947"/>
                  </a:lnTo>
                  <a:lnTo>
                    <a:pt x="522" y="947"/>
                  </a:lnTo>
                  <a:close/>
                  <a:moveTo>
                    <a:pt x="515" y="934"/>
                  </a:moveTo>
                  <a:lnTo>
                    <a:pt x="515" y="934"/>
                  </a:lnTo>
                  <a:lnTo>
                    <a:pt x="524" y="923"/>
                  </a:lnTo>
                  <a:lnTo>
                    <a:pt x="531" y="913"/>
                  </a:lnTo>
                  <a:lnTo>
                    <a:pt x="531" y="913"/>
                  </a:lnTo>
                  <a:lnTo>
                    <a:pt x="534" y="919"/>
                  </a:lnTo>
                  <a:lnTo>
                    <a:pt x="534" y="919"/>
                  </a:lnTo>
                  <a:lnTo>
                    <a:pt x="532" y="919"/>
                  </a:lnTo>
                  <a:lnTo>
                    <a:pt x="530" y="922"/>
                  </a:lnTo>
                  <a:lnTo>
                    <a:pt x="524" y="925"/>
                  </a:lnTo>
                  <a:lnTo>
                    <a:pt x="515" y="934"/>
                  </a:lnTo>
                  <a:lnTo>
                    <a:pt x="515" y="934"/>
                  </a:lnTo>
                  <a:close/>
                  <a:moveTo>
                    <a:pt x="513" y="911"/>
                  </a:moveTo>
                  <a:lnTo>
                    <a:pt x="513" y="911"/>
                  </a:lnTo>
                  <a:lnTo>
                    <a:pt x="524" y="898"/>
                  </a:lnTo>
                  <a:lnTo>
                    <a:pt x="524" y="898"/>
                  </a:lnTo>
                  <a:lnTo>
                    <a:pt x="525" y="901"/>
                  </a:lnTo>
                  <a:lnTo>
                    <a:pt x="525" y="901"/>
                  </a:lnTo>
                  <a:lnTo>
                    <a:pt x="513" y="911"/>
                  </a:lnTo>
                  <a:lnTo>
                    <a:pt x="513" y="911"/>
                  </a:lnTo>
                  <a:close/>
                  <a:moveTo>
                    <a:pt x="495" y="910"/>
                  </a:moveTo>
                  <a:lnTo>
                    <a:pt x="495" y="910"/>
                  </a:lnTo>
                  <a:lnTo>
                    <a:pt x="501" y="898"/>
                  </a:lnTo>
                  <a:lnTo>
                    <a:pt x="509" y="884"/>
                  </a:lnTo>
                  <a:lnTo>
                    <a:pt x="509" y="884"/>
                  </a:lnTo>
                  <a:lnTo>
                    <a:pt x="514" y="877"/>
                  </a:lnTo>
                  <a:lnTo>
                    <a:pt x="514" y="877"/>
                  </a:lnTo>
                  <a:lnTo>
                    <a:pt x="519" y="888"/>
                  </a:lnTo>
                  <a:lnTo>
                    <a:pt x="519" y="888"/>
                  </a:lnTo>
                  <a:lnTo>
                    <a:pt x="507" y="899"/>
                  </a:lnTo>
                  <a:lnTo>
                    <a:pt x="501" y="905"/>
                  </a:lnTo>
                  <a:lnTo>
                    <a:pt x="495" y="910"/>
                  </a:lnTo>
                  <a:lnTo>
                    <a:pt x="495" y="910"/>
                  </a:lnTo>
                  <a:close/>
                  <a:moveTo>
                    <a:pt x="483" y="890"/>
                  </a:moveTo>
                  <a:lnTo>
                    <a:pt x="483" y="890"/>
                  </a:lnTo>
                  <a:lnTo>
                    <a:pt x="488" y="881"/>
                  </a:lnTo>
                  <a:lnTo>
                    <a:pt x="494" y="872"/>
                  </a:lnTo>
                  <a:lnTo>
                    <a:pt x="506" y="857"/>
                  </a:lnTo>
                  <a:lnTo>
                    <a:pt x="506" y="857"/>
                  </a:lnTo>
                  <a:lnTo>
                    <a:pt x="509" y="864"/>
                  </a:lnTo>
                  <a:lnTo>
                    <a:pt x="509" y="864"/>
                  </a:lnTo>
                  <a:lnTo>
                    <a:pt x="496" y="877"/>
                  </a:lnTo>
                  <a:lnTo>
                    <a:pt x="490" y="884"/>
                  </a:lnTo>
                  <a:lnTo>
                    <a:pt x="483" y="890"/>
                  </a:lnTo>
                  <a:lnTo>
                    <a:pt x="483" y="890"/>
                  </a:lnTo>
                  <a:close/>
                  <a:moveTo>
                    <a:pt x="484" y="911"/>
                  </a:moveTo>
                  <a:lnTo>
                    <a:pt x="484" y="911"/>
                  </a:lnTo>
                  <a:lnTo>
                    <a:pt x="479" y="904"/>
                  </a:lnTo>
                  <a:lnTo>
                    <a:pt x="479" y="904"/>
                  </a:lnTo>
                  <a:lnTo>
                    <a:pt x="491" y="895"/>
                  </a:lnTo>
                  <a:lnTo>
                    <a:pt x="491" y="895"/>
                  </a:lnTo>
                  <a:lnTo>
                    <a:pt x="484" y="911"/>
                  </a:lnTo>
                  <a:lnTo>
                    <a:pt x="484" y="911"/>
                  </a:lnTo>
                  <a:close/>
                  <a:moveTo>
                    <a:pt x="490" y="927"/>
                  </a:moveTo>
                  <a:lnTo>
                    <a:pt x="490" y="927"/>
                  </a:lnTo>
                  <a:lnTo>
                    <a:pt x="489" y="924"/>
                  </a:lnTo>
                  <a:lnTo>
                    <a:pt x="489" y="924"/>
                  </a:lnTo>
                  <a:lnTo>
                    <a:pt x="492" y="922"/>
                  </a:lnTo>
                  <a:lnTo>
                    <a:pt x="492" y="922"/>
                  </a:lnTo>
                  <a:lnTo>
                    <a:pt x="490" y="927"/>
                  </a:lnTo>
                  <a:lnTo>
                    <a:pt x="490" y="927"/>
                  </a:lnTo>
                  <a:close/>
                  <a:moveTo>
                    <a:pt x="494" y="936"/>
                  </a:moveTo>
                  <a:lnTo>
                    <a:pt x="494" y="936"/>
                  </a:lnTo>
                  <a:lnTo>
                    <a:pt x="502" y="931"/>
                  </a:lnTo>
                  <a:lnTo>
                    <a:pt x="510" y="925"/>
                  </a:lnTo>
                  <a:lnTo>
                    <a:pt x="510" y="925"/>
                  </a:lnTo>
                  <a:lnTo>
                    <a:pt x="496" y="943"/>
                  </a:lnTo>
                  <a:lnTo>
                    <a:pt x="496" y="943"/>
                  </a:lnTo>
                  <a:lnTo>
                    <a:pt x="494" y="936"/>
                  </a:lnTo>
                  <a:lnTo>
                    <a:pt x="494" y="936"/>
                  </a:lnTo>
                  <a:close/>
                  <a:moveTo>
                    <a:pt x="500" y="958"/>
                  </a:moveTo>
                  <a:lnTo>
                    <a:pt x="500" y="958"/>
                  </a:lnTo>
                  <a:lnTo>
                    <a:pt x="506" y="954"/>
                  </a:lnTo>
                  <a:lnTo>
                    <a:pt x="506" y="954"/>
                  </a:lnTo>
                  <a:lnTo>
                    <a:pt x="501" y="960"/>
                  </a:lnTo>
                  <a:lnTo>
                    <a:pt x="501" y="960"/>
                  </a:lnTo>
                  <a:lnTo>
                    <a:pt x="500" y="958"/>
                  </a:lnTo>
                  <a:lnTo>
                    <a:pt x="500" y="958"/>
                  </a:lnTo>
                  <a:close/>
                  <a:moveTo>
                    <a:pt x="504" y="969"/>
                  </a:moveTo>
                  <a:lnTo>
                    <a:pt x="504" y="969"/>
                  </a:lnTo>
                  <a:lnTo>
                    <a:pt x="509" y="968"/>
                  </a:lnTo>
                  <a:lnTo>
                    <a:pt x="514" y="964"/>
                  </a:lnTo>
                  <a:lnTo>
                    <a:pt x="514" y="964"/>
                  </a:lnTo>
                  <a:lnTo>
                    <a:pt x="510" y="971"/>
                  </a:lnTo>
                  <a:lnTo>
                    <a:pt x="507" y="977"/>
                  </a:lnTo>
                  <a:lnTo>
                    <a:pt x="507" y="977"/>
                  </a:lnTo>
                  <a:lnTo>
                    <a:pt x="504" y="969"/>
                  </a:lnTo>
                  <a:lnTo>
                    <a:pt x="504" y="969"/>
                  </a:lnTo>
                  <a:close/>
                  <a:moveTo>
                    <a:pt x="514" y="990"/>
                  </a:moveTo>
                  <a:lnTo>
                    <a:pt x="514" y="990"/>
                  </a:lnTo>
                  <a:lnTo>
                    <a:pt x="510" y="986"/>
                  </a:lnTo>
                  <a:lnTo>
                    <a:pt x="510" y="986"/>
                  </a:lnTo>
                  <a:lnTo>
                    <a:pt x="516" y="983"/>
                  </a:lnTo>
                  <a:lnTo>
                    <a:pt x="521" y="981"/>
                  </a:lnTo>
                  <a:lnTo>
                    <a:pt x="521" y="981"/>
                  </a:lnTo>
                  <a:lnTo>
                    <a:pt x="514" y="990"/>
                  </a:lnTo>
                  <a:lnTo>
                    <a:pt x="514" y="990"/>
                  </a:lnTo>
                  <a:close/>
                  <a:moveTo>
                    <a:pt x="524" y="1004"/>
                  </a:moveTo>
                  <a:lnTo>
                    <a:pt x="524" y="1004"/>
                  </a:lnTo>
                  <a:lnTo>
                    <a:pt x="519" y="999"/>
                  </a:lnTo>
                  <a:lnTo>
                    <a:pt x="519" y="999"/>
                  </a:lnTo>
                  <a:lnTo>
                    <a:pt x="528" y="994"/>
                  </a:lnTo>
                  <a:lnTo>
                    <a:pt x="528" y="994"/>
                  </a:lnTo>
                  <a:lnTo>
                    <a:pt x="524" y="1004"/>
                  </a:lnTo>
                  <a:lnTo>
                    <a:pt x="524" y="1004"/>
                  </a:lnTo>
                  <a:close/>
                  <a:moveTo>
                    <a:pt x="538" y="1012"/>
                  </a:moveTo>
                  <a:lnTo>
                    <a:pt x="538" y="1012"/>
                  </a:lnTo>
                  <a:lnTo>
                    <a:pt x="533" y="1010"/>
                  </a:lnTo>
                  <a:lnTo>
                    <a:pt x="533" y="1010"/>
                  </a:lnTo>
                  <a:lnTo>
                    <a:pt x="542" y="1007"/>
                  </a:lnTo>
                  <a:lnTo>
                    <a:pt x="542" y="1007"/>
                  </a:lnTo>
                  <a:lnTo>
                    <a:pt x="539" y="1010"/>
                  </a:lnTo>
                  <a:lnTo>
                    <a:pt x="538" y="1012"/>
                  </a:lnTo>
                  <a:lnTo>
                    <a:pt x="538" y="1012"/>
                  </a:lnTo>
                  <a:close/>
                  <a:moveTo>
                    <a:pt x="561" y="1019"/>
                  </a:moveTo>
                  <a:lnTo>
                    <a:pt x="561" y="1019"/>
                  </a:lnTo>
                  <a:lnTo>
                    <a:pt x="551" y="1017"/>
                  </a:lnTo>
                  <a:lnTo>
                    <a:pt x="551" y="1017"/>
                  </a:lnTo>
                  <a:lnTo>
                    <a:pt x="559" y="1015"/>
                  </a:lnTo>
                  <a:lnTo>
                    <a:pt x="567" y="1012"/>
                  </a:lnTo>
                  <a:lnTo>
                    <a:pt x="567" y="1012"/>
                  </a:lnTo>
                  <a:lnTo>
                    <a:pt x="561" y="1019"/>
                  </a:lnTo>
                  <a:lnTo>
                    <a:pt x="561" y="1019"/>
                  </a:lnTo>
                  <a:close/>
                  <a:moveTo>
                    <a:pt x="593" y="1022"/>
                  </a:moveTo>
                  <a:lnTo>
                    <a:pt x="593" y="1022"/>
                  </a:lnTo>
                  <a:lnTo>
                    <a:pt x="579" y="1021"/>
                  </a:lnTo>
                  <a:lnTo>
                    <a:pt x="579" y="1021"/>
                  </a:lnTo>
                  <a:lnTo>
                    <a:pt x="596" y="1011"/>
                  </a:lnTo>
                  <a:lnTo>
                    <a:pt x="596" y="1011"/>
                  </a:lnTo>
                  <a:lnTo>
                    <a:pt x="593" y="1016"/>
                  </a:lnTo>
                  <a:lnTo>
                    <a:pt x="593" y="1022"/>
                  </a:lnTo>
                  <a:lnTo>
                    <a:pt x="593" y="1022"/>
                  </a:lnTo>
                  <a:close/>
                  <a:moveTo>
                    <a:pt x="584" y="1007"/>
                  </a:moveTo>
                  <a:lnTo>
                    <a:pt x="584" y="1007"/>
                  </a:lnTo>
                  <a:lnTo>
                    <a:pt x="593" y="998"/>
                  </a:lnTo>
                  <a:lnTo>
                    <a:pt x="604" y="988"/>
                  </a:lnTo>
                  <a:lnTo>
                    <a:pt x="604" y="988"/>
                  </a:lnTo>
                  <a:lnTo>
                    <a:pt x="615" y="981"/>
                  </a:lnTo>
                  <a:lnTo>
                    <a:pt x="615" y="981"/>
                  </a:lnTo>
                  <a:lnTo>
                    <a:pt x="620" y="982"/>
                  </a:lnTo>
                  <a:lnTo>
                    <a:pt x="620" y="982"/>
                  </a:lnTo>
                  <a:lnTo>
                    <a:pt x="602" y="995"/>
                  </a:lnTo>
                  <a:lnTo>
                    <a:pt x="584" y="1007"/>
                  </a:lnTo>
                  <a:lnTo>
                    <a:pt x="584" y="1007"/>
                  </a:lnTo>
                  <a:close/>
                  <a:moveTo>
                    <a:pt x="609" y="1022"/>
                  </a:moveTo>
                  <a:lnTo>
                    <a:pt x="609" y="1022"/>
                  </a:lnTo>
                  <a:lnTo>
                    <a:pt x="613" y="1019"/>
                  </a:lnTo>
                  <a:lnTo>
                    <a:pt x="613" y="1019"/>
                  </a:lnTo>
                  <a:lnTo>
                    <a:pt x="613" y="1022"/>
                  </a:lnTo>
                  <a:lnTo>
                    <a:pt x="613" y="1022"/>
                  </a:lnTo>
                  <a:lnTo>
                    <a:pt x="609" y="1022"/>
                  </a:lnTo>
                  <a:lnTo>
                    <a:pt x="609" y="1022"/>
                  </a:lnTo>
                  <a:close/>
                  <a:moveTo>
                    <a:pt x="607" y="1012"/>
                  </a:moveTo>
                  <a:lnTo>
                    <a:pt x="607" y="1012"/>
                  </a:lnTo>
                  <a:lnTo>
                    <a:pt x="612" y="1006"/>
                  </a:lnTo>
                  <a:lnTo>
                    <a:pt x="616" y="1000"/>
                  </a:lnTo>
                  <a:lnTo>
                    <a:pt x="628" y="988"/>
                  </a:lnTo>
                  <a:lnTo>
                    <a:pt x="628" y="988"/>
                  </a:lnTo>
                  <a:lnTo>
                    <a:pt x="633" y="984"/>
                  </a:lnTo>
                  <a:lnTo>
                    <a:pt x="633" y="984"/>
                  </a:lnTo>
                  <a:lnTo>
                    <a:pt x="646" y="986"/>
                  </a:lnTo>
                  <a:lnTo>
                    <a:pt x="646" y="986"/>
                  </a:lnTo>
                  <a:lnTo>
                    <a:pt x="633" y="995"/>
                  </a:lnTo>
                  <a:lnTo>
                    <a:pt x="633" y="995"/>
                  </a:lnTo>
                  <a:lnTo>
                    <a:pt x="620" y="1005"/>
                  </a:lnTo>
                  <a:lnTo>
                    <a:pt x="613" y="1009"/>
                  </a:lnTo>
                  <a:lnTo>
                    <a:pt x="607" y="1012"/>
                  </a:lnTo>
                  <a:lnTo>
                    <a:pt x="607" y="1012"/>
                  </a:lnTo>
                  <a:close/>
                  <a:moveTo>
                    <a:pt x="638" y="1019"/>
                  </a:moveTo>
                  <a:lnTo>
                    <a:pt x="638" y="1019"/>
                  </a:lnTo>
                  <a:lnTo>
                    <a:pt x="631" y="1021"/>
                  </a:lnTo>
                  <a:lnTo>
                    <a:pt x="631" y="1021"/>
                  </a:lnTo>
                  <a:lnTo>
                    <a:pt x="639" y="1016"/>
                  </a:lnTo>
                  <a:lnTo>
                    <a:pt x="639" y="1016"/>
                  </a:lnTo>
                  <a:lnTo>
                    <a:pt x="638" y="1019"/>
                  </a:lnTo>
                  <a:lnTo>
                    <a:pt x="638" y="1019"/>
                  </a:lnTo>
                  <a:close/>
                  <a:moveTo>
                    <a:pt x="634" y="1007"/>
                  </a:moveTo>
                  <a:lnTo>
                    <a:pt x="634" y="1007"/>
                  </a:lnTo>
                  <a:lnTo>
                    <a:pt x="639" y="1004"/>
                  </a:lnTo>
                  <a:lnTo>
                    <a:pt x="639" y="1004"/>
                  </a:lnTo>
                  <a:lnTo>
                    <a:pt x="652" y="993"/>
                  </a:lnTo>
                  <a:lnTo>
                    <a:pt x="652" y="993"/>
                  </a:lnTo>
                  <a:lnTo>
                    <a:pt x="648" y="999"/>
                  </a:lnTo>
                  <a:lnTo>
                    <a:pt x="648" y="999"/>
                  </a:lnTo>
                  <a:lnTo>
                    <a:pt x="634" y="1007"/>
                  </a:lnTo>
                  <a:lnTo>
                    <a:pt x="634" y="1007"/>
                  </a:lnTo>
                  <a:close/>
                  <a:moveTo>
                    <a:pt x="666" y="1017"/>
                  </a:moveTo>
                  <a:lnTo>
                    <a:pt x="666" y="1017"/>
                  </a:lnTo>
                  <a:lnTo>
                    <a:pt x="671" y="1013"/>
                  </a:lnTo>
                  <a:lnTo>
                    <a:pt x="671" y="1013"/>
                  </a:lnTo>
                  <a:lnTo>
                    <a:pt x="672" y="1016"/>
                  </a:lnTo>
                  <a:lnTo>
                    <a:pt x="672" y="1016"/>
                  </a:lnTo>
                  <a:lnTo>
                    <a:pt x="666" y="1017"/>
                  </a:lnTo>
                  <a:lnTo>
                    <a:pt x="666" y="1017"/>
                  </a:lnTo>
                  <a:close/>
                  <a:moveTo>
                    <a:pt x="650" y="1012"/>
                  </a:moveTo>
                  <a:lnTo>
                    <a:pt x="650" y="1012"/>
                  </a:lnTo>
                  <a:lnTo>
                    <a:pt x="654" y="1006"/>
                  </a:lnTo>
                  <a:lnTo>
                    <a:pt x="654" y="1006"/>
                  </a:lnTo>
                  <a:lnTo>
                    <a:pt x="666" y="996"/>
                  </a:lnTo>
                  <a:lnTo>
                    <a:pt x="678" y="987"/>
                  </a:lnTo>
                  <a:lnTo>
                    <a:pt x="678" y="987"/>
                  </a:lnTo>
                  <a:lnTo>
                    <a:pt x="693" y="987"/>
                  </a:lnTo>
                  <a:lnTo>
                    <a:pt x="693" y="987"/>
                  </a:lnTo>
                  <a:lnTo>
                    <a:pt x="686" y="993"/>
                  </a:lnTo>
                  <a:lnTo>
                    <a:pt x="686" y="993"/>
                  </a:lnTo>
                  <a:lnTo>
                    <a:pt x="669" y="1004"/>
                  </a:lnTo>
                  <a:lnTo>
                    <a:pt x="660" y="1009"/>
                  </a:lnTo>
                  <a:lnTo>
                    <a:pt x="650" y="1012"/>
                  </a:lnTo>
                  <a:lnTo>
                    <a:pt x="650" y="1012"/>
                  </a:lnTo>
                  <a:close/>
                  <a:moveTo>
                    <a:pt x="693" y="1000"/>
                  </a:moveTo>
                  <a:lnTo>
                    <a:pt x="693" y="1000"/>
                  </a:lnTo>
                  <a:lnTo>
                    <a:pt x="709" y="987"/>
                  </a:lnTo>
                  <a:lnTo>
                    <a:pt x="709" y="987"/>
                  </a:lnTo>
                  <a:lnTo>
                    <a:pt x="727" y="986"/>
                  </a:lnTo>
                  <a:lnTo>
                    <a:pt x="727" y="986"/>
                  </a:lnTo>
                  <a:lnTo>
                    <a:pt x="708" y="996"/>
                  </a:lnTo>
                  <a:lnTo>
                    <a:pt x="687" y="1005"/>
                  </a:lnTo>
                  <a:lnTo>
                    <a:pt x="687" y="1005"/>
                  </a:lnTo>
                  <a:lnTo>
                    <a:pt x="693" y="1000"/>
                  </a:lnTo>
                  <a:lnTo>
                    <a:pt x="693" y="1000"/>
                  </a:lnTo>
                  <a:close/>
                  <a:moveTo>
                    <a:pt x="701" y="1013"/>
                  </a:moveTo>
                  <a:lnTo>
                    <a:pt x="701" y="1013"/>
                  </a:lnTo>
                  <a:lnTo>
                    <a:pt x="690" y="1015"/>
                  </a:lnTo>
                  <a:lnTo>
                    <a:pt x="690" y="1015"/>
                  </a:lnTo>
                  <a:lnTo>
                    <a:pt x="703" y="1010"/>
                  </a:lnTo>
                  <a:lnTo>
                    <a:pt x="703" y="1010"/>
                  </a:lnTo>
                  <a:lnTo>
                    <a:pt x="701" y="1013"/>
                  </a:lnTo>
                  <a:lnTo>
                    <a:pt x="701" y="1013"/>
                  </a:lnTo>
                  <a:close/>
                  <a:moveTo>
                    <a:pt x="737" y="992"/>
                  </a:moveTo>
                  <a:lnTo>
                    <a:pt x="737" y="992"/>
                  </a:lnTo>
                  <a:lnTo>
                    <a:pt x="746" y="986"/>
                  </a:lnTo>
                  <a:lnTo>
                    <a:pt x="746" y="986"/>
                  </a:lnTo>
                  <a:lnTo>
                    <a:pt x="767" y="984"/>
                  </a:lnTo>
                  <a:lnTo>
                    <a:pt x="767" y="984"/>
                  </a:lnTo>
                  <a:lnTo>
                    <a:pt x="764" y="987"/>
                  </a:lnTo>
                  <a:lnTo>
                    <a:pt x="764" y="987"/>
                  </a:lnTo>
                  <a:lnTo>
                    <a:pt x="751" y="994"/>
                  </a:lnTo>
                  <a:lnTo>
                    <a:pt x="739" y="1000"/>
                  </a:lnTo>
                  <a:lnTo>
                    <a:pt x="727" y="1005"/>
                  </a:lnTo>
                  <a:lnTo>
                    <a:pt x="715" y="1010"/>
                  </a:lnTo>
                  <a:lnTo>
                    <a:pt x="715" y="1010"/>
                  </a:lnTo>
                  <a:lnTo>
                    <a:pt x="726" y="1000"/>
                  </a:lnTo>
                  <a:lnTo>
                    <a:pt x="737" y="992"/>
                  </a:lnTo>
                  <a:lnTo>
                    <a:pt x="737" y="992"/>
                  </a:lnTo>
                  <a:close/>
                  <a:moveTo>
                    <a:pt x="752" y="1009"/>
                  </a:moveTo>
                  <a:lnTo>
                    <a:pt x="752" y="1009"/>
                  </a:lnTo>
                  <a:lnTo>
                    <a:pt x="761" y="1001"/>
                  </a:lnTo>
                  <a:lnTo>
                    <a:pt x="769" y="994"/>
                  </a:lnTo>
                  <a:lnTo>
                    <a:pt x="769" y="994"/>
                  </a:lnTo>
                  <a:lnTo>
                    <a:pt x="785" y="983"/>
                  </a:lnTo>
                  <a:lnTo>
                    <a:pt x="785" y="983"/>
                  </a:lnTo>
                  <a:lnTo>
                    <a:pt x="795" y="983"/>
                  </a:lnTo>
                  <a:lnTo>
                    <a:pt x="795" y="983"/>
                  </a:lnTo>
                  <a:lnTo>
                    <a:pt x="786" y="990"/>
                  </a:lnTo>
                  <a:lnTo>
                    <a:pt x="778" y="999"/>
                  </a:lnTo>
                  <a:lnTo>
                    <a:pt x="778" y="999"/>
                  </a:lnTo>
                  <a:lnTo>
                    <a:pt x="766" y="1005"/>
                  </a:lnTo>
                  <a:lnTo>
                    <a:pt x="752" y="1009"/>
                  </a:lnTo>
                  <a:lnTo>
                    <a:pt x="752" y="1009"/>
                  </a:lnTo>
                  <a:close/>
                  <a:moveTo>
                    <a:pt x="793" y="1012"/>
                  </a:moveTo>
                  <a:lnTo>
                    <a:pt x="793" y="1012"/>
                  </a:lnTo>
                  <a:lnTo>
                    <a:pt x="784" y="1012"/>
                  </a:lnTo>
                  <a:lnTo>
                    <a:pt x="784" y="1012"/>
                  </a:lnTo>
                  <a:lnTo>
                    <a:pt x="798" y="1006"/>
                  </a:lnTo>
                  <a:lnTo>
                    <a:pt x="798" y="1006"/>
                  </a:lnTo>
                  <a:lnTo>
                    <a:pt x="793" y="1012"/>
                  </a:lnTo>
                  <a:lnTo>
                    <a:pt x="793" y="1012"/>
                  </a:lnTo>
                  <a:close/>
                  <a:moveTo>
                    <a:pt x="807" y="1011"/>
                  </a:moveTo>
                  <a:lnTo>
                    <a:pt x="807" y="1011"/>
                  </a:lnTo>
                  <a:lnTo>
                    <a:pt x="813" y="1005"/>
                  </a:lnTo>
                  <a:lnTo>
                    <a:pt x="819" y="999"/>
                  </a:lnTo>
                  <a:lnTo>
                    <a:pt x="833" y="988"/>
                  </a:lnTo>
                  <a:lnTo>
                    <a:pt x="833" y="988"/>
                  </a:lnTo>
                  <a:lnTo>
                    <a:pt x="837" y="984"/>
                  </a:lnTo>
                  <a:lnTo>
                    <a:pt x="837" y="984"/>
                  </a:lnTo>
                  <a:lnTo>
                    <a:pt x="857" y="987"/>
                  </a:lnTo>
                  <a:lnTo>
                    <a:pt x="857" y="987"/>
                  </a:lnTo>
                  <a:lnTo>
                    <a:pt x="841" y="996"/>
                  </a:lnTo>
                  <a:lnTo>
                    <a:pt x="841" y="996"/>
                  </a:lnTo>
                  <a:lnTo>
                    <a:pt x="825" y="1005"/>
                  </a:lnTo>
                  <a:lnTo>
                    <a:pt x="816" y="1009"/>
                  </a:lnTo>
                  <a:lnTo>
                    <a:pt x="807" y="1011"/>
                  </a:lnTo>
                  <a:lnTo>
                    <a:pt x="807" y="1011"/>
                  </a:lnTo>
                  <a:close/>
                  <a:moveTo>
                    <a:pt x="803" y="993"/>
                  </a:moveTo>
                  <a:lnTo>
                    <a:pt x="803" y="993"/>
                  </a:lnTo>
                  <a:lnTo>
                    <a:pt x="813" y="983"/>
                  </a:lnTo>
                  <a:lnTo>
                    <a:pt x="813" y="983"/>
                  </a:lnTo>
                  <a:lnTo>
                    <a:pt x="819" y="984"/>
                  </a:lnTo>
                  <a:lnTo>
                    <a:pt x="819" y="984"/>
                  </a:lnTo>
                  <a:lnTo>
                    <a:pt x="803" y="993"/>
                  </a:lnTo>
                  <a:lnTo>
                    <a:pt x="803" y="993"/>
                  </a:lnTo>
                  <a:close/>
                  <a:moveTo>
                    <a:pt x="846" y="1005"/>
                  </a:moveTo>
                  <a:lnTo>
                    <a:pt x="846" y="1005"/>
                  </a:lnTo>
                  <a:lnTo>
                    <a:pt x="861" y="998"/>
                  </a:lnTo>
                  <a:lnTo>
                    <a:pt x="868" y="993"/>
                  </a:lnTo>
                  <a:lnTo>
                    <a:pt x="873" y="987"/>
                  </a:lnTo>
                  <a:lnTo>
                    <a:pt x="873" y="987"/>
                  </a:lnTo>
                  <a:lnTo>
                    <a:pt x="886" y="988"/>
                  </a:lnTo>
                  <a:lnTo>
                    <a:pt x="886" y="988"/>
                  </a:lnTo>
                  <a:lnTo>
                    <a:pt x="885" y="988"/>
                  </a:lnTo>
                  <a:lnTo>
                    <a:pt x="885" y="988"/>
                  </a:lnTo>
                  <a:lnTo>
                    <a:pt x="875" y="995"/>
                  </a:lnTo>
                  <a:lnTo>
                    <a:pt x="863" y="1001"/>
                  </a:lnTo>
                  <a:lnTo>
                    <a:pt x="851" y="1007"/>
                  </a:lnTo>
                  <a:lnTo>
                    <a:pt x="839" y="1011"/>
                  </a:lnTo>
                  <a:lnTo>
                    <a:pt x="839" y="1011"/>
                  </a:lnTo>
                  <a:lnTo>
                    <a:pt x="846" y="1005"/>
                  </a:lnTo>
                  <a:lnTo>
                    <a:pt x="846" y="1005"/>
                  </a:lnTo>
                  <a:close/>
                  <a:moveTo>
                    <a:pt x="862" y="1017"/>
                  </a:moveTo>
                  <a:lnTo>
                    <a:pt x="862" y="1017"/>
                  </a:lnTo>
                  <a:lnTo>
                    <a:pt x="853" y="1017"/>
                  </a:lnTo>
                  <a:lnTo>
                    <a:pt x="853" y="1017"/>
                  </a:lnTo>
                  <a:lnTo>
                    <a:pt x="863" y="1012"/>
                  </a:lnTo>
                  <a:lnTo>
                    <a:pt x="863" y="1012"/>
                  </a:lnTo>
                  <a:lnTo>
                    <a:pt x="862" y="1017"/>
                  </a:lnTo>
                  <a:lnTo>
                    <a:pt x="862" y="1017"/>
                  </a:lnTo>
                  <a:close/>
                  <a:moveTo>
                    <a:pt x="874" y="1013"/>
                  </a:moveTo>
                  <a:lnTo>
                    <a:pt x="874" y="1013"/>
                  </a:lnTo>
                  <a:lnTo>
                    <a:pt x="878" y="1010"/>
                  </a:lnTo>
                  <a:lnTo>
                    <a:pt x="881" y="1005"/>
                  </a:lnTo>
                  <a:lnTo>
                    <a:pt x="891" y="996"/>
                  </a:lnTo>
                  <a:lnTo>
                    <a:pt x="891" y="996"/>
                  </a:lnTo>
                  <a:lnTo>
                    <a:pt x="896" y="993"/>
                  </a:lnTo>
                  <a:lnTo>
                    <a:pt x="900" y="989"/>
                  </a:lnTo>
                  <a:lnTo>
                    <a:pt x="900" y="989"/>
                  </a:lnTo>
                  <a:lnTo>
                    <a:pt x="917" y="990"/>
                  </a:lnTo>
                  <a:lnTo>
                    <a:pt x="917" y="990"/>
                  </a:lnTo>
                  <a:lnTo>
                    <a:pt x="896" y="1002"/>
                  </a:lnTo>
                  <a:lnTo>
                    <a:pt x="874" y="1013"/>
                  </a:lnTo>
                  <a:lnTo>
                    <a:pt x="874" y="1013"/>
                  </a:lnTo>
                  <a:close/>
                  <a:moveTo>
                    <a:pt x="912" y="1007"/>
                  </a:moveTo>
                  <a:lnTo>
                    <a:pt x="912" y="1007"/>
                  </a:lnTo>
                  <a:lnTo>
                    <a:pt x="922" y="1000"/>
                  </a:lnTo>
                  <a:lnTo>
                    <a:pt x="927" y="996"/>
                  </a:lnTo>
                  <a:lnTo>
                    <a:pt x="928" y="994"/>
                  </a:lnTo>
                  <a:lnTo>
                    <a:pt x="928" y="992"/>
                  </a:lnTo>
                  <a:lnTo>
                    <a:pt x="928" y="992"/>
                  </a:lnTo>
                  <a:lnTo>
                    <a:pt x="944" y="993"/>
                  </a:lnTo>
                  <a:lnTo>
                    <a:pt x="944" y="993"/>
                  </a:lnTo>
                  <a:lnTo>
                    <a:pt x="903" y="1013"/>
                  </a:lnTo>
                  <a:lnTo>
                    <a:pt x="903" y="1013"/>
                  </a:lnTo>
                  <a:lnTo>
                    <a:pt x="912" y="1007"/>
                  </a:lnTo>
                  <a:lnTo>
                    <a:pt x="912" y="1007"/>
                  </a:lnTo>
                  <a:close/>
                  <a:moveTo>
                    <a:pt x="963" y="994"/>
                  </a:moveTo>
                  <a:lnTo>
                    <a:pt x="963" y="994"/>
                  </a:lnTo>
                  <a:lnTo>
                    <a:pt x="971" y="995"/>
                  </a:lnTo>
                  <a:lnTo>
                    <a:pt x="971" y="995"/>
                  </a:lnTo>
                  <a:lnTo>
                    <a:pt x="967" y="999"/>
                  </a:lnTo>
                  <a:lnTo>
                    <a:pt x="967" y="999"/>
                  </a:lnTo>
                  <a:lnTo>
                    <a:pt x="950" y="1006"/>
                  </a:lnTo>
                  <a:lnTo>
                    <a:pt x="933" y="1012"/>
                  </a:lnTo>
                  <a:lnTo>
                    <a:pt x="933" y="1012"/>
                  </a:lnTo>
                  <a:lnTo>
                    <a:pt x="940" y="1007"/>
                  </a:lnTo>
                  <a:lnTo>
                    <a:pt x="947" y="1004"/>
                  </a:lnTo>
                  <a:lnTo>
                    <a:pt x="956" y="999"/>
                  </a:lnTo>
                  <a:lnTo>
                    <a:pt x="963" y="994"/>
                  </a:lnTo>
                  <a:lnTo>
                    <a:pt x="963" y="994"/>
                  </a:lnTo>
                  <a:close/>
                  <a:moveTo>
                    <a:pt x="908" y="1022"/>
                  </a:moveTo>
                  <a:lnTo>
                    <a:pt x="908" y="1022"/>
                  </a:lnTo>
                  <a:lnTo>
                    <a:pt x="911" y="1019"/>
                  </a:lnTo>
                  <a:lnTo>
                    <a:pt x="911" y="1019"/>
                  </a:lnTo>
                  <a:lnTo>
                    <a:pt x="912" y="1022"/>
                  </a:lnTo>
                  <a:lnTo>
                    <a:pt x="912" y="1022"/>
                  </a:lnTo>
                  <a:lnTo>
                    <a:pt x="908" y="1022"/>
                  </a:lnTo>
                  <a:lnTo>
                    <a:pt x="908" y="1022"/>
                  </a:lnTo>
                  <a:close/>
                  <a:moveTo>
                    <a:pt x="939" y="1025"/>
                  </a:moveTo>
                  <a:lnTo>
                    <a:pt x="939" y="1025"/>
                  </a:lnTo>
                  <a:lnTo>
                    <a:pt x="926" y="1024"/>
                  </a:lnTo>
                  <a:lnTo>
                    <a:pt x="926" y="1024"/>
                  </a:lnTo>
                  <a:lnTo>
                    <a:pt x="935" y="1022"/>
                  </a:lnTo>
                  <a:lnTo>
                    <a:pt x="945" y="1018"/>
                  </a:lnTo>
                  <a:lnTo>
                    <a:pt x="945" y="1018"/>
                  </a:lnTo>
                  <a:lnTo>
                    <a:pt x="939" y="1025"/>
                  </a:lnTo>
                  <a:lnTo>
                    <a:pt x="939" y="1025"/>
                  </a:lnTo>
                  <a:close/>
                  <a:moveTo>
                    <a:pt x="967" y="1028"/>
                  </a:moveTo>
                  <a:lnTo>
                    <a:pt x="967" y="1028"/>
                  </a:lnTo>
                  <a:lnTo>
                    <a:pt x="963" y="1028"/>
                  </a:lnTo>
                  <a:lnTo>
                    <a:pt x="963" y="1028"/>
                  </a:lnTo>
                  <a:lnTo>
                    <a:pt x="969" y="1025"/>
                  </a:lnTo>
                  <a:lnTo>
                    <a:pt x="969" y="1025"/>
                  </a:lnTo>
                  <a:lnTo>
                    <a:pt x="967" y="1028"/>
                  </a:lnTo>
                  <a:lnTo>
                    <a:pt x="967" y="1028"/>
                  </a:lnTo>
                  <a:close/>
                  <a:moveTo>
                    <a:pt x="958" y="1019"/>
                  </a:moveTo>
                  <a:lnTo>
                    <a:pt x="958" y="1019"/>
                  </a:lnTo>
                  <a:lnTo>
                    <a:pt x="973" y="1006"/>
                  </a:lnTo>
                  <a:lnTo>
                    <a:pt x="973" y="1006"/>
                  </a:lnTo>
                  <a:lnTo>
                    <a:pt x="980" y="1002"/>
                  </a:lnTo>
                  <a:lnTo>
                    <a:pt x="986" y="996"/>
                  </a:lnTo>
                  <a:lnTo>
                    <a:pt x="986" y="996"/>
                  </a:lnTo>
                  <a:lnTo>
                    <a:pt x="999" y="998"/>
                  </a:lnTo>
                  <a:lnTo>
                    <a:pt x="999" y="998"/>
                  </a:lnTo>
                  <a:lnTo>
                    <a:pt x="979" y="1010"/>
                  </a:lnTo>
                  <a:lnTo>
                    <a:pt x="958" y="1019"/>
                  </a:lnTo>
                  <a:lnTo>
                    <a:pt x="958" y="1019"/>
                  </a:lnTo>
                  <a:close/>
                  <a:moveTo>
                    <a:pt x="988" y="1030"/>
                  </a:moveTo>
                  <a:lnTo>
                    <a:pt x="988" y="1030"/>
                  </a:lnTo>
                  <a:lnTo>
                    <a:pt x="985" y="1030"/>
                  </a:lnTo>
                  <a:lnTo>
                    <a:pt x="985" y="1030"/>
                  </a:lnTo>
                  <a:lnTo>
                    <a:pt x="991" y="1028"/>
                  </a:lnTo>
                  <a:lnTo>
                    <a:pt x="991" y="1028"/>
                  </a:lnTo>
                  <a:lnTo>
                    <a:pt x="988" y="1030"/>
                  </a:lnTo>
                  <a:lnTo>
                    <a:pt x="988" y="1030"/>
                  </a:lnTo>
                  <a:close/>
                  <a:moveTo>
                    <a:pt x="991" y="1017"/>
                  </a:moveTo>
                  <a:lnTo>
                    <a:pt x="991" y="1017"/>
                  </a:lnTo>
                  <a:lnTo>
                    <a:pt x="999" y="1011"/>
                  </a:lnTo>
                  <a:lnTo>
                    <a:pt x="1008" y="1005"/>
                  </a:lnTo>
                  <a:lnTo>
                    <a:pt x="1008" y="1005"/>
                  </a:lnTo>
                  <a:lnTo>
                    <a:pt x="1012" y="1001"/>
                  </a:lnTo>
                  <a:lnTo>
                    <a:pt x="1012" y="1001"/>
                  </a:lnTo>
                  <a:lnTo>
                    <a:pt x="1015" y="1000"/>
                  </a:lnTo>
                  <a:lnTo>
                    <a:pt x="1015" y="1000"/>
                  </a:lnTo>
                  <a:lnTo>
                    <a:pt x="1022" y="1000"/>
                  </a:lnTo>
                  <a:lnTo>
                    <a:pt x="1022" y="1000"/>
                  </a:lnTo>
                  <a:lnTo>
                    <a:pt x="1014" y="1006"/>
                  </a:lnTo>
                  <a:lnTo>
                    <a:pt x="1014" y="1006"/>
                  </a:lnTo>
                  <a:lnTo>
                    <a:pt x="1003" y="1012"/>
                  </a:lnTo>
                  <a:lnTo>
                    <a:pt x="991" y="1017"/>
                  </a:lnTo>
                  <a:lnTo>
                    <a:pt x="991" y="1017"/>
                  </a:lnTo>
                  <a:close/>
                  <a:moveTo>
                    <a:pt x="1020" y="1015"/>
                  </a:moveTo>
                  <a:lnTo>
                    <a:pt x="1020" y="1015"/>
                  </a:lnTo>
                  <a:lnTo>
                    <a:pt x="1028" y="1009"/>
                  </a:lnTo>
                  <a:lnTo>
                    <a:pt x="1038" y="1002"/>
                  </a:lnTo>
                  <a:lnTo>
                    <a:pt x="1038" y="1002"/>
                  </a:lnTo>
                  <a:lnTo>
                    <a:pt x="1050" y="1004"/>
                  </a:lnTo>
                  <a:lnTo>
                    <a:pt x="1050" y="1004"/>
                  </a:lnTo>
                  <a:lnTo>
                    <a:pt x="1028" y="1015"/>
                  </a:lnTo>
                  <a:lnTo>
                    <a:pt x="1008" y="1024"/>
                  </a:lnTo>
                  <a:lnTo>
                    <a:pt x="1008" y="1024"/>
                  </a:lnTo>
                  <a:lnTo>
                    <a:pt x="1020" y="1015"/>
                  </a:lnTo>
                  <a:lnTo>
                    <a:pt x="1020" y="1015"/>
                  </a:lnTo>
                  <a:close/>
                  <a:moveTo>
                    <a:pt x="1016" y="1034"/>
                  </a:moveTo>
                  <a:lnTo>
                    <a:pt x="1016" y="1034"/>
                  </a:lnTo>
                  <a:lnTo>
                    <a:pt x="1012" y="1033"/>
                  </a:lnTo>
                  <a:lnTo>
                    <a:pt x="1012" y="1033"/>
                  </a:lnTo>
                  <a:lnTo>
                    <a:pt x="1018" y="1030"/>
                  </a:lnTo>
                  <a:lnTo>
                    <a:pt x="1018" y="1030"/>
                  </a:lnTo>
                  <a:lnTo>
                    <a:pt x="1016" y="1034"/>
                  </a:lnTo>
                  <a:lnTo>
                    <a:pt x="1016" y="1034"/>
                  </a:lnTo>
                  <a:close/>
                  <a:moveTo>
                    <a:pt x="1065" y="1007"/>
                  </a:moveTo>
                  <a:lnTo>
                    <a:pt x="1065" y="1007"/>
                  </a:lnTo>
                  <a:lnTo>
                    <a:pt x="1067" y="1006"/>
                  </a:lnTo>
                  <a:lnTo>
                    <a:pt x="1067" y="1006"/>
                  </a:lnTo>
                  <a:lnTo>
                    <a:pt x="1080" y="1007"/>
                  </a:lnTo>
                  <a:lnTo>
                    <a:pt x="1080" y="1007"/>
                  </a:lnTo>
                  <a:lnTo>
                    <a:pt x="1057" y="1019"/>
                  </a:lnTo>
                  <a:lnTo>
                    <a:pt x="1045" y="1025"/>
                  </a:lnTo>
                  <a:lnTo>
                    <a:pt x="1032" y="1030"/>
                  </a:lnTo>
                  <a:lnTo>
                    <a:pt x="1032" y="1030"/>
                  </a:lnTo>
                  <a:lnTo>
                    <a:pt x="1040" y="1024"/>
                  </a:lnTo>
                  <a:lnTo>
                    <a:pt x="1047" y="1018"/>
                  </a:lnTo>
                  <a:lnTo>
                    <a:pt x="1065" y="1007"/>
                  </a:lnTo>
                  <a:lnTo>
                    <a:pt x="1065" y="1007"/>
                  </a:lnTo>
                  <a:close/>
                  <a:moveTo>
                    <a:pt x="1086" y="1009"/>
                  </a:moveTo>
                  <a:lnTo>
                    <a:pt x="1086" y="1009"/>
                  </a:lnTo>
                  <a:lnTo>
                    <a:pt x="1086" y="1009"/>
                  </a:lnTo>
                  <a:lnTo>
                    <a:pt x="1086" y="1009"/>
                  </a:lnTo>
                  <a:lnTo>
                    <a:pt x="1112" y="1012"/>
                  </a:lnTo>
                  <a:lnTo>
                    <a:pt x="1112" y="1012"/>
                  </a:lnTo>
                  <a:lnTo>
                    <a:pt x="1071" y="1028"/>
                  </a:lnTo>
                  <a:lnTo>
                    <a:pt x="1071" y="1028"/>
                  </a:lnTo>
                  <a:lnTo>
                    <a:pt x="1075" y="1024"/>
                  </a:lnTo>
                  <a:lnTo>
                    <a:pt x="1082" y="1019"/>
                  </a:lnTo>
                  <a:lnTo>
                    <a:pt x="1085" y="1017"/>
                  </a:lnTo>
                  <a:lnTo>
                    <a:pt x="1087" y="1015"/>
                  </a:lnTo>
                  <a:lnTo>
                    <a:pt x="1087" y="1011"/>
                  </a:lnTo>
                  <a:lnTo>
                    <a:pt x="1086" y="1009"/>
                  </a:lnTo>
                  <a:lnTo>
                    <a:pt x="1086" y="1009"/>
                  </a:lnTo>
                  <a:close/>
                  <a:moveTo>
                    <a:pt x="1046" y="1036"/>
                  </a:moveTo>
                  <a:lnTo>
                    <a:pt x="1046" y="1036"/>
                  </a:lnTo>
                  <a:lnTo>
                    <a:pt x="1044" y="1036"/>
                  </a:lnTo>
                  <a:lnTo>
                    <a:pt x="1044" y="1036"/>
                  </a:lnTo>
                  <a:lnTo>
                    <a:pt x="1047" y="1035"/>
                  </a:lnTo>
                  <a:lnTo>
                    <a:pt x="1047" y="1035"/>
                  </a:lnTo>
                  <a:lnTo>
                    <a:pt x="1046" y="1036"/>
                  </a:lnTo>
                  <a:lnTo>
                    <a:pt x="1046" y="1036"/>
                  </a:lnTo>
                  <a:close/>
                  <a:moveTo>
                    <a:pt x="1082" y="1040"/>
                  </a:moveTo>
                  <a:lnTo>
                    <a:pt x="1082" y="1040"/>
                  </a:lnTo>
                  <a:lnTo>
                    <a:pt x="1068" y="1039"/>
                  </a:lnTo>
                  <a:lnTo>
                    <a:pt x="1068" y="1039"/>
                  </a:lnTo>
                  <a:lnTo>
                    <a:pt x="1070" y="1039"/>
                  </a:lnTo>
                  <a:lnTo>
                    <a:pt x="1070" y="1039"/>
                  </a:lnTo>
                  <a:lnTo>
                    <a:pt x="1095" y="1028"/>
                  </a:lnTo>
                  <a:lnTo>
                    <a:pt x="1095" y="1028"/>
                  </a:lnTo>
                  <a:lnTo>
                    <a:pt x="1088" y="1034"/>
                  </a:lnTo>
                  <a:lnTo>
                    <a:pt x="1085" y="1037"/>
                  </a:lnTo>
                  <a:lnTo>
                    <a:pt x="1082" y="1040"/>
                  </a:lnTo>
                  <a:lnTo>
                    <a:pt x="1082" y="1040"/>
                  </a:lnTo>
                  <a:close/>
                  <a:moveTo>
                    <a:pt x="1111" y="1043"/>
                  </a:moveTo>
                  <a:lnTo>
                    <a:pt x="1111" y="1043"/>
                  </a:lnTo>
                  <a:lnTo>
                    <a:pt x="1099" y="1042"/>
                  </a:lnTo>
                  <a:lnTo>
                    <a:pt x="1099" y="1042"/>
                  </a:lnTo>
                  <a:lnTo>
                    <a:pt x="1127" y="1029"/>
                  </a:lnTo>
                  <a:lnTo>
                    <a:pt x="1127" y="1029"/>
                  </a:lnTo>
                  <a:lnTo>
                    <a:pt x="1111" y="1043"/>
                  </a:lnTo>
                  <a:lnTo>
                    <a:pt x="1111" y="1043"/>
                  </a:lnTo>
                  <a:close/>
                  <a:moveTo>
                    <a:pt x="1124" y="1013"/>
                  </a:moveTo>
                  <a:lnTo>
                    <a:pt x="1124" y="1013"/>
                  </a:lnTo>
                  <a:lnTo>
                    <a:pt x="1138" y="1016"/>
                  </a:lnTo>
                  <a:lnTo>
                    <a:pt x="1138" y="1016"/>
                  </a:lnTo>
                  <a:lnTo>
                    <a:pt x="1126" y="1019"/>
                  </a:lnTo>
                  <a:lnTo>
                    <a:pt x="1115" y="1025"/>
                  </a:lnTo>
                  <a:lnTo>
                    <a:pt x="1115" y="1025"/>
                  </a:lnTo>
                  <a:lnTo>
                    <a:pt x="1123" y="1018"/>
                  </a:lnTo>
                  <a:lnTo>
                    <a:pt x="1123" y="1018"/>
                  </a:lnTo>
                  <a:lnTo>
                    <a:pt x="1124" y="1016"/>
                  </a:lnTo>
                  <a:lnTo>
                    <a:pt x="1124" y="1013"/>
                  </a:lnTo>
                  <a:lnTo>
                    <a:pt x="1124" y="1013"/>
                  </a:lnTo>
                  <a:close/>
                  <a:moveTo>
                    <a:pt x="1156" y="1046"/>
                  </a:moveTo>
                  <a:lnTo>
                    <a:pt x="1156" y="1046"/>
                  </a:lnTo>
                  <a:lnTo>
                    <a:pt x="1144" y="1046"/>
                  </a:lnTo>
                  <a:lnTo>
                    <a:pt x="1144" y="1046"/>
                  </a:lnTo>
                  <a:lnTo>
                    <a:pt x="1156" y="1040"/>
                  </a:lnTo>
                  <a:lnTo>
                    <a:pt x="1156" y="1040"/>
                  </a:lnTo>
                  <a:lnTo>
                    <a:pt x="1169" y="1035"/>
                  </a:lnTo>
                  <a:lnTo>
                    <a:pt x="1169" y="1035"/>
                  </a:lnTo>
                  <a:lnTo>
                    <a:pt x="1156" y="1046"/>
                  </a:lnTo>
                  <a:lnTo>
                    <a:pt x="1156" y="1046"/>
                  </a:lnTo>
                  <a:close/>
                  <a:moveTo>
                    <a:pt x="1128" y="1042"/>
                  </a:moveTo>
                  <a:lnTo>
                    <a:pt x="1128" y="1042"/>
                  </a:lnTo>
                  <a:lnTo>
                    <a:pt x="1140" y="1031"/>
                  </a:lnTo>
                  <a:lnTo>
                    <a:pt x="1150" y="1021"/>
                  </a:lnTo>
                  <a:lnTo>
                    <a:pt x="1150" y="1021"/>
                  </a:lnTo>
                  <a:lnTo>
                    <a:pt x="1151" y="1018"/>
                  </a:lnTo>
                  <a:lnTo>
                    <a:pt x="1151" y="1017"/>
                  </a:lnTo>
                  <a:lnTo>
                    <a:pt x="1151" y="1017"/>
                  </a:lnTo>
                  <a:lnTo>
                    <a:pt x="1182" y="1019"/>
                  </a:lnTo>
                  <a:lnTo>
                    <a:pt x="1182" y="1019"/>
                  </a:lnTo>
                  <a:lnTo>
                    <a:pt x="1169" y="1024"/>
                  </a:lnTo>
                  <a:lnTo>
                    <a:pt x="1154" y="1030"/>
                  </a:lnTo>
                  <a:lnTo>
                    <a:pt x="1141" y="1036"/>
                  </a:lnTo>
                  <a:lnTo>
                    <a:pt x="1128" y="1042"/>
                  </a:lnTo>
                  <a:lnTo>
                    <a:pt x="1128" y="1042"/>
                  </a:lnTo>
                  <a:close/>
                  <a:moveTo>
                    <a:pt x="1191" y="1022"/>
                  </a:moveTo>
                  <a:lnTo>
                    <a:pt x="1191" y="1022"/>
                  </a:lnTo>
                  <a:lnTo>
                    <a:pt x="1191" y="1021"/>
                  </a:lnTo>
                  <a:lnTo>
                    <a:pt x="1191" y="1021"/>
                  </a:lnTo>
                  <a:lnTo>
                    <a:pt x="1205" y="1021"/>
                  </a:lnTo>
                  <a:lnTo>
                    <a:pt x="1205" y="1021"/>
                  </a:lnTo>
                  <a:lnTo>
                    <a:pt x="1186" y="1033"/>
                  </a:lnTo>
                  <a:lnTo>
                    <a:pt x="1186" y="1033"/>
                  </a:lnTo>
                  <a:lnTo>
                    <a:pt x="1188" y="1030"/>
                  </a:lnTo>
                  <a:lnTo>
                    <a:pt x="1191" y="1028"/>
                  </a:lnTo>
                  <a:lnTo>
                    <a:pt x="1191" y="1024"/>
                  </a:lnTo>
                  <a:lnTo>
                    <a:pt x="1191" y="1022"/>
                  </a:lnTo>
                  <a:lnTo>
                    <a:pt x="1191" y="1022"/>
                  </a:lnTo>
                  <a:close/>
                  <a:moveTo>
                    <a:pt x="1188" y="1043"/>
                  </a:moveTo>
                  <a:lnTo>
                    <a:pt x="1188" y="1043"/>
                  </a:lnTo>
                  <a:lnTo>
                    <a:pt x="1192" y="1041"/>
                  </a:lnTo>
                  <a:lnTo>
                    <a:pt x="1192" y="1041"/>
                  </a:lnTo>
                  <a:lnTo>
                    <a:pt x="1192" y="1041"/>
                  </a:lnTo>
                  <a:lnTo>
                    <a:pt x="1192" y="1041"/>
                  </a:lnTo>
                  <a:lnTo>
                    <a:pt x="1193" y="1042"/>
                  </a:lnTo>
                  <a:lnTo>
                    <a:pt x="1193" y="1042"/>
                  </a:lnTo>
                  <a:lnTo>
                    <a:pt x="1188" y="1043"/>
                  </a:lnTo>
                  <a:lnTo>
                    <a:pt x="1188" y="1043"/>
                  </a:lnTo>
                  <a:close/>
                  <a:moveTo>
                    <a:pt x="1205" y="1039"/>
                  </a:moveTo>
                  <a:lnTo>
                    <a:pt x="1205" y="1039"/>
                  </a:lnTo>
                  <a:lnTo>
                    <a:pt x="1223" y="1030"/>
                  </a:lnTo>
                  <a:lnTo>
                    <a:pt x="1233" y="1024"/>
                  </a:lnTo>
                  <a:lnTo>
                    <a:pt x="1236" y="1021"/>
                  </a:lnTo>
                  <a:lnTo>
                    <a:pt x="1237" y="1017"/>
                  </a:lnTo>
                  <a:lnTo>
                    <a:pt x="1237" y="1017"/>
                  </a:lnTo>
                  <a:lnTo>
                    <a:pt x="1248" y="1015"/>
                  </a:lnTo>
                  <a:lnTo>
                    <a:pt x="1259" y="1012"/>
                  </a:lnTo>
                  <a:lnTo>
                    <a:pt x="1259" y="1012"/>
                  </a:lnTo>
                  <a:lnTo>
                    <a:pt x="1245" y="1021"/>
                  </a:lnTo>
                  <a:lnTo>
                    <a:pt x="1231" y="1028"/>
                  </a:lnTo>
                  <a:lnTo>
                    <a:pt x="1218" y="1034"/>
                  </a:lnTo>
                  <a:lnTo>
                    <a:pt x="1205" y="1039"/>
                  </a:lnTo>
                  <a:lnTo>
                    <a:pt x="1205" y="1039"/>
                  </a:lnTo>
                  <a:close/>
                  <a:moveTo>
                    <a:pt x="1377" y="597"/>
                  </a:moveTo>
                  <a:lnTo>
                    <a:pt x="1377" y="597"/>
                  </a:lnTo>
                  <a:lnTo>
                    <a:pt x="1370" y="627"/>
                  </a:lnTo>
                  <a:lnTo>
                    <a:pt x="1364" y="656"/>
                  </a:lnTo>
                  <a:lnTo>
                    <a:pt x="1358" y="686"/>
                  </a:lnTo>
                  <a:lnTo>
                    <a:pt x="1353" y="716"/>
                  </a:lnTo>
                  <a:lnTo>
                    <a:pt x="1345" y="777"/>
                  </a:lnTo>
                  <a:lnTo>
                    <a:pt x="1339" y="839"/>
                  </a:lnTo>
                  <a:lnTo>
                    <a:pt x="1339" y="839"/>
                  </a:lnTo>
                  <a:lnTo>
                    <a:pt x="1336" y="866"/>
                  </a:lnTo>
                  <a:lnTo>
                    <a:pt x="1331" y="894"/>
                  </a:lnTo>
                  <a:lnTo>
                    <a:pt x="1328" y="907"/>
                  </a:lnTo>
                  <a:lnTo>
                    <a:pt x="1324" y="919"/>
                  </a:lnTo>
                  <a:lnTo>
                    <a:pt x="1321" y="933"/>
                  </a:lnTo>
                  <a:lnTo>
                    <a:pt x="1315" y="943"/>
                  </a:lnTo>
                  <a:lnTo>
                    <a:pt x="1309" y="956"/>
                  </a:lnTo>
                  <a:lnTo>
                    <a:pt x="1301" y="965"/>
                  </a:lnTo>
                  <a:lnTo>
                    <a:pt x="1293" y="975"/>
                  </a:lnTo>
                  <a:lnTo>
                    <a:pt x="1283" y="983"/>
                  </a:lnTo>
                  <a:lnTo>
                    <a:pt x="1272" y="990"/>
                  </a:lnTo>
                  <a:lnTo>
                    <a:pt x="1260" y="996"/>
                  </a:lnTo>
                  <a:lnTo>
                    <a:pt x="1247" y="1001"/>
                  </a:lnTo>
                  <a:lnTo>
                    <a:pt x="1231" y="1004"/>
                  </a:lnTo>
                  <a:lnTo>
                    <a:pt x="1231" y="1004"/>
                  </a:lnTo>
                  <a:lnTo>
                    <a:pt x="1229" y="1004"/>
                  </a:lnTo>
                  <a:lnTo>
                    <a:pt x="1227" y="1005"/>
                  </a:lnTo>
                  <a:lnTo>
                    <a:pt x="1227" y="1005"/>
                  </a:lnTo>
                  <a:lnTo>
                    <a:pt x="1201" y="1006"/>
                  </a:lnTo>
                  <a:lnTo>
                    <a:pt x="1175" y="1006"/>
                  </a:lnTo>
                  <a:lnTo>
                    <a:pt x="1150" y="1004"/>
                  </a:lnTo>
                  <a:lnTo>
                    <a:pt x="1123" y="1001"/>
                  </a:lnTo>
                  <a:lnTo>
                    <a:pt x="1071" y="993"/>
                  </a:lnTo>
                  <a:lnTo>
                    <a:pt x="1046" y="989"/>
                  </a:lnTo>
                  <a:lnTo>
                    <a:pt x="1021" y="986"/>
                  </a:lnTo>
                  <a:lnTo>
                    <a:pt x="1021" y="986"/>
                  </a:lnTo>
                  <a:lnTo>
                    <a:pt x="969" y="981"/>
                  </a:lnTo>
                  <a:lnTo>
                    <a:pt x="916" y="976"/>
                  </a:lnTo>
                  <a:lnTo>
                    <a:pt x="811" y="969"/>
                  </a:lnTo>
                  <a:lnTo>
                    <a:pt x="811" y="969"/>
                  </a:lnTo>
                  <a:lnTo>
                    <a:pt x="790" y="969"/>
                  </a:lnTo>
                  <a:lnTo>
                    <a:pt x="769" y="969"/>
                  </a:lnTo>
                  <a:lnTo>
                    <a:pt x="726" y="971"/>
                  </a:lnTo>
                  <a:lnTo>
                    <a:pt x="684" y="972"/>
                  </a:lnTo>
                  <a:lnTo>
                    <a:pt x="663" y="972"/>
                  </a:lnTo>
                  <a:lnTo>
                    <a:pt x="642" y="971"/>
                  </a:lnTo>
                  <a:lnTo>
                    <a:pt x="642" y="971"/>
                  </a:lnTo>
                  <a:lnTo>
                    <a:pt x="630" y="969"/>
                  </a:lnTo>
                  <a:lnTo>
                    <a:pt x="618" y="966"/>
                  </a:lnTo>
                  <a:lnTo>
                    <a:pt x="608" y="963"/>
                  </a:lnTo>
                  <a:lnTo>
                    <a:pt x="598" y="959"/>
                  </a:lnTo>
                  <a:lnTo>
                    <a:pt x="589" y="954"/>
                  </a:lnTo>
                  <a:lnTo>
                    <a:pt x="580" y="949"/>
                  </a:lnTo>
                  <a:lnTo>
                    <a:pt x="573" y="943"/>
                  </a:lnTo>
                  <a:lnTo>
                    <a:pt x="566" y="937"/>
                  </a:lnTo>
                  <a:lnTo>
                    <a:pt x="559" y="930"/>
                  </a:lnTo>
                  <a:lnTo>
                    <a:pt x="553" y="923"/>
                  </a:lnTo>
                  <a:lnTo>
                    <a:pt x="542" y="905"/>
                  </a:lnTo>
                  <a:lnTo>
                    <a:pt x="531" y="886"/>
                  </a:lnTo>
                  <a:lnTo>
                    <a:pt x="522" y="865"/>
                  </a:lnTo>
                  <a:lnTo>
                    <a:pt x="522" y="865"/>
                  </a:lnTo>
                  <a:lnTo>
                    <a:pt x="522" y="862"/>
                  </a:lnTo>
                  <a:lnTo>
                    <a:pt x="522" y="858"/>
                  </a:lnTo>
                  <a:lnTo>
                    <a:pt x="521" y="856"/>
                  </a:lnTo>
                  <a:lnTo>
                    <a:pt x="520" y="854"/>
                  </a:lnTo>
                  <a:lnTo>
                    <a:pt x="518" y="856"/>
                  </a:lnTo>
                  <a:lnTo>
                    <a:pt x="518" y="856"/>
                  </a:lnTo>
                  <a:lnTo>
                    <a:pt x="509" y="836"/>
                  </a:lnTo>
                  <a:lnTo>
                    <a:pt x="503" y="822"/>
                  </a:lnTo>
                  <a:lnTo>
                    <a:pt x="495" y="806"/>
                  </a:lnTo>
                  <a:lnTo>
                    <a:pt x="486" y="792"/>
                  </a:lnTo>
                  <a:lnTo>
                    <a:pt x="478" y="781"/>
                  </a:lnTo>
                  <a:lnTo>
                    <a:pt x="474" y="776"/>
                  </a:lnTo>
                  <a:lnTo>
                    <a:pt x="469" y="774"/>
                  </a:lnTo>
                  <a:lnTo>
                    <a:pt x="466" y="772"/>
                  </a:lnTo>
                  <a:lnTo>
                    <a:pt x="462" y="772"/>
                  </a:lnTo>
                  <a:lnTo>
                    <a:pt x="462" y="772"/>
                  </a:lnTo>
                  <a:lnTo>
                    <a:pt x="353" y="823"/>
                  </a:lnTo>
                  <a:lnTo>
                    <a:pt x="299" y="848"/>
                  </a:lnTo>
                  <a:lnTo>
                    <a:pt x="246" y="876"/>
                  </a:lnTo>
                  <a:lnTo>
                    <a:pt x="246" y="876"/>
                  </a:lnTo>
                  <a:lnTo>
                    <a:pt x="231" y="884"/>
                  </a:lnTo>
                  <a:lnTo>
                    <a:pt x="217" y="894"/>
                  </a:lnTo>
                  <a:lnTo>
                    <a:pt x="202" y="903"/>
                  </a:lnTo>
                  <a:lnTo>
                    <a:pt x="189" y="913"/>
                  </a:lnTo>
                  <a:lnTo>
                    <a:pt x="164" y="935"/>
                  </a:lnTo>
                  <a:lnTo>
                    <a:pt x="140" y="959"/>
                  </a:lnTo>
                  <a:lnTo>
                    <a:pt x="140" y="959"/>
                  </a:lnTo>
                  <a:lnTo>
                    <a:pt x="118" y="983"/>
                  </a:lnTo>
                  <a:lnTo>
                    <a:pt x="95" y="1006"/>
                  </a:lnTo>
                  <a:lnTo>
                    <a:pt x="83" y="1017"/>
                  </a:lnTo>
                  <a:lnTo>
                    <a:pt x="71" y="1028"/>
                  </a:lnTo>
                  <a:lnTo>
                    <a:pt x="58" y="1037"/>
                  </a:lnTo>
                  <a:lnTo>
                    <a:pt x="43" y="1045"/>
                  </a:lnTo>
                  <a:lnTo>
                    <a:pt x="43" y="1045"/>
                  </a:lnTo>
                  <a:lnTo>
                    <a:pt x="42" y="1037"/>
                  </a:lnTo>
                  <a:lnTo>
                    <a:pt x="42" y="1037"/>
                  </a:lnTo>
                  <a:lnTo>
                    <a:pt x="41" y="1029"/>
                  </a:lnTo>
                  <a:lnTo>
                    <a:pt x="41" y="1029"/>
                  </a:lnTo>
                  <a:lnTo>
                    <a:pt x="42" y="1015"/>
                  </a:lnTo>
                  <a:lnTo>
                    <a:pt x="46" y="1000"/>
                  </a:lnTo>
                  <a:lnTo>
                    <a:pt x="51" y="987"/>
                  </a:lnTo>
                  <a:lnTo>
                    <a:pt x="57" y="974"/>
                  </a:lnTo>
                  <a:lnTo>
                    <a:pt x="64" y="960"/>
                  </a:lnTo>
                  <a:lnTo>
                    <a:pt x="72" y="947"/>
                  </a:lnTo>
                  <a:lnTo>
                    <a:pt x="82" y="935"/>
                  </a:lnTo>
                  <a:lnTo>
                    <a:pt x="93" y="922"/>
                  </a:lnTo>
                  <a:lnTo>
                    <a:pt x="114" y="899"/>
                  </a:lnTo>
                  <a:lnTo>
                    <a:pt x="138" y="877"/>
                  </a:lnTo>
                  <a:lnTo>
                    <a:pt x="161" y="858"/>
                  </a:lnTo>
                  <a:lnTo>
                    <a:pt x="183" y="841"/>
                  </a:lnTo>
                  <a:lnTo>
                    <a:pt x="183" y="841"/>
                  </a:lnTo>
                  <a:lnTo>
                    <a:pt x="216" y="818"/>
                  </a:lnTo>
                  <a:lnTo>
                    <a:pt x="248" y="798"/>
                  </a:lnTo>
                  <a:lnTo>
                    <a:pt x="283" y="780"/>
                  </a:lnTo>
                  <a:lnTo>
                    <a:pt x="300" y="771"/>
                  </a:lnTo>
                  <a:lnTo>
                    <a:pt x="318" y="764"/>
                  </a:lnTo>
                  <a:lnTo>
                    <a:pt x="318" y="764"/>
                  </a:lnTo>
                  <a:lnTo>
                    <a:pt x="355" y="750"/>
                  </a:lnTo>
                  <a:lnTo>
                    <a:pt x="373" y="741"/>
                  </a:lnTo>
                  <a:lnTo>
                    <a:pt x="390" y="733"/>
                  </a:lnTo>
                  <a:lnTo>
                    <a:pt x="390" y="733"/>
                  </a:lnTo>
                  <a:lnTo>
                    <a:pt x="401" y="724"/>
                  </a:lnTo>
                  <a:lnTo>
                    <a:pt x="414" y="711"/>
                  </a:lnTo>
                  <a:lnTo>
                    <a:pt x="420" y="703"/>
                  </a:lnTo>
                  <a:lnTo>
                    <a:pt x="424" y="695"/>
                  </a:lnTo>
                  <a:lnTo>
                    <a:pt x="426" y="689"/>
                  </a:lnTo>
                  <a:lnTo>
                    <a:pt x="426" y="686"/>
                  </a:lnTo>
                  <a:lnTo>
                    <a:pt x="425" y="683"/>
                  </a:lnTo>
                  <a:lnTo>
                    <a:pt x="425" y="683"/>
                  </a:lnTo>
                  <a:lnTo>
                    <a:pt x="427" y="671"/>
                  </a:lnTo>
                  <a:lnTo>
                    <a:pt x="427" y="659"/>
                  </a:lnTo>
                  <a:lnTo>
                    <a:pt x="427" y="659"/>
                  </a:lnTo>
                  <a:lnTo>
                    <a:pt x="427" y="647"/>
                  </a:lnTo>
                  <a:lnTo>
                    <a:pt x="426" y="635"/>
                  </a:lnTo>
                  <a:lnTo>
                    <a:pt x="424" y="623"/>
                  </a:lnTo>
                  <a:lnTo>
                    <a:pt x="421" y="611"/>
                  </a:lnTo>
                  <a:lnTo>
                    <a:pt x="413" y="588"/>
                  </a:lnTo>
                  <a:lnTo>
                    <a:pt x="403" y="567"/>
                  </a:lnTo>
                  <a:lnTo>
                    <a:pt x="392" y="544"/>
                  </a:lnTo>
                  <a:lnTo>
                    <a:pt x="382" y="522"/>
                  </a:lnTo>
                  <a:lnTo>
                    <a:pt x="371" y="500"/>
                  </a:lnTo>
                  <a:lnTo>
                    <a:pt x="360" y="479"/>
                  </a:lnTo>
                  <a:lnTo>
                    <a:pt x="360" y="479"/>
                  </a:lnTo>
                  <a:lnTo>
                    <a:pt x="343" y="438"/>
                  </a:lnTo>
                  <a:lnTo>
                    <a:pt x="332" y="412"/>
                  </a:lnTo>
                  <a:lnTo>
                    <a:pt x="323" y="385"/>
                  </a:lnTo>
                  <a:lnTo>
                    <a:pt x="313" y="357"/>
                  </a:lnTo>
                  <a:lnTo>
                    <a:pt x="305" y="329"/>
                  </a:lnTo>
                  <a:lnTo>
                    <a:pt x="300" y="303"/>
                  </a:lnTo>
                  <a:lnTo>
                    <a:pt x="297" y="290"/>
                  </a:lnTo>
                  <a:lnTo>
                    <a:pt x="297" y="279"/>
                  </a:lnTo>
                  <a:lnTo>
                    <a:pt x="297" y="279"/>
                  </a:lnTo>
                  <a:lnTo>
                    <a:pt x="297" y="268"/>
                  </a:lnTo>
                  <a:lnTo>
                    <a:pt x="300" y="258"/>
                  </a:lnTo>
                  <a:lnTo>
                    <a:pt x="305" y="249"/>
                  </a:lnTo>
                  <a:lnTo>
                    <a:pt x="307" y="244"/>
                  </a:lnTo>
                  <a:lnTo>
                    <a:pt x="311" y="240"/>
                  </a:lnTo>
                  <a:lnTo>
                    <a:pt x="311" y="240"/>
                  </a:lnTo>
                  <a:lnTo>
                    <a:pt x="313" y="243"/>
                  </a:lnTo>
                  <a:lnTo>
                    <a:pt x="317" y="243"/>
                  </a:lnTo>
                  <a:lnTo>
                    <a:pt x="321" y="243"/>
                  </a:lnTo>
                  <a:lnTo>
                    <a:pt x="327" y="241"/>
                  </a:lnTo>
                  <a:lnTo>
                    <a:pt x="344" y="235"/>
                  </a:lnTo>
                  <a:lnTo>
                    <a:pt x="366" y="227"/>
                  </a:lnTo>
                  <a:lnTo>
                    <a:pt x="391" y="215"/>
                  </a:lnTo>
                  <a:lnTo>
                    <a:pt x="418" y="202"/>
                  </a:lnTo>
                  <a:lnTo>
                    <a:pt x="478" y="169"/>
                  </a:lnTo>
                  <a:lnTo>
                    <a:pt x="538" y="134"/>
                  </a:lnTo>
                  <a:lnTo>
                    <a:pt x="593" y="103"/>
                  </a:lnTo>
                  <a:lnTo>
                    <a:pt x="658" y="63"/>
                  </a:lnTo>
                  <a:lnTo>
                    <a:pt x="658" y="63"/>
                  </a:lnTo>
                  <a:lnTo>
                    <a:pt x="678" y="52"/>
                  </a:lnTo>
                  <a:lnTo>
                    <a:pt x="698" y="41"/>
                  </a:lnTo>
                  <a:lnTo>
                    <a:pt x="719" y="32"/>
                  </a:lnTo>
                  <a:lnTo>
                    <a:pt x="740" y="23"/>
                  </a:lnTo>
                  <a:lnTo>
                    <a:pt x="761" y="17"/>
                  </a:lnTo>
                  <a:lnTo>
                    <a:pt x="784" y="14"/>
                  </a:lnTo>
                  <a:lnTo>
                    <a:pt x="807" y="11"/>
                  </a:lnTo>
                  <a:lnTo>
                    <a:pt x="817" y="13"/>
                  </a:lnTo>
                  <a:lnTo>
                    <a:pt x="829" y="14"/>
                  </a:lnTo>
                  <a:lnTo>
                    <a:pt x="829" y="14"/>
                  </a:lnTo>
                  <a:lnTo>
                    <a:pt x="850" y="17"/>
                  </a:lnTo>
                  <a:lnTo>
                    <a:pt x="870" y="22"/>
                  </a:lnTo>
                  <a:lnTo>
                    <a:pt x="890" y="29"/>
                  </a:lnTo>
                  <a:lnTo>
                    <a:pt x="909" y="38"/>
                  </a:lnTo>
                  <a:lnTo>
                    <a:pt x="928" y="46"/>
                  </a:lnTo>
                  <a:lnTo>
                    <a:pt x="946" y="57"/>
                  </a:lnTo>
                  <a:lnTo>
                    <a:pt x="982" y="78"/>
                  </a:lnTo>
                  <a:lnTo>
                    <a:pt x="982" y="78"/>
                  </a:lnTo>
                  <a:lnTo>
                    <a:pt x="1023" y="102"/>
                  </a:lnTo>
                  <a:lnTo>
                    <a:pt x="1064" y="126"/>
                  </a:lnTo>
                  <a:lnTo>
                    <a:pt x="1147" y="171"/>
                  </a:lnTo>
                  <a:lnTo>
                    <a:pt x="1188" y="196"/>
                  </a:lnTo>
                  <a:lnTo>
                    <a:pt x="1229" y="221"/>
                  </a:lnTo>
                  <a:lnTo>
                    <a:pt x="1268" y="247"/>
                  </a:lnTo>
                  <a:lnTo>
                    <a:pt x="1305" y="276"/>
                  </a:lnTo>
                  <a:lnTo>
                    <a:pt x="1305" y="276"/>
                  </a:lnTo>
                  <a:lnTo>
                    <a:pt x="1322" y="290"/>
                  </a:lnTo>
                  <a:lnTo>
                    <a:pt x="1339" y="304"/>
                  </a:lnTo>
                  <a:lnTo>
                    <a:pt x="1355" y="318"/>
                  </a:lnTo>
                  <a:lnTo>
                    <a:pt x="1370" y="334"/>
                  </a:lnTo>
                  <a:lnTo>
                    <a:pt x="1383" y="352"/>
                  </a:lnTo>
                  <a:lnTo>
                    <a:pt x="1388" y="361"/>
                  </a:lnTo>
                  <a:lnTo>
                    <a:pt x="1393" y="370"/>
                  </a:lnTo>
                  <a:lnTo>
                    <a:pt x="1398" y="380"/>
                  </a:lnTo>
                  <a:lnTo>
                    <a:pt x="1401" y="391"/>
                  </a:lnTo>
                  <a:lnTo>
                    <a:pt x="1404" y="400"/>
                  </a:lnTo>
                  <a:lnTo>
                    <a:pt x="1406" y="411"/>
                  </a:lnTo>
                  <a:lnTo>
                    <a:pt x="1406" y="411"/>
                  </a:lnTo>
                  <a:lnTo>
                    <a:pt x="1407" y="435"/>
                  </a:lnTo>
                  <a:lnTo>
                    <a:pt x="1407" y="458"/>
                  </a:lnTo>
                  <a:lnTo>
                    <a:pt x="1405" y="482"/>
                  </a:lnTo>
                  <a:lnTo>
                    <a:pt x="1401" y="505"/>
                  </a:lnTo>
                  <a:lnTo>
                    <a:pt x="1395" y="528"/>
                  </a:lnTo>
                  <a:lnTo>
                    <a:pt x="1390" y="551"/>
                  </a:lnTo>
                  <a:lnTo>
                    <a:pt x="1377" y="597"/>
                  </a:lnTo>
                  <a:lnTo>
                    <a:pt x="1377" y="597"/>
                  </a:ln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grpSp>
      <p:sp>
        <p:nvSpPr>
          <p:cNvPr id="27" name="矩形 26"/>
          <p:cNvSpPr>
            <a:spLocks noChangeArrowheads="1"/>
          </p:cNvSpPr>
          <p:nvPr/>
        </p:nvSpPr>
        <p:spPr bwMode="auto">
          <a:xfrm>
            <a:off x="785009" y="3456174"/>
            <a:ext cx="2684043" cy="735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buNone/>
            </a:pPr>
            <a:r>
              <a:rPr lang="zh-CN" altLang="en-US" sz="1400" dirty="0">
                <a:sym typeface="+mn-ea"/>
              </a:rPr>
              <a:t>组长。负责任务分配，整合每个组员所做的代码。规划团队总体方向。</a:t>
            </a:r>
          </a:p>
        </p:txBody>
      </p:sp>
      <p:sp>
        <p:nvSpPr>
          <p:cNvPr id="29" name="矩形 28"/>
          <p:cNvSpPr>
            <a:spLocks noChangeArrowheads="1"/>
          </p:cNvSpPr>
          <p:nvPr/>
        </p:nvSpPr>
        <p:spPr bwMode="auto">
          <a:xfrm>
            <a:off x="4753978" y="3514382"/>
            <a:ext cx="2684043"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buNone/>
            </a:pPr>
            <a:r>
              <a:rPr lang="zh-CN" altLang="en-US" sz="1400" dirty="0">
                <a:sym typeface="+mn-ea"/>
              </a:rPr>
              <a:t>技术人员。负责</a:t>
            </a:r>
            <a:r>
              <a:rPr lang="en-US" altLang="zh-CN" sz="1400" dirty="0">
                <a:sym typeface="+mn-ea"/>
              </a:rPr>
              <a:t>3D</a:t>
            </a:r>
            <a:r>
              <a:rPr lang="zh-CN" altLang="en-US" sz="1400" dirty="0">
                <a:sym typeface="+mn-ea"/>
              </a:rPr>
              <a:t>建模及打印、程序调试</a:t>
            </a:r>
            <a:r>
              <a:rPr lang="en-US" altLang="zh-CN" sz="1400" dirty="0">
                <a:sym typeface="+mn-ea"/>
              </a:rPr>
              <a:t>.</a:t>
            </a:r>
            <a:endParaRPr lang="en-US" altLang="zh-CN" sz="1400" dirty="0">
              <a:solidFill>
                <a:schemeClr val="tx1">
                  <a:lumMod val="85000"/>
                  <a:lumOff val="15000"/>
                </a:schemeClr>
              </a:solidFill>
              <a:sym typeface="+mn-ea"/>
            </a:endParaRPr>
          </a:p>
        </p:txBody>
      </p:sp>
      <p:grpSp>
        <p:nvGrpSpPr>
          <p:cNvPr id="2" name="组合 1"/>
          <p:cNvGrpSpPr/>
          <p:nvPr/>
        </p:nvGrpSpPr>
        <p:grpSpPr>
          <a:xfrm>
            <a:off x="4772438" y="4192139"/>
            <a:ext cx="2302810" cy="1228090"/>
            <a:chOff x="8330761" y="2566898"/>
            <a:chExt cx="2852970" cy="1946616"/>
          </a:xfrm>
        </p:grpSpPr>
        <p:sp>
          <p:nvSpPr>
            <p:cNvPr id="30" name="文本框 29"/>
            <p:cNvSpPr txBox="1"/>
            <p:nvPr/>
          </p:nvSpPr>
          <p:spPr>
            <a:xfrm>
              <a:off x="9295382" y="2995677"/>
              <a:ext cx="1788066" cy="924995"/>
            </a:xfrm>
            <a:prstGeom prst="rect">
              <a:avLst/>
            </a:prstGeom>
            <a:noFill/>
          </p:spPr>
          <p:txBody>
            <a:bodyPr wrap="square" rtlCol="0">
              <a:spAutoFit/>
            </a:bodyPr>
            <a:lstStyle/>
            <a:p>
              <a:r>
                <a:rPr lang="zh-CN" altLang="en-US" sz="3200" dirty="0">
                  <a:solidFill>
                    <a:srgbClr val="254E6B"/>
                  </a:solidFill>
                  <a:latin typeface="Arial Black" panose="020B0A04020102020204" pitchFamily="34" charset="0"/>
                  <a:ea typeface="迷你简卡通" pitchFamily="65" charset="-122"/>
                  <a:cs typeface="Aharoni" panose="02010803020104030203" pitchFamily="2" charset="-79"/>
                </a:rPr>
                <a:t>邵俊祺</a:t>
              </a:r>
            </a:p>
          </p:txBody>
        </p:sp>
        <p:sp>
          <p:nvSpPr>
            <p:cNvPr id="31" name="Freeform 49"/>
            <p:cNvSpPr>
              <a:spLocks noEditPoints="1"/>
            </p:cNvSpPr>
            <p:nvPr/>
          </p:nvSpPr>
          <p:spPr bwMode="auto">
            <a:xfrm>
              <a:off x="8330761" y="2566898"/>
              <a:ext cx="2852970" cy="1946616"/>
            </a:xfrm>
            <a:custGeom>
              <a:avLst/>
              <a:gdLst>
                <a:gd name="T0" fmla="*/ 336 w 1420"/>
                <a:gd name="T1" fmla="*/ 215 h 1076"/>
                <a:gd name="T2" fmla="*/ 247 w 1420"/>
                <a:gd name="T3" fmla="*/ 269 h 1076"/>
                <a:gd name="T4" fmla="*/ 339 w 1420"/>
                <a:gd name="T5" fmla="*/ 658 h 1076"/>
                <a:gd name="T6" fmla="*/ 4 w 1420"/>
                <a:gd name="T7" fmla="*/ 999 h 1076"/>
                <a:gd name="T8" fmla="*/ 71 w 1420"/>
                <a:gd name="T9" fmla="*/ 1045 h 1076"/>
                <a:gd name="T10" fmla="*/ 430 w 1420"/>
                <a:gd name="T11" fmla="*/ 846 h 1076"/>
                <a:gd name="T12" fmla="*/ 621 w 1420"/>
                <a:gd name="T13" fmla="*/ 1030 h 1076"/>
                <a:gd name="T14" fmla="*/ 1168 w 1420"/>
                <a:gd name="T15" fmla="*/ 1058 h 1076"/>
                <a:gd name="T16" fmla="*/ 1418 w 1420"/>
                <a:gd name="T17" fmla="*/ 477 h 1076"/>
                <a:gd name="T18" fmla="*/ 285 w 1420"/>
                <a:gd name="T19" fmla="*/ 309 h 1076"/>
                <a:gd name="T20" fmla="*/ 235 w 1420"/>
                <a:gd name="T21" fmla="*/ 317 h 1076"/>
                <a:gd name="T22" fmla="*/ 255 w 1420"/>
                <a:gd name="T23" fmla="*/ 410 h 1076"/>
                <a:gd name="T24" fmla="*/ 262 w 1420"/>
                <a:gd name="T25" fmla="*/ 418 h 1076"/>
                <a:gd name="T26" fmla="*/ 272 w 1420"/>
                <a:gd name="T27" fmla="*/ 467 h 1076"/>
                <a:gd name="T28" fmla="*/ 333 w 1420"/>
                <a:gd name="T29" fmla="*/ 444 h 1076"/>
                <a:gd name="T30" fmla="*/ 289 w 1420"/>
                <a:gd name="T31" fmla="*/ 439 h 1076"/>
                <a:gd name="T32" fmla="*/ 331 w 1420"/>
                <a:gd name="T33" fmla="*/ 457 h 1076"/>
                <a:gd name="T34" fmla="*/ 355 w 1420"/>
                <a:gd name="T35" fmla="*/ 550 h 1076"/>
                <a:gd name="T36" fmla="*/ 329 w 1420"/>
                <a:gd name="T37" fmla="*/ 494 h 1076"/>
                <a:gd name="T38" fmla="*/ 320 w 1420"/>
                <a:gd name="T39" fmla="*/ 546 h 1076"/>
                <a:gd name="T40" fmla="*/ 350 w 1420"/>
                <a:gd name="T41" fmla="*/ 611 h 1076"/>
                <a:gd name="T42" fmla="*/ 350 w 1420"/>
                <a:gd name="T43" fmla="*/ 644 h 1076"/>
                <a:gd name="T44" fmla="*/ 379 w 1420"/>
                <a:gd name="T45" fmla="*/ 723 h 1076"/>
                <a:gd name="T46" fmla="*/ 411 w 1420"/>
                <a:gd name="T47" fmla="*/ 629 h 1076"/>
                <a:gd name="T48" fmla="*/ 365 w 1420"/>
                <a:gd name="T49" fmla="*/ 679 h 1076"/>
                <a:gd name="T50" fmla="*/ 373 w 1420"/>
                <a:gd name="T51" fmla="*/ 700 h 1076"/>
                <a:gd name="T52" fmla="*/ 368 w 1420"/>
                <a:gd name="T53" fmla="*/ 718 h 1076"/>
                <a:gd name="T54" fmla="*/ 193 w 1420"/>
                <a:gd name="T55" fmla="*/ 809 h 1076"/>
                <a:gd name="T56" fmla="*/ 252 w 1420"/>
                <a:gd name="T57" fmla="*/ 778 h 1076"/>
                <a:gd name="T58" fmla="*/ 193 w 1420"/>
                <a:gd name="T59" fmla="*/ 774 h 1076"/>
                <a:gd name="T60" fmla="*/ 71 w 1420"/>
                <a:gd name="T61" fmla="*/ 874 h 1076"/>
                <a:gd name="T62" fmla="*/ 13 w 1420"/>
                <a:gd name="T63" fmla="*/ 1006 h 1076"/>
                <a:gd name="T64" fmla="*/ 28 w 1420"/>
                <a:gd name="T65" fmla="*/ 983 h 1076"/>
                <a:gd name="T66" fmla="*/ 153 w 1420"/>
                <a:gd name="T67" fmla="*/ 845 h 1076"/>
                <a:gd name="T68" fmla="*/ 471 w 1420"/>
                <a:gd name="T69" fmla="*/ 813 h 1076"/>
                <a:gd name="T70" fmla="*/ 456 w 1420"/>
                <a:gd name="T71" fmla="*/ 811 h 1076"/>
                <a:gd name="T72" fmla="*/ 457 w 1420"/>
                <a:gd name="T73" fmla="*/ 872 h 1076"/>
                <a:gd name="T74" fmla="*/ 551 w 1420"/>
                <a:gd name="T75" fmla="*/ 992 h 1076"/>
                <a:gd name="T76" fmla="*/ 565 w 1420"/>
                <a:gd name="T77" fmla="*/ 958 h 1076"/>
                <a:gd name="T78" fmla="*/ 532 w 1420"/>
                <a:gd name="T79" fmla="*/ 919 h 1076"/>
                <a:gd name="T80" fmla="*/ 496 w 1420"/>
                <a:gd name="T81" fmla="*/ 877 h 1076"/>
                <a:gd name="T82" fmla="*/ 501 w 1420"/>
                <a:gd name="T83" fmla="*/ 960 h 1076"/>
                <a:gd name="T84" fmla="*/ 542 w 1420"/>
                <a:gd name="T85" fmla="*/ 1007 h 1076"/>
                <a:gd name="T86" fmla="*/ 584 w 1420"/>
                <a:gd name="T87" fmla="*/ 1007 h 1076"/>
                <a:gd name="T88" fmla="*/ 634 w 1420"/>
                <a:gd name="T89" fmla="*/ 1007 h 1076"/>
                <a:gd name="T90" fmla="*/ 709 w 1420"/>
                <a:gd name="T91" fmla="*/ 987 h 1076"/>
                <a:gd name="T92" fmla="*/ 752 w 1420"/>
                <a:gd name="T93" fmla="*/ 1009 h 1076"/>
                <a:gd name="T94" fmla="*/ 825 w 1420"/>
                <a:gd name="T95" fmla="*/ 1005 h 1076"/>
                <a:gd name="T96" fmla="*/ 863 w 1420"/>
                <a:gd name="T97" fmla="*/ 1012 h 1076"/>
                <a:gd name="T98" fmla="*/ 967 w 1420"/>
                <a:gd name="T99" fmla="*/ 999 h 1076"/>
                <a:gd name="T100" fmla="*/ 967 w 1420"/>
                <a:gd name="T101" fmla="*/ 1028 h 1076"/>
                <a:gd name="T102" fmla="*/ 1003 w 1420"/>
                <a:gd name="T103" fmla="*/ 1012 h 1076"/>
                <a:gd name="T104" fmla="*/ 1047 w 1420"/>
                <a:gd name="T105" fmla="*/ 1018 h 1076"/>
                <a:gd name="T106" fmla="*/ 1088 w 1420"/>
                <a:gd name="T107" fmla="*/ 1034 h 1076"/>
                <a:gd name="T108" fmla="*/ 1128 w 1420"/>
                <a:gd name="T109" fmla="*/ 1042 h 1076"/>
                <a:gd name="T110" fmla="*/ 1193 w 1420"/>
                <a:gd name="T111" fmla="*/ 1042 h 1076"/>
                <a:gd name="T112" fmla="*/ 1309 w 1420"/>
                <a:gd name="T113" fmla="*/ 956 h 1076"/>
                <a:gd name="T114" fmla="*/ 598 w 1420"/>
                <a:gd name="T115" fmla="*/ 959 h 1076"/>
                <a:gd name="T116" fmla="*/ 189 w 1420"/>
                <a:gd name="T117" fmla="*/ 913 h 1076"/>
                <a:gd name="T118" fmla="*/ 355 w 1420"/>
                <a:gd name="T119" fmla="*/ 750 h 1076"/>
                <a:gd name="T120" fmla="*/ 297 w 1420"/>
                <a:gd name="T121" fmla="*/ 279 h 1076"/>
                <a:gd name="T122" fmla="*/ 928 w 1420"/>
                <a:gd name="T123" fmla="*/ 46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0" h="1076">
                  <a:moveTo>
                    <a:pt x="1160" y="164"/>
                  </a:moveTo>
                  <a:lnTo>
                    <a:pt x="1160" y="164"/>
                  </a:lnTo>
                  <a:lnTo>
                    <a:pt x="1097" y="127"/>
                  </a:lnTo>
                  <a:lnTo>
                    <a:pt x="1033" y="88"/>
                  </a:lnTo>
                  <a:lnTo>
                    <a:pt x="1002" y="69"/>
                  </a:lnTo>
                  <a:lnTo>
                    <a:pt x="969" y="51"/>
                  </a:lnTo>
                  <a:lnTo>
                    <a:pt x="937" y="35"/>
                  </a:lnTo>
                  <a:lnTo>
                    <a:pt x="903" y="20"/>
                  </a:lnTo>
                  <a:lnTo>
                    <a:pt x="903" y="20"/>
                  </a:lnTo>
                  <a:lnTo>
                    <a:pt x="885" y="13"/>
                  </a:lnTo>
                  <a:lnTo>
                    <a:pt x="868" y="8"/>
                  </a:lnTo>
                  <a:lnTo>
                    <a:pt x="850" y="4"/>
                  </a:lnTo>
                  <a:lnTo>
                    <a:pt x="833" y="2"/>
                  </a:lnTo>
                  <a:lnTo>
                    <a:pt x="817" y="0"/>
                  </a:lnTo>
                  <a:lnTo>
                    <a:pt x="801" y="0"/>
                  </a:lnTo>
                  <a:lnTo>
                    <a:pt x="784" y="2"/>
                  </a:lnTo>
                  <a:lnTo>
                    <a:pt x="768" y="4"/>
                  </a:lnTo>
                  <a:lnTo>
                    <a:pt x="752" y="8"/>
                  </a:lnTo>
                  <a:lnTo>
                    <a:pt x="737" y="13"/>
                  </a:lnTo>
                  <a:lnTo>
                    <a:pt x="720" y="17"/>
                  </a:lnTo>
                  <a:lnTo>
                    <a:pt x="704" y="25"/>
                  </a:lnTo>
                  <a:lnTo>
                    <a:pt x="673" y="40"/>
                  </a:lnTo>
                  <a:lnTo>
                    <a:pt x="642" y="58"/>
                  </a:lnTo>
                  <a:lnTo>
                    <a:pt x="642" y="58"/>
                  </a:lnTo>
                  <a:lnTo>
                    <a:pt x="571" y="100"/>
                  </a:lnTo>
                  <a:lnTo>
                    <a:pt x="500" y="143"/>
                  </a:lnTo>
                  <a:lnTo>
                    <a:pt x="463" y="163"/>
                  </a:lnTo>
                  <a:lnTo>
                    <a:pt x="427" y="181"/>
                  </a:lnTo>
                  <a:lnTo>
                    <a:pt x="390" y="199"/>
                  </a:lnTo>
                  <a:lnTo>
                    <a:pt x="352" y="215"/>
                  </a:lnTo>
                  <a:lnTo>
                    <a:pt x="352" y="215"/>
                  </a:lnTo>
                  <a:lnTo>
                    <a:pt x="349" y="214"/>
                  </a:lnTo>
                  <a:lnTo>
                    <a:pt x="349" y="214"/>
                  </a:lnTo>
                  <a:lnTo>
                    <a:pt x="336" y="215"/>
                  </a:lnTo>
                  <a:lnTo>
                    <a:pt x="325" y="217"/>
                  </a:lnTo>
                  <a:lnTo>
                    <a:pt x="314" y="222"/>
                  </a:lnTo>
                  <a:lnTo>
                    <a:pt x="306" y="228"/>
                  </a:lnTo>
                  <a:lnTo>
                    <a:pt x="299" y="235"/>
                  </a:lnTo>
                  <a:lnTo>
                    <a:pt x="293" y="245"/>
                  </a:lnTo>
                  <a:lnTo>
                    <a:pt x="289" y="256"/>
                  </a:lnTo>
                  <a:lnTo>
                    <a:pt x="288" y="268"/>
                  </a:lnTo>
                  <a:lnTo>
                    <a:pt x="288" y="268"/>
                  </a:lnTo>
                  <a:lnTo>
                    <a:pt x="287" y="265"/>
                  </a:lnTo>
                  <a:lnTo>
                    <a:pt x="284" y="264"/>
                  </a:lnTo>
                  <a:lnTo>
                    <a:pt x="282" y="265"/>
                  </a:lnTo>
                  <a:lnTo>
                    <a:pt x="279" y="267"/>
                  </a:lnTo>
                  <a:lnTo>
                    <a:pt x="274" y="271"/>
                  </a:lnTo>
                  <a:lnTo>
                    <a:pt x="271" y="276"/>
                  </a:lnTo>
                  <a:lnTo>
                    <a:pt x="271" y="276"/>
                  </a:lnTo>
                  <a:lnTo>
                    <a:pt x="277" y="267"/>
                  </a:lnTo>
                  <a:lnTo>
                    <a:pt x="284" y="253"/>
                  </a:lnTo>
                  <a:lnTo>
                    <a:pt x="287" y="247"/>
                  </a:lnTo>
                  <a:lnTo>
                    <a:pt x="288" y="244"/>
                  </a:lnTo>
                  <a:lnTo>
                    <a:pt x="287" y="244"/>
                  </a:lnTo>
                  <a:lnTo>
                    <a:pt x="285" y="244"/>
                  </a:lnTo>
                  <a:lnTo>
                    <a:pt x="281" y="246"/>
                  </a:lnTo>
                  <a:lnTo>
                    <a:pt x="281" y="246"/>
                  </a:lnTo>
                  <a:lnTo>
                    <a:pt x="281" y="246"/>
                  </a:lnTo>
                  <a:lnTo>
                    <a:pt x="281" y="246"/>
                  </a:lnTo>
                  <a:lnTo>
                    <a:pt x="282" y="243"/>
                  </a:lnTo>
                  <a:lnTo>
                    <a:pt x="281" y="241"/>
                  </a:lnTo>
                  <a:lnTo>
                    <a:pt x="281" y="241"/>
                  </a:lnTo>
                  <a:lnTo>
                    <a:pt x="277" y="241"/>
                  </a:lnTo>
                  <a:lnTo>
                    <a:pt x="272" y="244"/>
                  </a:lnTo>
                  <a:lnTo>
                    <a:pt x="262" y="250"/>
                  </a:lnTo>
                  <a:lnTo>
                    <a:pt x="256" y="256"/>
                  </a:lnTo>
                  <a:lnTo>
                    <a:pt x="256" y="256"/>
                  </a:lnTo>
                  <a:lnTo>
                    <a:pt x="247" y="269"/>
                  </a:lnTo>
                  <a:lnTo>
                    <a:pt x="238" y="282"/>
                  </a:lnTo>
                  <a:lnTo>
                    <a:pt x="232" y="297"/>
                  </a:lnTo>
                  <a:lnTo>
                    <a:pt x="228" y="311"/>
                  </a:lnTo>
                  <a:lnTo>
                    <a:pt x="225" y="327"/>
                  </a:lnTo>
                  <a:lnTo>
                    <a:pt x="225" y="341"/>
                  </a:lnTo>
                  <a:lnTo>
                    <a:pt x="228" y="358"/>
                  </a:lnTo>
                  <a:lnTo>
                    <a:pt x="231" y="375"/>
                  </a:lnTo>
                  <a:lnTo>
                    <a:pt x="231" y="375"/>
                  </a:lnTo>
                  <a:lnTo>
                    <a:pt x="231" y="379"/>
                  </a:lnTo>
                  <a:lnTo>
                    <a:pt x="231" y="380"/>
                  </a:lnTo>
                  <a:lnTo>
                    <a:pt x="232" y="382"/>
                  </a:lnTo>
                  <a:lnTo>
                    <a:pt x="232" y="382"/>
                  </a:lnTo>
                  <a:lnTo>
                    <a:pt x="243" y="415"/>
                  </a:lnTo>
                  <a:lnTo>
                    <a:pt x="254" y="448"/>
                  </a:lnTo>
                  <a:lnTo>
                    <a:pt x="267" y="481"/>
                  </a:lnTo>
                  <a:lnTo>
                    <a:pt x="281" y="512"/>
                  </a:lnTo>
                  <a:lnTo>
                    <a:pt x="281" y="512"/>
                  </a:lnTo>
                  <a:lnTo>
                    <a:pt x="278" y="518"/>
                  </a:lnTo>
                  <a:lnTo>
                    <a:pt x="278" y="526"/>
                  </a:lnTo>
                  <a:lnTo>
                    <a:pt x="278" y="528"/>
                  </a:lnTo>
                  <a:lnTo>
                    <a:pt x="281" y="529"/>
                  </a:lnTo>
                  <a:lnTo>
                    <a:pt x="283" y="530"/>
                  </a:lnTo>
                  <a:lnTo>
                    <a:pt x="287" y="529"/>
                  </a:lnTo>
                  <a:lnTo>
                    <a:pt x="287" y="529"/>
                  </a:lnTo>
                  <a:lnTo>
                    <a:pt x="300" y="559"/>
                  </a:lnTo>
                  <a:lnTo>
                    <a:pt x="312" y="591"/>
                  </a:lnTo>
                  <a:lnTo>
                    <a:pt x="324" y="621"/>
                  </a:lnTo>
                  <a:lnTo>
                    <a:pt x="337" y="651"/>
                  </a:lnTo>
                  <a:lnTo>
                    <a:pt x="337" y="651"/>
                  </a:lnTo>
                  <a:lnTo>
                    <a:pt x="336" y="653"/>
                  </a:lnTo>
                  <a:lnTo>
                    <a:pt x="337" y="656"/>
                  </a:lnTo>
                  <a:lnTo>
                    <a:pt x="338" y="657"/>
                  </a:lnTo>
                  <a:lnTo>
                    <a:pt x="339" y="658"/>
                  </a:lnTo>
                  <a:lnTo>
                    <a:pt x="339" y="658"/>
                  </a:lnTo>
                  <a:lnTo>
                    <a:pt x="344" y="666"/>
                  </a:lnTo>
                  <a:lnTo>
                    <a:pt x="344" y="666"/>
                  </a:lnTo>
                  <a:lnTo>
                    <a:pt x="339" y="677"/>
                  </a:lnTo>
                  <a:lnTo>
                    <a:pt x="339" y="677"/>
                  </a:lnTo>
                  <a:lnTo>
                    <a:pt x="330" y="688"/>
                  </a:lnTo>
                  <a:lnTo>
                    <a:pt x="320" y="697"/>
                  </a:lnTo>
                  <a:lnTo>
                    <a:pt x="309" y="705"/>
                  </a:lnTo>
                  <a:lnTo>
                    <a:pt x="299" y="713"/>
                  </a:lnTo>
                  <a:lnTo>
                    <a:pt x="273" y="727"/>
                  </a:lnTo>
                  <a:lnTo>
                    <a:pt x="248" y="739"/>
                  </a:lnTo>
                  <a:lnTo>
                    <a:pt x="196" y="763"/>
                  </a:lnTo>
                  <a:lnTo>
                    <a:pt x="172" y="776"/>
                  </a:lnTo>
                  <a:lnTo>
                    <a:pt x="160" y="783"/>
                  </a:lnTo>
                  <a:lnTo>
                    <a:pt x="149" y="792"/>
                  </a:lnTo>
                  <a:lnTo>
                    <a:pt x="149" y="792"/>
                  </a:lnTo>
                  <a:lnTo>
                    <a:pt x="129" y="806"/>
                  </a:lnTo>
                  <a:lnTo>
                    <a:pt x="107" y="823"/>
                  </a:lnTo>
                  <a:lnTo>
                    <a:pt x="87" y="841"/>
                  </a:lnTo>
                  <a:lnTo>
                    <a:pt x="67" y="860"/>
                  </a:lnTo>
                  <a:lnTo>
                    <a:pt x="49" y="881"/>
                  </a:lnTo>
                  <a:lnTo>
                    <a:pt x="41" y="892"/>
                  </a:lnTo>
                  <a:lnTo>
                    <a:pt x="33" y="903"/>
                  </a:lnTo>
                  <a:lnTo>
                    <a:pt x="27" y="913"/>
                  </a:lnTo>
                  <a:lnTo>
                    <a:pt x="20" y="925"/>
                  </a:lnTo>
                  <a:lnTo>
                    <a:pt x="14" y="937"/>
                  </a:lnTo>
                  <a:lnTo>
                    <a:pt x="11" y="949"/>
                  </a:lnTo>
                  <a:lnTo>
                    <a:pt x="11" y="949"/>
                  </a:lnTo>
                  <a:lnTo>
                    <a:pt x="8" y="952"/>
                  </a:lnTo>
                  <a:lnTo>
                    <a:pt x="7" y="954"/>
                  </a:lnTo>
                  <a:lnTo>
                    <a:pt x="6" y="957"/>
                  </a:lnTo>
                  <a:lnTo>
                    <a:pt x="8" y="959"/>
                  </a:lnTo>
                  <a:lnTo>
                    <a:pt x="8" y="959"/>
                  </a:lnTo>
                  <a:lnTo>
                    <a:pt x="6" y="976"/>
                  </a:lnTo>
                  <a:lnTo>
                    <a:pt x="4" y="999"/>
                  </a:lnTo>
                  <a:lnTo>
                    <a:pt x="4" y="999"/>
                  </a:lnTo>
                  <a:lnTo>
                    <a:pt x="2" y="1002"/>
                  </a:lnTo>
                  <a:lnTo>
                    <a:pt x="0" y="1006"/>
                  </a:lnTo>
                  <a:lnTo>
                    <a:pt x="0" y="1010"/>
                  </a:lnTo>
                  <a:lnTo>
                    <a:pt x="1" y="1011"/>
                  </a:lnTo>
                  <a:lnTo>
                    <a:pt x="4" y="1012"/>
                  </a:lnTo>
                  <a:lnTo>
                    <a:pt x="4" y="1012"/>
                  </a:lnTo>
                  <a:lnTo>
                    <a:pt x="4" y="1024"/>
                  </a:lnTo>
                  <a:lnTo>
                    <a:pt x="5" y="1037"/>
                  </a:lnTo>
                  <a:lnTo>
                    <a:pt x="5" y="1037"/>
                  </a:lnTo>
                  <a:lnTo>
                    <a:pt x="5" y="1040"/>
                  </a:lnTo>
                  <a:lnTo>
                    <a:pt x="5" y="1040"/>
                  </a:lnTo>
                  <a:lnTo>
                    <a:pt x="7" y="1051"/>
                  </a:lnTo>
                  <a:lnTo>
                    <a:pt x="11" y="1063"/>
                  </a:lnTo>
                  <a:lnTo>
                    <a:pt x="13" y="1068"/>
                  </a:lnTo>
                  <a:lnTo>
                    <a:pt x="17" y="1072"/>
                  </a:lnTo>
                  <a:lnTo>
                    <a:pt x="22" y="1075"/>
                  </a:lnTo>
                  <a:lnTo>
                    <a:pt x="28" y="1076"/>
                  </a:lnTo>
                  <a:lnTo>
                    <a:pt x="28" y="1076"/>
                  </a:lnTo>
                  <a:lnTo>
                    <a:pt x="30" y="1076"/>
                  </a:lnTo>
                  <a:lnTo>
                    <a:pt x="33" y="1075"/>
                  </a:lnTo>
                  <a:lnTo>
                    <a:pt x="34" y="1074"/>
                  </a:lnTo>
                  <a:lnTo>
                    <a:pt x="34" y="1072"/>
                  </a:lnTo>
                  <a:lnTo>
                    <a:pt x="31" y="1069"/>
                  </a:lnTo>
                  <a:lnTo>
                    <a:pt x="27" y="1066"/>
                  </a:lnTo>
                  <a:lnTo>
                    <a:pt x="27" y="1066"/>
                  </a:lnTo>
                  <a:lnTo>
                    <a:pt x="35" y="1065"/>
                  </a:lnTo>
                  <a:lnTo>
                    <a:pt x="46" y="1063"/>
                  </a:lnTo>
                  <a:lnTo>
                    <a:pt x="52" y="1060"/>
                  </a:lnTo>
                  <a:lnTo>
                    <a:pt x="55" y="1058"/>
                  </a:lnTo>
                  <a:lnTo>
                    <a:pt x="59" y="1055"/>
                  </a:lnTo>
                  <a:lnTo>
                    <a:pt x="60" y="1052"/>
                  </a:lnTo>
                  <a:lnTo>
                    <a:pt x="60" y="1052"/>
                  </a:lnTo>
                  <a:lnTo>
                    <a:pt x="71" y="1045"/>
                  </a:lnTo>
                  <a:lnTo>
                    <a:pt x="81" y="1036"/>
                  </a:lnTo>
                  <a:lnTo>
                    <a:pt x="101" y="1019"/>
                  </a:lnTo>
                  <a:lnTo>
                    <a:pt x="119" y="1001"/>
                  </a:lnTo>
                  <a:lnTo>
                    <a:pt x="137" y="982"/>
                  </a:lnTo>
                  <a:lnTo>
                    <a:pt x="155" y="962"/>
                  </a:lnTo>
                  <a:lnTo>
                    <a:pt x="173" y="943"/>
                  </a:lnTo>
                  <a:lnTo>
                    <a:pt x="193" y="925"/>
                  </a:lnTo>
                  <a:lnTo>
                    <a:pt x="203" y="918"/>
                  </a:lnTo>
                  <a:lnTo>
                    <a:pt x="214" y="910"/>
                  </a:lnTo>
                  <a:lnTo>
                    <a:pt x="214" y="910"/>
                  </a:lnTo>
                  <a:lnTo>
                    <a:pt x="241" y="893"/>
                  </a:lnTo>
                  <a:lnTo>
                    <a:pt x="268" y="877"/>
                  </a:lnTo>
                  <a:lnTo>
                    <a:pt x="297" y="863"/>
                  </a:lnTo>
                  <a:lnTo>
                    <a:pt x="326" y="850"/>
                  </a:lnTo>
                  <a:lnTo>
                    <a:pt x="385" y="823"/>
                  </a:lnTo>
                  <a:lnTo>
                    <a:pt x="443" y="797"/>
                  </a:lnTo>
                  <a:lnTo>
                    <a:pt x="443" y="797"/>
                  </a:lnTo>
                  <a:lnTo>
                    <a:pt x="437" y="803"/>
                  </a:lnTo>
                  <a:lnTo>
                    <a:pt x="432" y="807"/>
                  </a:lnTo>
                  <a:lnTo>
                    <a:pt x="429" y="811"/>
                  </a:lnTo>
                  <a:lnTo>
                    <a:pt x="427" y="815"/>
                  </a:lnTo>
                  <a:lnTo>
                    <a:pt x="429" y="816"/>
                  </a:lnTo>
                  <a:lnTo>
                    <a:pt x="432" y="816"/>
                  </a:lnTo>
                  <a:lnTo>
                    <a:pt x="437" y="813"/>
                  </a:lnTo>
                  <a:lnTo>
                    <a:pt x="445" y="809"/>
                  </a:lnTo>
                  <a:lnTo>
                    <a:pt x="445" y="809"/>
                  </a:lnTo>
                  <a:lnTo>
                    <a:pt x="432" y="827"/>
                  </a:lnTo>
                  <a:lnTo>
                    <a:pt x="432" y="827"/>
                  </a:lnTo>
                  <a:lnTo>
                    <a:pt x="429" y="825"/>
                  </a:lnTo>
                  <a:lnTo>
                    <a:pt x="427" y="827"/>
                  </a:lnTo>
                  <a:lnTo>
                    <a:pt x="427" y="827"/>
                  </a:lnTo>
                  <a:lnTo>
                    <a:pt x="426" y="830"/>
                  </a:lnTo>
                  <a:lnTo>
                    <a:pt x="427" y="835"/>
                  </a:lnTo>
                  <a:lnTo>
                    <a:pt x="430" y="846"/>
                  </a:lnTo>
                  <a:lnTo>
                    <a:pt x="432" y="851"/>
                  </a:lnTo>
                  <a:lnTo>
                    <a:pt x="432" y="851"/>
                  </a:lnTo>
                  <a:lnTo>
                    <a:pt x="431" y="857"/>
                  </a:lnTo>
                  <a:lnTo>
                    <a:pt x="431" y="860"/>
                  </a:lnTo>
                  <a:lnTo>
                    <a:pt x="431" y="863"/>
                  </a:lnTo>
                  <a:lnTo>
                    <a:pt x="433" y="863"/>
                  </a:lnTo>
                  <a:lnTo>
                    <a:pt x="436" y="863"/>
                  </a:lnTo>
                  <a:lnTo>
                    <a:pt x="438" y="863"/>
                  </a:lnTo>
                  <a:lnTo>
                    <a:pt x="438" y="863"/>
                  </a:lnTo>
                  <a:lnTo>
                    <a:pt x="467" y="906"/>
                  </a:lnTo>
                  <a:lnTo>
                    <a:pt x="479" y="928"/>
                  </a:lnTo>
                  <a:lnTo>
                    <a:pt x="484" y="940"/>
                  </a:lnTo>
                  <a:lnTo>
                    <a:pt x="489" y="952"/>
                  </a:lnTo>
                  <a:lnTo>
                    <a:pt x="489" y="952"/>
                  </a:lnTo>
                  <a:lnTo>
                    <a:pt x="486" y="956"/>
                  </a:lnTo>
                  <a:lnTo>
                    <a:pt x="485" y="960"/>
                  </a:lnTo>
                  <a:lnTo>
                    <a:pt x="486" y="963"/>
                  </a:lnTo>
                  <a:lnTo>
                    <a:pt x="486" y="964"/>
                  </a:lnTo>
                  <a:lnTo>
                    <a:pt x="489" y="964"/>
                  </a:lnTo>
                  <a:lnTo>
                    <a:pt x="491" y="963"/>
                  </a:lnTo>
                  <a:lnTo>
                    <a:pt x="491" y="963"/>
                  </a:lnTo>
                  <a:lnTo>
                    <a:pt x="496" y="974"/>
                  </a:lnTo>
                  <a:lnTo>
                    <a:pt x="501" y="984"/>
                  </a:lnTo>
                  <a:lnTo>
                    <a:pt x="506" y="993"/>
                  </a:lnTo>
                  <a:lnTo>
                    <a:pt x="512" y="1000"/>
                  </a:lnTo>
                  <a:lnTo>
                    <a:pt x="519" y="1007"/>
                  </a:lnTo>
                  <a:lnTo>
                    <a:pt x="526" y="1013"/>
                  </a:lnTo>
                  <a:lnTo>
                    <a:pt x="533" y="1018"/>
                  </a:lnTo>
                  <a:lnTo>
                    <a:pt x="542" y="1022"/>
                  </a:lnTo>
                  <a:lnTo>
                    <a:pt x="550" y="1025"/>
                  </a:lnTo>
                  <a:lnTo>
                    <a:pt x="559" y="1028"/>
                  </a:lnTo>
                  <a:lnTo>
                    <a:pt x="578" y="1030"/>
                  </a:lnTo>
                  <a:lnTo>
                    <a:pt x="598" y="1031"/>
                  </a:lnTo>
                  <a:lnTo>
                    <a:pt x="621" y="1030"/>
                  </a:lnTo>
                  <a:lnTo>
                    <a:pt x="621" y="1030"/>
                  </a:lnTo>
                  <a:lnTo>
                    <a:pt x="672" y="1027"/>
                  </a:lnTo>
                  <a:lnTo>
                    <a:pt x="722" y="1024"/>
                  </a:lnTo>
                  <a:lnTo>
                    <a:pt x="773" y="1022"/>
                  </a:lnTo>
                  <a:lnTo>
                    <a:pt x="798" y="1023"/>
                  </a:lnTo>
                  <a:lnTo>
                    <a:pt x="825" y="1024"/>
                  </a:lnTo>
                  <a:lnTo>
                    <a:pt x="825" y="1024"/>
                  </a:lnTo>
                  <a:lnTo>
                    <a:pt x="826" y="1024"/>
                  </a:lnTo>
                  <a:lnTo>
                    <a:pt x="828" y="1024"/>
                  </a:lnTo>
                  <a:lnTo>
                    <a:pt x="828" y="1024"/>
                  </a:lnTo>
                  <a:lnTo>
                    <a:pt x="880" y="1029"/>
                  </a:lnTo>
                  <a:lnTo>
                    <a:pt x="880" y="1029"/>
                  </a:lnTo>
                  <a:lnTo>
                    <a:pt x="882" y="1030"/>
                  </a:lnTo>
                  <a:lnTo>
                    <a:pt x="885" y="1030"/>
                  </a:lnTo>
                  <a:lnTo>
                    <a:pt x="890" y="1029"/>
                  </a:lnTo>
                  <a:lnTo>
                    <a:pt x="890" y="1029"/>
                  </a:lnTo>
                  <a:lnTo>
                    <a:pt x="939" y="1035"/>
                  </a:lnTo>
                  <a:lnTo>
                    <a:pt x="939" y="1035"/>
                  </a:lnTo>
                  <a:lnTo>
                    <a:pt x="951" y="1037"/>
                  </a:lnTo>
                  <a:lnTo>
                    <a:pt x="967" y="1040"/>
                  </a:lnTo>
                  <a:lnTo>
                    <a:pt x="981" y="1042"/>
                  </a:lnTo>
                  <a:lnTo>
                    <a:pt x="987" y="1042"/>
                  </a:lnTo>
                  <a:lnTo>
                    <a:pt x="993" y="1041"/>
                  </a:lnTo>
                  <a:lnTo>
                    <a:pt x="993" y="1041"/>
                  </a:lnTo>
                  <a:lnTo>
                    <a:pt x="1110" y="1053"/>
                  </a:lnTo>
                  <a:lnTo>
                    <a:pt x="1110" y="1053"/>
                  </a:lnTo>
                  <a:lnTo>
                    <a:pt x="1114" y="1054"/>
                  </a:lnTo>
                  <a:lnTo>
                    <a:pt x="1117" y="1054"/>
                  </a:lnTo>
                  <a:lnTo>
                    <a:pt x="1117" y="1054"/>
                  </a:lnTo>
                  <a:lnTo>
                    <a:pt x="1135" y="1055"/>
                  </a:lnTo>
                  <a:lnTo>
                    <a:pt x="1154" y="1055"/>
                  </a:lnTo>
                  <a:lnTo>
                    <a:pt x="1154" y="1055"/>
                  </a:lnTo>
                  <a:lnTo>
                    <a:pt x="1160" y="1058"/>
                  </a:lnTo>
                  <a:lnTo>
                    <a:pt x="1168" y="1058"/>
                  </a:lnTo>
                  <a:lnTo>
                    <a:pt x="1177" y="1057"/>
                  </a:lnTo>
                  <a:lnTo>
                    <a:pt x="1187" y="1054"/>
                  </a:lnTo>
                  <a:lnTo>
                    <a:pt x="1210" y="1046"/>
                  </a:lnTo>
                  <a:lnTo>
                    <a:pt x="1234" y="1035"/>
                  </a:lnTo>
                  <a:lnTo>
                    <a:pt x="1256" y="1023"/>
                  </a:lnTo>
                  <a:lnTo>
                    <a:pt x="1274" y="1012"/>
                  </a:lnTo>
                  <a:lnTo>
                    <a:pt x="1286" y="1002"/>
                  </a:lnTo>
                  <a:lnTo>
                    <a:pt x="1288" y="1000"/>
                  </a:lnTo>
                  <a:lnTo>
                    <a:pt x="1288" y="998"/>
                  </a:lnTo>
                  <a:lnTo>
                    <a:pt x="1288" y="998"/>
                  </a:lnTo>
                  <a:lnTo>
                    <a:pt x="1296" y="992"/>
                  </a:lnTo>
                  <a:lnTo>
                    <a:pt x="1304" y="984"/>
                  </a:lnTo>
                  <a:lnTo>
                    <a:pt x="1310" y="977"/>
                  </a:lnTo>
                  <a:lnTo>
                    <a:pt x="1316" y="969"/>
                  </a:lnTo>
                  <a:lnTo>
                    <a:pt x="1322" y="962"/>
                  </a:lnTo>
                  <a:lnTo>
                    <a:pt x="1325" y="953"/>
                  </a:lnTo>
                  <a:lnTo>
                    <a:pt x="1334" y="935"/>
                  </a:lnTo>
                  <a:lnTo>
                    <a:pt x="1339" y="916"/>
                  </a:lnTo>
                  <a:lnTo>
                    <a:pt x="1342" y="896"/>
                  </a:lnTo>
                  <a:lnTo>
                    <a:pt x="1345" y="877"/>
                  </a:lnTo>
                  <a:lnTo>
                    <a:pt x="1347" y="857"/>
                  </a:lnTo>
                  <a:lnTo>
                    <a:pt x="1347" y="857"/>
                  </a:lnTo>
                  <a:lnTo>
                    <a:pt x="1352" y="810"/>
                  </a:lnTo>
                  <a:lnTo>
                    <a:pt x="1357" y="763"/>
                  </a:lnTo>
                  <a:lnTo>
                    <a:pt x="1363" y="716"/>
                  </a:lnTo>
                  <a:lnTo>
                    <a:pt x="1370" y="669"/>
                  </a:lnTo>
                  <a:lnTo>
                    <a:pt x="1370" y="669"/>
                  </a:lnTo>
                  <a:lnTo>
                    <a:pt x="1375" y="651"/>
                  </a:lnTo>
                  <a:lnTo>
                    <a:pt x="1380" y="630"/>
                  </a:lnTo>
                  <a:lnTo>
                    <a:pt x="1392" y="588"/>
                  </a:lnTo>
                  <a:lnTo>
                    <a:pt x="1404" y="545"/>
                  </a:lnTo>
                  <a:lnTo>
                    <a:pt x="1410" y="522"/>
                  </a:lnTo>
                  <a:lnTo>
                    <a:pt x="1414" y="500"/>
                  </a:lnTo>
                  <a:lnTo>
                    <a:pt x="1418" y="477"/>
                  </a:lnTo>
                  <a:lnTo>
                    <a:pt x="1419" y="456"/>
                  </a:lnTo>
                  <a:lnTo>
                    <a:pt x="1420" y="434"/>
                  </a:lnTo>
                  <a:lnTo>
                    <a:pt x="1419" y="412"/>
                  </a:lnTo>
                  <a:lnTo>
                    <a:pt x="1416" y="392"/>
                  </a:lnTo>
                  <a:lnTo>
                    <a:pt x="1412" y="382"/>
                  </a:lnTo>
                  <a:lnTo>
                    <a:pt x="1408" y="373"/>
                  </a:lnTo>
                  <a:lnTo>
                    <a:pt x="1405" y="363"/>
                  </a:lnTo>
                  <a:lnTo>
                    <a:pt x="1400" y="353"/>
                  </a:lnTo>
                  <a:lnTo>
                    <a:pt x="1394" y="345"/>
                  </a:lnTo>
                  <a:lnTo>
                    <a:pt x="1387" y="336"/>
                  </a:lnTo>
                  <a:lnTo>
                    <a:pt x="1387" y="336"/>
                  </a:lnTo>
                  <a:lnTo>
                    <a:pt x="1376" y="322"/>
                  </a:lnTo>
                  <a:lnTo>
                    <a:pt x="1364" y="310"/>
                  </a:lnTo>
                  <a:lnTo>
                    <a:pt x="1337" y="285"/>
                  </a:lnTo>
                  <a:lnTo>
                    <a:pt x="1310" y="262"/>
                  </a:lnTo>
                  <a:lnTo>
                    <a:pt x="1282" y="240"/>
                  </a:lnTo>
                  <a:lnTo>
                    <a:pt x="1252" y="220"/>
                  </a:lnTo>
                  <a:lnTo>
                    <a:pt x="1222" y="200"/>
                  </a:lnTo>
                  <a:lnTo>
                    <a:pt x="1160" y="164"/>
                  </a:lnTo>
                  <a:lnTo>
                    <a:pt x="1160" y="164"/>
                  </a:lnTo>
                  <a:close/>
                  <a:moveTo>
                    <a:pt x="291" y="317"/>
                  </a:moveTo>
                  <a:lnTo>
                    <a:pt x="291" y="317"/>
                  </a:lnTo>
                  <a:lnTo>
                    <a:pt x="290" y="317"/>
                  </a:lnTo>
                  <a:lnTo>
                    <a:pt x="288" y="318"/>
                  </a:lnTo>
                  <a:lnTo>
                    <a:pt x="282" y="322"/>
                  </a:lnTo>
                  <a:lnTo>
                    <a:pt x="268" y="338"/>
                  </a:lnTo>
                  <a:lnTo>
                    <a:pt x="254" y="356"/>
                  </a:lnTo>
                  <a:lnTo>
                    <a:pt x="244" y="365"/>
                  </a:lnTo>
                  <a:lnTo>
                    <a:pt x="244" y="365"/>
                  </a:lnTo>
                  <a:lnTo>
                    <a:pt x="254" y="351"/>
                  </a:lnTo>
                  <a:lnTo>
                    <a:pt x="265" y="338"/>
                  </a:lnTo>
                  <a:lnTo>
                    <a:pt x="265" y="338"/>
                  </a:lnTo>
                  <a:lnTo>
                    <a:pt x="279" y="318"/>
                  </a:lnTo>
                  <a:lnTo>
                    <a:pt x="285" y="309"/>
                  </a:lnTo>
                  <a:lnTo>
                    <a:pt x="288" y="303"/>
                  </a:lnTo>
                  <a:lnTo>
                    <a:pt x="289" y="298"/>
                  </a:lnTo>
                  <a:lnTo>
                    <a:pt x="289" y="298"/>
                  </a:lnTo>
                  <a:lnTo>
                    <a:pt x="291" y="317"/>
                  </a:lnTo>
                  <a:lnTo>
                    <a:pt x="291" y="317"/>
                  </a:lnTo>
                  <a:close/>
                  <a:moveTo>
                    <a:pt x="288" y="271"/>
                  </a:moveTo>
                  <a:lnTo>
                    <a:pt x="288" y="271"/>
                  </a:lnTo>
                  <a:lnTo>
                    <a:pt x="288" y="283"/>
                  </a:lnTo>
                  <a:lnTo>
                    <a:pt x="288" y="297"/>
                  </a:lnTo>
                  <a:lnTo>
                    <a:pt x="288" y="297"/>
                  </a:lnTo>
                  <a:lnTo>
                    <a:pt x="288" y="294"/>
                  </a:lnTo>
                  <a:lnTo>
                    <a:pt x="285" y="294"/>
                  </a:lnTo>
                  <a:lnTo>
                    <a:pt x="281" y="297"/>
                  </a:lnTo>
                  <a:lnTo>
                    <a:pt x="274" y="302"/>
                  </a:lnTo>
                  <a:lnTo>
                    <a:pt x="268" y="309"/>
                  </a:lnTo>
                  <a:lnTo>
                    <a:pt x="256" y="323"/>
                  </a:lnTo>
                  <a:lnTo>
                    <a:pt x="249" y="332"/>
                  </a:lnTo>
                  <a:lnTo>
                    <a:pt x="249" y="332"/>
                  </a:lnTo>
                  <a:lnTo>
                    <a:pt x="260" y="317"/>
                  </a:lnTo>
                  <a:lnTo>
                    <a:pt x="271" y="303"/>
                  </a:lnTo>
                  <a:lnTo>
                    <a:pt x="277" y="296"/>
                  </a:lnTo>
                  <a:lnTo>
                    <a:pt x="281" y="288"/>
                  </a:lnTo>
                  <a:lnTo>
                    <a:pt x="285" y="280"/>
                  </a:lnTo>
                  <a:lnTo>
                    <a:pt x="288" y="271"/>
                  </a:lnTo>
                  <a:lnTo>
                    <a:pt x="288" y="271"/>
                  </a:lnTo>
                  <a:close/>
                  <a:moveTo>
                    <a:pt x="240" y="299"/>
                  </a:moveTo>
                  <a:lnTo>
                    <a:pt x="240" y="299"/>
                  </a:lnTo>
                  <a:lnTo>
                    <a:pt x="242" y="299"/>
                  </a:lnTo>
                  <a:lnTo>
                    <a:pt x="244" y="297"/>
                  </a:lnTo>
                  <a:lnTo>
                    <a:pt x="248" y="293"/>
                  </a:lnTo>
                  <a:lnTo>
                    <a:pt x="255" y="283"/>
                  </a:lnTo>
                  <a:lnTo>
                    <a:pt x="255" y="283"/>
                  </a:lnTo>
                  <a:lnTo>
                    <a:pt x="235" y="317"/>
                  </a:lnTo>
                  <a:lnTo>
                    <a:pt x="235" y="317"/>
                  </a:lnTo>
                  <a:lnTo>
                    <a:pt x="236" y="308"/>
                  </a:lnTo>
                  <a:lnTo>
                    <a:pt x="240" y="299"/>
                  </a:lnTo>
                  <a:lnTo>
                    <a:pt x="240" y="299"/>
                  </a:lnTo>
                  <a:close/>
                  <a:moveTo>
                    <a:pt x="234" y="336"/>
                  </a:moveTo>
                  <a:lnTo>
                    <a:pt x="234" y="336"/>
                  </a:lnTo>
                  <a:lnTo>
                    <a:pt x="238" y="333"/>
                  </a:lnTo>
                  <a:lnTo>
                    <a:pt x="238" y="333"/>
                  </a:lnTo>
                  <a:lnTo>
                    <a:pt x="235" y="344"/>
                  </a:lnTo>
                  <a:lnTo>
                    <a:pt x="235" y="344"/>
                  </a:lnTo>
                  <a:lnTo>
                    <a:pt x="234" y="336"/>
                  </a:lnTo>
                  <a:lnTo>
                    <a:pt x="234" y="336"/>
                  </a:lnTo>
                  <a:close/>
                  <a:moveTo>
                    <a:pt x="236" y="351"/>
                  </a:moveTo>
                  <a:lnTo>
                    <a:pt x="236" y="351"/>
                  </a:lnTo>
                  <a:lnTo>
                    <a:pt x="237" y="352"/>
                  </a:lnTo>
                  <a:lnTo>
                    <a:pt x="240" y="352"/>
                  </a:lnTo>
                  <a:lnTo>
                    <a:pt x="243" y="351"/>
                  </a:lnTo>
                  <a:lnTo>
                    <a:pt x="243" y="351"/>
                  </a:lnTo>
                  <a:lnTo>
                    <a:pt x="237" y="361"/>
                  </a:lnTo>
                  <a:lnTo>
                    <a:pt x="237" y="361"/>
                  </a:lnTo>
                  <a:lnTo>
                    <a:pt x="236" y="351"/>
                  </a:lnTo>
                  <a:lnTo>
                    <a:pt x="236" y="351"/>
                  </a:lnTo>
                  <a:close/>
                  <a:moveTo>
                    <a:pt x="246" y="389"/>
                  </a:moveTo>
                  <a:lnTo>
                    <a:pt x="246" y="389"/>
                  </a:lnTo>
                  <a:lnTo>
                    <a:pt x="242" y="380"/>
                  </a:lnTo>
                  <a:lnTo>
                    <a:pt x="242" y="380"/>
                  </a:lnTo>
                  <a:lnTo>
                    <a:pt x="253" y="373"/>
                  </a:lnTo>
                  <a:lnTo>
                    <a:pt x="253" y="373"/>
                  </a:lnTo>
                  <a:lnTo>
                    <a:pt x="246" y="389"/>
                  </a:lnTo>
                  <a:lnTo>
                    <a:pt x="246" y="389"/>
                  </a:lnTo>
                  <a:close/>
                  <a:moveTo>
                    <a:pt x="254" y="414"/>
                  </a:moveTo>
                  <a:lnTo>
                    <a:pt x="254" y="414"/>
                  </a:lnTo>
                  <a:lnTo>
                    <a:pt x="253" y="411"/>
                  </a:lnTo>
                  <a:lnTo>
                    <a:pt x="253" y="411"/>
                  </a:lnTo>
                  <a:lnTo>
                    <a:pt x="255" y="410"/>
                  </a:lnTo>
                  <a:lnTo>
                    <a:pt x="255" y="410"/>
                  </a:lnTo>
                  <a:lnTo>
                    <a:pt x="254" y="414"/>
                  </a:lnTo>
                  <a:lnTo>
                    <a:pt x="254" y="414"/>
                  </a:lnTo>
                  <a:close/>
                  <a:moveTo>
                    <a:pt x="253" y="399"/>
                  </a:moveTo>
                  <a:lnTo>
                    <a:pt x="253" y="399"/>
                  </a:lnTo>
                  <a:lnTo>
                    <a:pt x="255" y="389"/>
                  </a:lnTo>
                  <a:lnTo>
                    <a:pt x="260" y="380"/>
                  </a:lnTo>
                  <a:lnTo>
                    <a:pt x="265" y="370"/>
                  </a:lnTo>
                  <a:lnTo>
                    <a:pt x="270" y="361"/>
                  </a:lnTo>
                  <a:lnTo>
                    <a:pt x="282" y="342"/>
                  </a:lnTo>
                  <a:lnTo>
                    <a:pt x="293" y="324"/>
                  </a:lnTo>
                  <a:lnTo>
                    <a:pt x="293" y="324"/>
                  </a:lnTo>
                  <a:lnTo>
                    <a:pt x="299" y="349"/>
                  </a:lnTo>
                  <a:lnTo>
                    <a:pt x="299" y="349"/>
                  </a:lnTo>
                  <a:lnTo>
                    <a:pt x="296" y="349"/>
                  </a:lnTo>
                  <a:lnTo>
                    <a:pt x="294" y="350"/>
                  </a:lnTo>
                  <a:lnTo>
                    <a:pt x="288" y="355"/>
                  </a:lnTo>
                  <a:lnTo>
                    <a:pt x="282" y="362"/>
                  </a:lnTo>
                  <a:lnTo>
                    <a:pt x="274" y="370"/>
                  </a:lnTo>
                  <a:lnTo>
                    <a:pt x="262" y="388"/>
                  </a:lnTo>
                  <a:lnTo>
                    <a:pt x="258" y="395"/>
                  </a:lnTo>
                  <a:lnTo>
                    <a:pt x="253" y="399"/>
                  </a:lnTo>
                  <a:lnTo>
                    <a:pt x="253" y="399"/>
                  </a:lnTo>
                  <a:close/>
                  <a:moveTo>
                    <a:pt x="301" y="357"/>
                  </a:moveTo>
                  <a:lnTo>
                    <a:pt x="301" y="357"/>
                  </a:lnTo>
                  <a:lnTo>
                    <a:pt x="307" y="374"/>
                  </a:lnTo>
                  <a:lnTo>
                    <a:pt x="307" y="374"/>
                  </a:lnTo>
                  <a:lnTo>
                    <a:pt x="301" y="376"/>
                  </a:lnTo>
                  <a:lnTo>
                    <a:pt x="295" y="381"/>
                  </a:lnTo>
                  <a:lnTo>
                    <a:pt x="290" y="387"/>
                  </a:lnTo>
                  <a:lnTo>
                    <a:pt x="284" y="394"/>
                  </a:lnTo>
                  <a:lnTo>
                    <a:pt x="272" y="408"/>
                  </a:lnTo>
                  <a:lnTo>
                    <a:pt x="267" y="415"/>
                  </a:lnTo>
                  <a:lnTo>
                    <a:pt x="262" y="418"/>
                  </a:lnTo>
                  <a:lnTo>
                    <a:pt x="262" y="418"/>
                  </a:lnTo>
                  <a:lnTo>
                    <a:pt x="266" y="409"/>
                  </a:lnTo>
                  <a:lnTo>
                    <a:pt x="271" y="398"/>
                  </a:lnTo>
                  <a:lnTo>
                    <a:pt x="278" y="388"/>
                  </a:lnTo>
                  <a:lnTo>
                    <a:pt x="287" y="379"/>
                  </a:lnTo>
                  <a:lnTo>
                    <a:pt x="287" y="379"/>
                  </a:lnTo>
                  <a:lnTo>
                    <a:pt x="295" y="368"/>
                  </a:lnTo>
                  <a:lnTo>
                    <a:pt x="301" y="357"/>
                  </a:lnTo>
                  <a:lnTo>
                    <a:pt x="301" y="357"/>
                  </a:lnTo>
                  <a:close/>
                  <a:moveTo>
                    <a:pt x="260" y="432"/>
                  </a:moveTo>
                  <a:lnTo>
                    <a:pt x="260" y="432"/>
                  </a:lnTo>
                  <a:lnTo>
                    <a:pt x="270" y="424"/>
                  </a:lnTo>
                  <a:lnTo>
                    <a:pt x="270" y="424"/>
                  </a:lnTo>
                  <a:lnTo>
                    <a:pt x="262" y="439"/>
                  </a:lnTo>
                  <a:lnTo>
                    <a:pt x="262" y="439"/>
                  </a:lnTo>
                  <a:lnTo>
                    <a:pt x="260" y="432"/>
                  </a:lnTo>
                  <a:lnTo>
                    <a:pt x="260" y="432"/>
                  </a:lnTo>
                  <a:close/>
                  <a:moveTo>
                    <a:pt x="265" y="446"/>
                  </a:moveTo>
                  <a:lnTo>
                    <a:pt x="265" y="446"/>
                  </a:lnTo>
                  <a:lnTo>
                    <a:pt x="271" y="445"/>
                  </a:lnTo>
                  <a:lnTo>
                    <a:pt x="277" y="441"/>
                  </a:lnTo>
                  <a:lnTo>
                    <a:pt x="277" y="441"/>
                  </a:lnTo>
                  <a:lnTo>
                    <a:pt x="268" y="456"/>
                  </a:lnTo>
                  <a:lnTo>
                    <a:pt x="268" y="456"/>
                  </a:lnTo>
                  <a:lnTo>
                    <a:pt x="265" y="446"/>
                  </a:lnTo>
                  <a:lnTo>
                    <a:pt x="265" y="446"/>
                  </a:lnTo>
                  <a:close/>
                  <a:moveTo>
                    <a:pt x="272" y="467"/>
                  </a:moveTo>
                  <a:lnTo>
                    <a:pt x="272" y="467"/>
                  </a:lnTo>
                  <a:lnTo>
                    <a:pt x="276" y="464"/>
                  </a:lnTo>
                  <a:lnTo>
                    <a:pt x="279" y="461"/>
                  </a:lnTo>
                  <a:lnTo>
                    <a:pt x="279" y="461"/>
                  </a:lnTo>
                  <a:lnTo>
                    <a:pt x="273" y="470"/>
                  </a:lnTo>
                  <a:lnTo>
                    <a:pt x="273" y="470"/>
                  </a:lnTo>
                  <a:lnTo>
                    <a:pt x="272" y="467"/>
                  </a:lnTo>
                  <a:lnTo>
                    <a:pt x="272" y="467"/>
                  </a:lnTo>
                  <a:close/>
                  <a:moveTo>
                    <a:pt x="279" y="485"/>
                  </a:moveTo>
                  <a:lnTo>
                    <a:pt x="279" y="485"/>
                  </a:lnTo>
                  <a:lnTo>
                    <a:pt x="278" y="483"/>
                  </a:lnTo>
                  <a:lnTo>
                    <a:pt x="278" y="483"/>
                  </a:lnTo>
                  <a:lnTo>
                    <a:pt x="279" y="482"/>
                  </a:lnTo>
                  <a:lnTo>
                    <a:pt x="279" y="482"/>
                  </a:lnTo>
                  <a:lnTo>
                    <a:pt x="279" y="485"/>
                  </a:lnTo>
                  <a:lnTo>
                    <a:pt x="279" y="485"/>
                  </a:lnTo>
                  <a:close/>
                  <a:moveTo>
                    <a:pt x="279" y="428"/>
                  </a:moveTo>
                  <a:lnTo>
                    <a:pt x="279" y="428"/>
                  </a:lnTo>
                  <a:lnTo>
                    <a:pt x="287" y="417"/>
                  </a:lnTo>
                  <a:lnTo>
                    <a:pt x="294" y="405"/>
                  </a:lnTo>
                  <a:lnTo>
                    <a:pt x="309" y="383"/>
                  </a:lnTo>
                  <a:lnTo>
                    <a:pt x="309" y="383"/>
                  </a:lnTo>
                  <a:lnTo>
                    <a:pt x="314" y="398"/>
                  </a:lnTo>
                  <a:lnTo>
                    <a:pt x="314" y="398"/>
                  </a:lnTo>
                  <a:lnTo>
                    <a:pt x="312" y="397"/>
                  </a:lnTo>
                  <a:lnTo>
                    <a:pt x="309" y="398"/>
                  </a:lnTo>
                  <a:lnTo>
                    <a:pt x="306" y="399"/>
                  </a:lnTo>
                  <a:lnTo>
                    <a:pt x="303" y="403"/>
                  </a:lnTo>
                  <a:lnTo>
                    <a:pt x="299" y="409"/>
                  </a:lnTo>
                  <a:lnTo>
                    <a:pt x="295" y="414"/>
                  </a:lnTo>
                  <a:lnTo>
                    <a:pt x="295" y="414"/>
                  </a:lnTo>
                  <a:lnTo>
                    <a:pt x="288" y="421"/>
                  </a:lnTo>
                  <a:lnTo>
                    <a:pt x="279" y="428"/>
                  </a:lnTo>
                  <a:lnTo>
                    <a:pt x="279" y="428"/>
                  </a:lnTo>
                  <a:close/>
                  <a:moveTo>
                    <a:pt x="308" y="455"/>
                  </a:moveTo>
                  <a:lnTo>
                    <a:pt x="308" y="455"/>
                  </a:lnTo>
                  <a:lnTo>
                    <a:pt x="319" y="444"/>
                  </a:lnTo>
                  <a:lnTo>
                    <a:pt x="330" y="436"/>
                  </a:lnTo>
                  <a:lnTo>
                    <a:pt x="330" y="436"/>
                  </a:lnTo>
                  <a:lnTo>
                    <a:pt x="333" y="444"/>
                  </a:lnTo>
                  <a:lnTo>
                    <a:pt x="333" y="444"/>
                  </a:lnTo>
                  <a:lnTo>
                    <a:pt x="331" y="444"/>
                  </a:lnTo>
                  <a:lnTo>
                    <a:pt x="329" y="444"/>
                  </a:lnTo>
                  <a:lnTo>
                    <a:pt x="323" y="447"/>
                  </a:lnTo>
                  <a:lnTo>
                    <a:pt x="318" y="452"/>
                  </a:lnTo>
                  <a:lnTo>
                    <a:pt x="312" y="458"/>
                  </a:lnTo>
                  <a:lnTo>
                    <a:pt x="302" y="471"/>
                  </a:lnTo>
                  <a:lnTo>
                    <a:pt x="296" y="481"/>
                  </a:lnTo>
                  <a:lnTo>
                    <a:pt x="296" y="481"/>
                  </a:lnTo>
                  <a:lnTo>
                    <a:pt x="295" y="480"/>
                  </a:lnTo>
                  <a:lnTo>
                    <a:pt x="291" y="479"/>
                  </a:lnTo>
                  <a:lnTo>
                    <a:pt x="291" y="479"/>
                  </a:lnTo>
                  <a:lnTo>
                    <a:pt x="297" y="468"/>
                  </a:lnTo>
                  <a:lnTo>
                    <a:pt x="297" y="468"/>
                  </a:lnTo>
                  <a:lnTo>
                    <a:pt x="301" y="467"/>
                  </a:lnTo>
                  <a:lnTo>
                    <a:pt x="307" y="463"/>
                  </a:lnTo>
                  <a:lnTo>
                    <a:pt x="308" y="462"/>
                  </a:lnTo>
                  <a:lnTo>
                    <a:pt x="309" y="459"/>
                  </a:lnTo>
                  <a:lnTo>
                    <a:pt x="311" y="457"/>
                  </a:lnTo>
                  <a:lnTo>
                    <a:pt x="308" y="455"/>
                  </a:lnTo>
                  <a:lnTo>
                    <a:pt x="308" y="455"/>
                  </a:lnTo>
                  <a:close/>
                  <a:moveTo>
                    <a:pt x="291" y="462"/>
                  </a:moveTo>
                  <a:lnTo>
                    <a:pt x="291" y="462"/>
                  </a:lnTo>
                  <a:lnTo>
                    <a:pt x="290" y="462"/>
                  </a:lnTo>
                  <a:lnTo>
                    <a:pt x="290" y="462"/>
                  </a:lnTo>
                  <a:lnTo>
                    <a:pt x="305" y="442"/>
                  </a:lnTo>
                  <a:lnTo>
                    <a:pt x="320" y="423"/>
                  </a:lnTo>
                  <a:lnTo>
                    <a:pt x="320" y="423"/>
                  </a:lnTo>
                  <a:lnTo>
                    <a:pt x="320" y="418"/>
                  </a:lnTo>
                  <a:lnTo>
                    <a:pt x="319" y="416"/>
                  </a:lnTo>
                  <a:lnTo>
                    <a:pt x="317" y="416"/>
                  </a:lnTo>
                  <a:lnTo>
                    <a:pt x="313" y="417"/>
                  </a:lnTo>
                  <a:lnTo>
                    <a:pt x="313" y="417"/>
                  </a:lnTo>
                  <a:lnTo>
                    <a:pt x="301" y="428"/>
                  </a:lnTo>
                  <a:lnTo>
                    <a:pt x="289" y="439"/>
                  </a:lnTo>
                  <a:lnTo>
                    <a:pt x="289" y="439"/>
                  </a:lnTo>
                  <a:lnTo>
                    <a:pt x="302" y="420"/>
                  </a:lnTo>
                  <a:lnTo>
                    <a:pt x="302" y="420"/>
                  </a:lnTo>
                  <a:lnTo>
                    <a:pt x="311" y="412"/>
                  </a:lnTo>
                  <a:lnTo>
                    <a:pt x="314" y="408"/>
                  </a:lnTo>
                  <a:lnTo>
                    <a:pt x="317" y="403"/>
                  </a:lnTo>
                  <a:lnTo>
                    <a:pt x="317" y="403"/>
                  </a:lnTo>
                  <a:lnTo>
                    <a:pt x="326" y="428"/>
                  </a:lnTo>
                  <a:lnTo>
                    <a:pt x="326" y="428"/>
                  </a:lnTo>
                  <a:lnTo>
                    <a:pt x="321" y="430"/>
                  </a:lnTo>
                  <a:lnTo>
                    <a:pt x="315" y="433"/>
                  </a:lnTo>
                  <a:lnTo>
                    <a:pt x="307" y="442"/>
                  </a:lnTo>
                  <a:lnTo>
                    <a:pt x="297" y="452"/>
                  </a:lnTo>
                  <a:lnTo>
                    <a:pt x="291" y="462"/>
                  </a:lnTo>
                  <a:lnTo>
                    <a:pt x="291" y="462"/>
                  </a:lnTo>
                  <a:close/>
                  <a:moveTo>
                    <a:pt x="285" y="501"/>
                  </a:moveTo>
                  <a:lnTo>
                    <a:pt x="285" y="501"/>
                  </a:lnTo>
                  <a:lnTo>
                    <a:pt x="283" y="494"/>
                  </a:lnTo>
                  <a:lnTo>
                    <a:pt x="283" y="494"/>
                  </a:lnTo>
                  <a:lnTo>
                    <a:pt x="283" y="494"/>
                  </a:lnTo>
                  <a:lnTo>
                    <a:pt x="283" y="494"/>
                  </a:lnTo>
                  <a:lnTo>
                    <a:pt x="288" y="492"/>
                  </a:lnTo>
                  <a:lnTo>
                    <a:pt x="293" y="489"/>
                  </a:lnTo>
                  <a:lnTo>
                    <a:pt x="293" y="489"/>
                  </a:lnTo>
                  <a:lnTo>
                    <a:pt x="285" y="501"/>
                  </a:lnTo>
                  <a:lnTo>
                    <a:pt x="285" y="501"/>
                  </a:lnTo>
                  <a:close/>
                  <a:moveTo>
                    <a:pt x="290" y="514"/>
                  </a:moveTo>
                  <a:lnTo>
                    <a:pt x="290" y="514"/>
                  </a:lnTo>
                  <a:lnTo>
                    <a:pt x="300" y="495"/>
                  </a:lnTo>
                  <a:lnTo>
                    <a:pt x="311" y="477"/>
                  </a:lnTo>
                  <a:lnTo>
                    <a:pt x="311" y="477"/>
                  </a:lnTo>
                  <a:lnTo>
                    <a:pt x="317" y="471"/>
                  </a:lnTo>
                  <a:lnTo>
                    <a:pt x="324" y="464"/>
                  </a:lnTo>
                  <a:lnTo>
                    <a:pt x="331" y="457"/>
                  </a:lnTo>
                  <a:lnTo>
                    <a:pt x="333" y="453"/>
                  </a:lnTo>
                  <a:lnTo>
                    <a:pt x="336" y="450"/>
                  </a:lnTo>
                  <a:lnTo>
                    <a:pt x="336" y="450"/>
                  </a:lnTo>
                  <a:lnTo>
                    <a:pt x="342" y="465"/>
                  </a:lnTo>
                  <a:lnTo>
                    <a:pt x="342" y="465"/>
                  </a:lnTo>
                  <a:lnTo>
                    <a:pt x="337" y="468"/>
                  </a:lnTo>
                  <a:lnTo>
                    <a:pt x="331" y="471"/>
                  </a:lnTo>
                  <a:lnTo>
                    <a:pt x="325" y="476"/>
                  </a:lnTo>
                  <a:lnTo>
                    <a:pt x="320" y="482"/>
                  </a:lnTo>
                  <a:lnTo>
                    <a:pt x="309" y="495"/>
                  </a:lnTo>
                  <a:lnTo>
                    <a:pt x="302" y="506"/>
                  </a:lnTo>
                  <a:lnTo>
                    <a:pt x="302" y="506"/>
                  </a:lnTo>
                  <a:lnTo>
                    <a:pt x="291" y="515"/>
                  </a:lnTo>
                  <a:lnTo>
                    <a:pt x="291" y="515"/>
                  </a:lnTo>
                  <a:lnTo>
                    <a:pt x="290" y="514"/>
                  </a:lnTo>
                  <a:lnTo>
                    <a:pt x="290" y="514"/>
                  </a:lnTo>
                  <a:close/>
                  <a:moveTo>
                    <a:pt x="366" y="520"/>
                  </a:moveTo>
                  <a:lnTo>
                    <a:pt x="366" y="520"/>
                  </a:lnTo>
                  <a:lnTo>
                    <a:pt x="365" y="520"/>
                  </a:lnTo>
                  <a:lnTo>
                    <a:pt x="362" y="520"/>
                  </a:lnTo>
                  <a:lnTo>
                    <a:pt x="358" y="522"/>
                  </a:lnTo>
                  <a:lnTo>
                    <a:pt x="352" y="528"/>
                  </a:lnTo>
                  <a:lnTo>
                    <a:pt x="344" y="535"/>
                  </a:lnTo>
                  <a:lnTo>
                    <a:pt x="332" y="551"/>
                  </a:lnTo>
                  <a:lnTo>
                    <a:pt x="324" y="560"/>
                  </a:lnTo>
                  <a:lnTo>
                    <a:pt x="324" y="560"/>
                  </a:lnTo>
                  <a:lnTo>
                    <a:pt x="331" y="546"/>
                  </a:lnTo>
                  <a:lnTo>
                    <a:pt x="341" y="533"/>
                  </a:lnTo>
                  <a:lnTo>
                    <a:pt x="352" y="521"/>
                  </a:lnTo>
                  <a:lnTo>
                    <a:pt x="361" y="509"/>
                  </a:lnTo>
                  <a:lnTo>
                    <a:pt x="361" y="509"/>
                  </a:lnTo>
                  <a:lnTo>
                    <a:pt x="372" y="530"/>
                  </a:lnTo>
                  <a:lnTo>
                    <a:pt x="372" y="530"/>
                  </a:lnTo>
                  <a:lnTo>
                    <a:pt x="355" y="550"/>
                  </a:lnTo>
                  <a:lnTo>
                    <a:pt x="346" y="558"/>
                  </a:lnTo>
                  <a:lnTo>
                    <a:pt x="336" y="567"/>
                  </a:lnTo>
                  <a:lnTo>
                    <a:pt x="336" y="567"/>
                  </a:lnTo>
                  <a:lnTo>
                    <a:pt x="343" y="554"/>
                  </a:lnTo>
                  <a:lnTo>
                    <a:pt x="343" y="554"/>
                  </a:lnTo>
                  <a:lnTo>
                    <a:pt x="349" y="548"/>
                  </a:lnTo>
                  <a:lnTo>
                    <a:pt x="359" y="538"/>
                  </a:lnTo>
                  <a:lnTo>
                    <a:pt x="362" y="533"/>
                  </a:lnTo>
                  <a:lnTo>
                    <a:pt x="366" y="527"/>
                  </a:lnTo>
                  <a:lnTo>
                    <a:pt x="367" y="523"/>
                  </a:lnTo>
                  <a:lnTo>
                    <a:pt x="367" y="521"/>
                  </a:lnTo>
                  <a:lnTo>
                    <a:pt x="366" y="520"/>
                  </a:lnTo>
                  <a:lnTo>
                    <a:pt x="366" y="520"/>
                  </a:lnTo>
                  <a:close/>
                  <a:moveTo>
                    <a:pt x="317" y="536"/>
                  </a:moveTo>
                  <a:lnTo>
                    <a:pt x="317" y="536"/>
                  </a:lnTo>
                  <a:lnTo>
                    <a:pt x="323" y="524"/>
                  </a:lnTo>
                  <a:lnTo>
                    <a:pt x="331" y="512"/>
                  </a:lnTo>
                  <a:lnTo>
                    <a:pt x="342" y="501"/>
                  </a:lnTo>
                  <a:lnTo>
                    <a:pt x="353" y="489"/>
                  </a:lnTo>
                  <a:lnTo>
                    <a:pt x="353" y="489"/>
                  </a:lnTo>
                  <a:lnTo>
                    <a:pt x="353" y="489"/>
                  </a:lnTo>
                  <a:lnTo>
                    <a:pt x="353" y="489"/>
                  </a:lnTo>
                  <a:lnTo>
                    <a:pt x="358" y="499"/>
                  </a:lnTo>
                  <a:lnTo>
                    <a:pt x="358" y="499"/>
                  </a:lnTo>
                  <a:lnTo>
                    <a:pt x="337" y="518"/>
                  </a:lnTo>
                  <a:lnTo>
                    <a:pt x="327" y="528"/>
                  </a:lnTo>
                  <a:lnTo>
                    <a:pt x="317" y="536"/>
                  </a:lnTo>
                  <a:lnTo>
                    <a:pt x="317" y="536"/>
                  </a:lnTo>
                  <a:close/>
                  <a:moveTo>
                    <a:pt x="305" y="522"/>
                  </a:moveTo>
                  <a:lnTo>
                    <a:pt x="305" y="522"/>
                  </a:lnTo>
                  <a:lnTo>
                    <a:pt x="309" y="512"/>
                  </a:lnTo>
                  <a:lnTo>
                    <a:pt x="309" y="512"/>
                  </a:lnTo>
                  <a:lnTo>
                    <a:pt x="319" y="504"/>
                  </a:lnTo>
                  <a:lnTo>
                    <a:pt x="329" y="494"/>
                  </a:lnTo>
                  <a:lnTo>
                    <a:pt x="346" y="474"/>
                  </a:lnTo>
                  <a:lnTo>
                    <a:pt x="346" y="474"/>
                  </a:lnTo>
                  <a:lnTo>
                    <a:pt x="349" y="482"/>
                  </a:lnTo>
                  <a:lnTo>
                    <a:pt x="349" y="482"/>
                  </a:lnTo>
                  <a:lnTo>
                    <a:pt x="344" y="483"/>
                  </a:lnTo>
                  <a:lnTo>
                    <a:pt x="338" y="487"/>
                  </a:lnTo>
                  <a:lnTo>
                    <a:pt x="326" y="499"/>
                  </a:lnTo>
                  <a:lnTo>
                    <a:pt x="314" y="514"/>
                  </a:lnTo>
                  <a:lnTo>
                    <a:pt x="305" y="522"/>
                  </a:lnTo>
                  <a:lnTo>
                    <a:pt x="305" y="522"/>
                  </a:lnTo>
                  <a:close/>
                  <a:moveTo>
                    <a:pt x="301" y="538"/>
                  </a:moveTo>
                  <a:lnTo>
                    <a:pt x="301" y="538"/>
                  </a:lnTo>
                  <a:lnTo>
                    <a:pt x="308" y="532"/>
                  </a:lnTo>
                  <a:lnTo>
                    <a:pt x="308" y="532"/>
                  </a:lnTo>
                  <a:lnTo>
                    <a:pt x="305" y="545"/>
                  </a:lnTo>
                  <a:lnTo>
                    <a:pt x="305" y="545"/>
                  </a:lnTo>
                  <a:lnTo>
                    <a:pt x="301" y="538"/>
                  </a:lnTo>
                  <a:lnTo>
                    <a:pt x="301" y="538"/>
                  </a:lnTo>
                  <a:close/>
                  <a:moveTo>
                    <a:pt x="319" y="577"/>
                  </a:moveTo>
                  <a:lnTo>
                    <a:pt x="319" y="577"/>
                  </a:lnTo>
                  <a:lnTo>
                    <a:pt x="319" y="577"/>
                  </a:lnTo>
                  <a:lnTo>
                    <a:pt x="319" y="577"/>
                  </a:lnTo>
                  <a:lnTo>
                    <a:pt x="320" y="576"/>
                  </a:lnTo>
                  <a:lnTo>
                    <a:pt x="320" y="576"/>
                  </a:lnTo>
                  <a:lnTo>
                    <a:pt x="319" y="577"/>
                  </a:lnTo>
                  <a:lnTo>
                    <a:pt x="319" y="577"/>
                  </a:lnTo>
                  <a:close/>
                  <a:moveTo>
                    <a:pt x="313" y="564"/>
                  </a:moveTo>
                  <a:lnTo>
                    <a:pt x="313" y="564"/>
                  </a:lnTo>
                  <a:lnTo>
                    <a:pt x="308" y="552"/>
                  </a:lnTo>
                  <a:lnTo>
                    <a:pt x="308" y="552"/>
                  </a:lnTo>
                  <a:lnTo>
                    <a:pt x="312" y="552"/>
                  </a:lnTo>
                  <a:lnTo>
                    <a:pt x="314" y="551"/>
                  </a:lnTo>
                  <a:lnTo>
                    <a:pt x="320" y="546"/>
                  </a:lnTo>
                  <a:lnTo>
                    <a:pt x="320" y="546"/>
                  </a:lnTo>
                  <a:lnTo>
                    <a:pt x="317" y="554"/>
                  </a:lnTo>
                  <a:lnTo>
                    <a:pt x="313" y="564"/>
                  </a:lnTo>
                  <a:lnTo>
                    <a:pt x="313" y="564"/>
                  </a:lnTo>
                  <a:close/>
                  <a:moveTo>
                    <a:pt x="323" y="587"/>
                  </a:moveTo>
                  <a:lnTo>
                    <a:pt x="323" y="587"/>
                  </a:lnTo>
                  <a:lnTo>
                    <a:pt x="324" y="587"/>
                  </a:lnTo>
                  <a:lnTo>
                    <a:pt x="324" y="587"/>
                  </a:lnTo>
                  <a:lnTo>
                    <a:pt x="332" y="581"/>
                  </a:lnTo>
                  <a:lnTo>
                    <a:pt x="332" y="581"/>
                  </a:lnTo>
                  <a:lnTo>
                    <a:pt x="329" y="589"/>
                  </a:lnTo>
                  <a:lnTo>
                    <a:pt x="326" y="598"/>
                  </a:lnTo>
                  <a:lnTo>
                    <a:pt x="326" y="598"/>
                  </a:lnTo>
                  <a:lnTo>
                    <a:pt x="323" y="587"/>
                  </a:lnTo>
                  <a:lnTo>
                    <a:pt x="323" y="587"/>
                  </a:lnTo>
                  <a:close/>
                  <a:moveTo>
                    <a:pt x="335" y="619"/>
                  </a:moveTo>
                  <a:lnTo>
                    <a:pt x="335" y="619"/>
                  </a:lnTo>
                  <a:lnTo>
                    <a:pt x="332" y="615"/>
                  </a:lnTo>
                  <a:lnTo>
                    <a:pt x="332" y="615"/>
                  </a:lnTo>
                  <a:lnTo>
                    <a:pt x="337" y="612"/>
                  </a:lnTo>
                  <a:lnTo>
                    <a:pt x="337" y="612"/>
                  </a:lnTo>
                  <a:lnTo>
                    <a:pt x="335" y="619"/>
                  </a:lnTo>
                  <a:lnTo>
                    <a:pt x="335" y="619"/>
                  </a:lnTo>
                  <a:close/>
                  <a:moveTo>
                    <a:pt x="342" y="639"/>
                  </a:moveTo>
                  <a:lnTo>
                    <a:pt x="342" y="639"/>
                  </a:lnTo>
                  <a:lnTo>
                    <a:pt x="341" y="636"/>
                  </a:lnTo>
                  <a:lnTo>
                    <a:pt x="341" y="636"/>
                  </a:lnTo>
                  <a:lnTo>
                    <a:pt x="344" y="635"/>
                  </a:lnTo>
                  <a:lnTo>
                    <a:pt x="344" y="635"/>
                  </a:lnTo>
                  <a:lnTo>
                    <a:pt x="342" y="639"/>
                  </a:lnTo>
                  <a:lnTo>
                    <a:pt x="342" y="639"/>
                  </a:lnTo>
                  <a:close/>
                  <a:moveTo>
                    <a:pt x="342" y="626"/>
                  </a:moveTo>
                  <a:lnTo>
                    <a:pt x="342" y="626"/>
                  </a:lnTo>
                  <a:lnTo>
                    <a:pt x="346" y="618"/>
                  </a:lnTo>
                  <a:lnTo>
                    <a:pt x="350" y="611"/>
                  </a:lnTo>
                  <a:lnTo>
                    <a:pt x="360" y="597"/>
                  </a:lnTo>
                  <a:lnTo>
                    <a:pt x="383" y="571"/>
                  </a:lnTo>
                  <a:lnTo>
                    <a:pt x="383" y="571"/>
                  </a:lnTo>
                  <a:lnTo>
                    <a:pt x="385" y="568"/>
                  </a:lnTo>
                  <a:lnTo>
                    <a:pt x="385" y="567"/>
                  </a:lnTo>
                  <a:lnTo>
                    <a:pt x="384" y="567"/>
                  </a:lnTo>
                  <a:lnTo>
                    <a:pt x="382" y="567"/>
                  </a:lnTo>
                  <a:lnTo>
                    <a:pt x="377" y="569"/>
                  </a:lnTo>
                  <a:lnTo>
                    <a:pt x="368" y="574"/>
                  </a:lnTo>
                  <a:lnTo>
                    <a:pt x="365" y="576"/>
                  </a:lnTo>
                  <a:lnTo>
                    <a:pt x="365" y="576"/>
                  </a:lnTo>
                  <a:lnTo>
                    <a:pt x="350" y="589"/>
                  </a:lnTo>
                  <a:lnTo>
                    <a:pt x="343" y="597"/>
                  </a:lnTo>
                  <a:lnTo>
                    <a:pt x="336" y="603"/>
                  </a:lnTo>
                  <a:lnTo>
                    <a:pt x="336" y="603"/>
                  </a:lnTo>
                  <a:lnTo>
                    <a:pt x="337" y="595"/>
                  </a:lnTo>
                  <a:lnTo>
                    <a:pt x="339" y="589"/>
                  </a:lnTo>
                  <a:lnTo>
                    <a:pt x="347" y="577"/>
                  </a:lnTo>
                  <a:lnTo>
                    <a:pt x="355" y="565"/>
                  </a:lnTo>
                  <a:lnTo>
                    <a:pt x="365" y="553"/>
                  </a:lnTo>
                  <a:lnTo>
                    <a:pt x="365" y="553"/>
                  </a:lnTo>
                  <a:lnTo>
                    <a:pt x="377" y="540"/>
                  </a:lnTo>
                  <a:lnTo>
                    <a:pt x="377" y="540"/>
                  </a:lnTo>
                  <a:lnTo>
                    <a:pt x="391" y="568"/>
                  </a:lnTo>
                  <a:lnTo>
                    <a:pt x="403" y="597"/>
                  </a:lnTo>
                  <a:lnTo>
                    <a:pt x="403" y="597"/>
                  </a:lnTo>
                  <a:lnTo>
                    <a:pt x="398" y="599"/>
                  </a:lnTo>
                  <a:lnTo>
                    <a:pt x="395" y="603"/>
                  </a:lnTo>
                  <a:lnTo>
                    <a:pt x="386" y="611"/>
                  </a:lnTo>
                  <a:lnTo>
                    <a:pt x="371" y="629"/>
                  </a:lnTo>
                  <a:lnTo>
                    <a:pt x="371" y="629"/>
                  </a:lnTo>
                  <a:lnTo>
                    <a:pt x="361" y="638"/>
                  </a:lnTo>
                  <a:lnTo>
                    <a:pt x="350" y="644"/>
                  </a:lnTo>
                  <a:lnTo>
                    <a:pt x="350" y="644"/>
                  </a:lnTo>
                  <a:lnTo>
                    <a:pt x="360" y="629"/>
                  </a:lnTo>
                  <a:lnTo>
                    <a:pt x="371" y="617"/>
                  </a:lnTo>
                  <a:lnTo>
                    <a:pt x="382" y="605"/>
                  </a:lnTo>
                  <a:lnTo>
                    <a:pt x="394" y="593"/>
                  </a:lnTo>
                  <a:lnTo>
                    <a:pt x="394" y="593"/>
                  </a:lnTo>
                  <a:lnTo>
                    <a:pt x="396" y="591"/>
                  </a:lnTo>
                  <a:lnTo>
                    <a:pt x="395" y="587"/>
                  </a:lnTo>
                  <a:lnTo>
                    <a:pt x="395" y="587"/>
                  </a:lnTo>
                  <a:lnTo>
                    <a:pt x="392" y="586"/>
                  </a:lnTo>
                  <a:lnTo>
                    <a:pt x="391" y="587"/>
                  </a:lnTo>
                  <a:lnTo>
                    <a:pt x="385" y="589"/>
                  </a:lnTo>
                  <a:lnTo>
                    <a:pt x="377" y="595"/>
                  </a:lnTo>
                  <a:lnTo>
                    <a:pt x="368" y="603"/>
                  </a:lnTo>
                  <a:lnTo>
                    <a:pt x="353" y="617"/>
                  </a:lnTo>
                  <a:lnTo>
                    <a:pt x="342" y="626"/>
                  </a:lnTo>
                  <a:lnTo>
                    <a:pt x="342" y="626"/>
                  </a:lnTo>
                  <a:close/>
                  <a:moveTo>
                    <a:pt x="392" y="703"/>
                  </a:moveTo>
                  <a:lnTo>
                    <a:pt x="392" y="703"/>
                  </a:lnTo>
                  <a:lnTo>
                    <a:pt x="394" y="700"/>
                  </a:lnTo>
                  <a:lnTo>
                    <a:pt x="394" y="698"/>
                  </a:lnTo>
                  <a:lnTo>
                    <a:pt x="394" y="698"/>
                  </a:lnTo>
                  <a:lnTo>
                    <a:pt x="396" y="698"/>
                  </a:lnTo>
                  <a:lnTo>
                    <a:pt x="400" y="697"/>
                  </a:lnTo>
                  <a:lnTo>
                    <a:pt x="403" y="694"/>
                  </a:lnTo>
                  <a:lnTo>
                    <a:pt x="403" y="693"/>
                  </a:lnTo>
                  <a:lnTo>
                    <a:pt x="403" y="691"/>
                  </a:lnTo>
                  <a:lnTo>
                    <a:pt x="403" y="691"/>
                  </a:lnTo>
                  <a:lnTo>
                    <a:pt x="411" y="691"/>
                  </a:lnTo>
                  <a:lnTo>
                    <a:pt x="411" y="691"/>
                  </a:lnTo>
                  <a:lnTo>
                    <a:pt x="404" y="701"/>
                  </a:lnTo>
                  <a:lnTo>
                    <a:pt x="397" y="710"/>
                  </a:lnTo>
                  <a:lnTo>
                    <a:pt x="389" y="717"/>
                  </a:lnTo>
                  <a:lnTo>
                    <a:pt x="379" y="723"/>
                  </a:lnTo>
                  <a:lnTo>
                    <a:pt x="379" y="723"/>
                  </a:lnTo>
                  <a:lnTo>
                    <a:pt x="378" y="722"/>
                  </a:lnTo>
                  <a:lnTo>
                    <a:pt x="378" y="722"/>
                  </a:lnTo>
                  <a:lnTo>
                    <a:pt x="383" y="710"/>
                  </a:lnTo>
                  <a:lnTo>
                    <a:pt x="383" y="710"/>
                  </a:lnTo>
                  <a:lnTo>
                    <a:pt x="392" y="703"/>
                  </a:lnTo>
                  <a:lnTo>
                    <a:pt x="392" y="703"/>
                  </a:lnTo>
                  <a:close/>
                  <a:moveTo>
                    <a:pt x="389" y="681"/>
                  </a:moveTo>
                  <a:lnTo>
                    <a:pt x="389" y="681"/>
                  </a:lnTo>
                  <a:lnTo>
                    <a:pt x="394" y="679"/>
                  </a:lnTo>
                  <a:lnTo>
                    <a:pt x="394" y="679"/>
                  </a:lnTo>
                  <a:lnTo>
                    <a:pt x="391" y="681"/>
                  </a:lnTo>
                  <a:lnTo>
                    <a:pt x="391" y="681"/>
                  </a:lnTo>
                  <a:lnTo>
                    <a:pt x="389" y="681"/>
                  </a:lnTo>
                  <a:lnTo>
                    <a:pt x="389" y="681"/>
                  </a:lnTo>
                  <a:close/>
                  <a:moveTo>
                    <a:pt x="403" y="681"/>
                  </a:moveTo>
                  <a:lnTo>
                    <a:pt x="403" y="681"/>
                  </a:lnTo>
                  <a:lnTo>
                    <a:pt x="418" y="665"/>
                  </a:lnTo>
                  <a:lnTo>
                    <a:pt x="418" y="665"/>
                  </a:lnTo>
                  <a:lnTo>
                    <a:pt x="417" y="674"/>
                  </a:lnTo>
                  <a:lnTo>
                    <a:pt x="414" y="681"/>
                  </a:lnTo>
                  <a:lnTo>
                    <a:pt x="414" y="681"/>
                  </a:lnTo>
                  <a:lnTo>
                    <a:pt x="403" y="681"/>
                  </a:lnTo>
                  <a:lnTo>
                    <a:pt x="403" y="681"/>
                  </a:lnTo>
                  <a:close/>
                  <a:moveTo>
                    <a:pt x="376" y="679"/>
                  </a:moveTo>
                  <a:lnTo>
                    <a:pt x="376" y="679"/>
                  </a:lnTo>
                  <a:lnTo>
                    <a:pt x="384" y="669"/>
                  </a:lnTo>
                  <a:lnTo>
                    <a:pt x="397" y="653"/>
                  </a:lnTo>
                  <a:lnTo>
                    <a:pt x="404" y="646"/>
                  </a:lnTo>
                  <a:lnTo>
                    <a:pt x="409" y="639"/>
                  </a:lnTo>
                  <a:lnTo>
                    <a:pt x="412" y="633"/>
                  </a:lnTo>
                  <a:lnTo>
                    <a:pt x="412" y="630"/>
                  </a:lnTo>
                  <a:lnTo>
                    <a:pt x="412" y="629"/>
                  </a:lnTo>
                  <a:lnTo>
                    <a:pt x="412" y="629"/>
                  </a:lnTo>
                  <a:lnTo>
                    <a:pt x="411" y="629"/>
                  </a:lnTo>
                  <a:lnTo>
                    <a:pt x="408" y="629"/>
                  </a:lnTo>
                  <a:lnTo>
                    <a:pt x="402" y="633"/>
                  </a:lnTo>
                  <a:lnTo>
                    <a:pt x="384" y="645"/>
                  </a:lnTo>
                  <a:lnTo>
                    <a:pt x="356" y="668"/>
                  </a:lnTo>
                  <a:lnTo>
                    <a:pt x="356" y="668"/>
                  </a:lnTo>
                  <a:lnTo>
                    <a:pt x="355" y="665"/>
                  </a:lnTo>
                  <a:lnTo>
                    <a:pt x="355" y="665"/>
                  </a:lnTo>
                  <a:lnTo>
                    <a:pt x="360" y="658"/>
                  </a:lnTo>
                  <a:lnTo>
                    <a:pt x="365" y="651"/>
                  </a:lnTo>
                  <a:lnTo>
                    <a:pt x="378" y="636"/>
                  </a:lnTo>
                  <a:lnTo>
                    <a:pt x="378" y="636"/>
                  </a:lnTo>
                  <a:lnTo>
                    <a:pt x="392" y="622"/>
                  </a:lnTo>
                  <a:lnTo>
                    <a:pt x="407" y="606"/>
                  </a:lnTo>
                  <a:lnTo>
                    <a:pt x="407" y="606"/>
                  </a:lnTo>
                  <a:lnTo>
                    <a:pt x="414" y="630"/>
                  </a:lnTo>
                  <a:lnTo>
                    <a:pt x="417" y="642"/>
                  </a:lnTo>
                  <a:lnTo>
                    <a:pt x="418" y="653"/>
                  </a:lnTo>
                  <a:lnTo>
                    <a:pt x="418" y="653"/>
                  </a:lnTo>
                  <a:lnTo>
                    <a:pt x="413" y="654"/>
                  </a:lnTo>
                  <a:lnTo>
                    <a:pt x="407" y="656"/>
                  </a:lnTo>
                  <a:lnTo>
                    <a:pt x="396" y="663"/>
                  </a:lnTo>
                  <a:lnTo>
                    <a:pt x="376" y="679"/>
                  </a:lnTo>
                  <a:lnTo>
                    <a:pt x="376" y="679"/>
                  </a:lnTo>
                  <a:close/>
                  <a:moveTo>
                    <a:pt x="377" y="689"/>
                  </a:moveTo>
                  <a:lnTo>
                    <a:pt x="377" y="689"/>
                  </a:lnTo>
                  <a:lnTo>
                    <a:pt x="377" y="689"/>
                  </a:lnTo>
                  <a:lnTo>
                    <a:pt x="377" y="689"/>
                  </a:lnTo>
                  <a:lnTo>
                    <a:pt x="377" y="689"/>
                  </a:lnTo>
                  <a:lnTo>
                    <a:pt x="377" y="689"/>
                  </a:lnTo>
                  <a:lnTo>
                    <a:pt x="377" y="689"/>
                  </a:lnTo>
                  <a:lnTo>
                    <a:pt x="377" y="689"/>
                  </a:lnTo>
                  <a:close/>
                  <a:moveTo>
                    <a:pt x="371" y="670"/>
                  </a:moveTo>
                  <a:lnTo>
                    <a:pt x="371" y="670"/>
                  </a:lnTo>
                  <a:lnTo>
                    <a:pt x="365" y="679"/>
                  </a:lnTo>
                  <a:lnTo>
                    <a:pt x="365" y="679"/>
                  </a:lnTo>
                  <a:lnTo>
                    <a:pt x="364" y="679"/>
                  </a:lnTo>
                  <a:lnTo>
                    <a:pt x="364" y="679"/>
                  </a:lnTo>
                  <a:lnTo>
                    <a:pt x="361" y="676"/>
                  </a:lnTo>
                  <a:lnTo>
                    <a:pt x="361" y="676"/>
                  </a:lnTo>
                  <a:lnTo>
                    <a:pt x="371" y="670"/>
                  </a:lnTo>
                  <a:lnTo>
                    <a:pt x="371" y="670"/>
                  </a:lnTo>
                  <a:close/>
                  <a:moveTo>
                    <a:pt x="350" y="654"/>
                  </a:moveTo>
                  <a:lnTo>
                    <a:pt x="350" y="654"/>
                  </a:lnTo>
                  <a:lnTo>
                    <a:pt x="349" y="656"/>
                  </a:lnTo>
                  <a:lnTo>
                    <a:pt x="349" y="656"/>
                  </a:lnTo>
                  <a:lnTo>
                    <a:pt x="349" y="656"/>
                  </a:lnTo>
                  <a:lnTo>
                    <a:pt x="349" y="656"/>
                  </a:lnTo>
                  <a:lnTo>
                    <a:pt x="350" y="654"/>
                  </a:lnTo>
                  <a:lnTo>
                    <a:pt x="350" y="654"/>
                  </a:lnTo>
                  <a:close/>
                  <a:moveTo>
                    <a:pt x="346" y="686"/>
                  </a:moveTo>
                  <a:lnTo>
                    <a:pt x="346" y="686"/>
                  </a:lnTo>
                  <a:lnTo>
                    <a:pt x="349" y="685"/>
                  </a:lnTo>
                  <a:lnTo>
                    <a:pt x="354" y="681"/>
                  </a:lnTo>
                  <a:lnTo>
                    <a:pt x="354" y="681"/>
                  </a:lnTo>
                  <a:lnTo>
                    <a:pt x="360" y="689"/>
                  </a:lnTo>
                  <a:lnTo>
                    <a:pt x="360" y="689"/>
                  </a:lnTo>
                  <a:lnTo>
                    <a:pt x="359" y="689"/>
                  </a:lnTo>
                  <a:lnTo>
                    <a:pt x="359" y="689"/>
                  </a:lnTo>
                  <a:lnTo>
                    <a:pt x="341" y="691"/>
                  </a:lnTo>
                  <a:lnTo>
                    <a:pt x="341" y="691"/>
                  </a:lnTo>
                  <a:lnTo>
                    <a:pt x="346" y="686"/>
                  </a:lnTo>
                  <a:lnTo>
                    <a:pt x="346" y="686"/>
                  </a:lnTo>
                  <a:close/>
                  <a:moveTo>
                    <a:pt x="331" y="700"/>
                  </a:moveTo>
                  <a:lnTo>
                    <a:pt x="331" y="700"/>
                  </a:lnTo>
                  <a:lnTo>
                    <a:pt x="341" y="701"/>
                  </a:lnTo>
                  <a:lnTo>
                    <a:pt x="352" y="701"/>
                  </a:lnTo>
                  <a:lnTo>
                    <a:pt x="373" y="700"/>
                  </a:lnTo>
                  <a:lnTo>
                    <a:pt x="373" y="700"/>
                  </a:lnTo>
                  <a:lnTo>
                    <a:pt x="377" y="700"/>
                  </a:lnTo>
                  <a:lnTo>
                    <a:pt x="377" y="700"/>
                  </a:lnTo>
                  <a:lnTo>
                    <a:pt x="376" y="704"/>
                  </a:lnTo>
                  <a:lnTo>
                    <a:pt x="376" y="704"/>
                  </a:lnTo>
                  <a:lnTo>
                    <a:pt x="367" y="707"/>
                  </a:lnTo>
                  <a:lnTo>
                    <a:pt x="359" y="712"/>
                  </a:lnTo>
                  <a:lnTo>
                    <a:pt x="339" y="718"/>
                  </a:lnTo>
                  <a:lnTo>
                    <a:pt x="339" y="718"/>
                  </a:lnTo>
                  <a:lnTo>
                    <a:pt x="330" y="719"/>
                  </a:lnTo>
                  <a:lnTo>
                    <a:pt x="314" y="723"/>
                  </a:lnTo>
                  <a:lnTo>
                    <a:pt x="306" y="724"/>
                  </a:lnTo>
                  <a:lnTo>
                    <a:pt x="301" y="728"/>
                  </a:lnTo>
                  <a:lnTo>
                    <a:pt x="299" y="729"/>
                  </a:lnTo>
                  <a:lnTo>
                    <a:pt x="299" y="730"/>
                  </a:lnTo>
                  <a:lnTo>
                    <a:pt x="299" y="732"/>
                  </a:lnTo>
                  <a:lnTo>
                    <a:pt x="300" y="734"/>
                  </a:lnTo>
                  <a:lnTo>
                    <a:pt x="300" y="734"/>
                  </a:lnTo>
                  <a:lnTo>
                    <a:pt x="278" y="733"/>
                  </a:lnTo>
                  <a:lnTo>
                    <a:pt x="278" y="733"/>
                  </a:lnTo>
                  <a:lnTo>
                    <a:pt x="293" y="725"/>
                  </a:lnTo>
                  <a:lnTo>
                    <a:pt x="306" y="718"/>
                  </a:lnTo>
                  <a:lnTo>
                    <a:pt x="319" y="710"/>
                  </a:lnTo>
                  <a:lnTo>
                    <a:pt x="331" y="700"/>
                  </a:lnTo>
                  <a:lnTo>
                    <a:pt x="331" y="700"/>
                  </a:lnTo>
                  <a:close/>
                  <a:moveTo>
                    <a:pt x="368" y="718"/>
                  </a:moveTo>
                  <a:lnTo>
                    <a:pt x="368" y="718"/>
                  </a:lnTo>
                  <a:lnTo>
                    <a:pt x="368" y="719"/>
                  </a:lnTo>
                  <a:lnTo>
                    <a:pt x="368" y="719"/>
                  </a:lnTo>
                  <a:lnTo>
                    <a:pt x="368" y="721"/>
                  </a:lnTo>
                  <a:lnTo>
                    <a:pt x="368" y="721"/>
                  </a:lnTo>
                  <a:lnTo>
                    <a:pt x="365" y="719"/>
                  </a:lnTo>
                  <a:lnTo>
                    <a:pt x="365" y="719"/>
                  </a:lnTo>
                  <a:lnTo>
                    <a:pt x="368" y="718"/>
                  </a:lnTo>
                  <a:lnTo>
                    <a:pt x="368" y="718"/>
                  </a:lnTo>
                  <a:close/>
                  <a:moveTo>
                    <a:pt x="320" y="733"/>
                  </a:moveTo>
                  <a:lnTo>
                    <a:pt x="320" y="733"/>
                  </a:lnTo>
                  <a:lnTo>
                    <a:pt x="341" y="728"/>
                  </a:lnTo>
                  <a:lnTo>
                    <a:pt x="341" y="728"/>
                  </a:lnTo>
                  <a:lnTo>
                    <a:pt x="358" y="728"/>
                  </a:lnTo>
                  <a:lnTo>
                    <a:pt x="358" y="728"/>
                  </a:lnTo>
                  <a:lnTo>
                    <a:pt x="339" y="732"/>
                  </a:lnTo>
                  <a:lnTo>
                    <a:pt x="320" y="733"/>
                  </a:lnTo>
                  <a:lnTo>
                    <a:pt x="320" y="733"/>
                  </a:lnTo>
                  <a:close/>
                  <a:moveTo>
                    <a:pt x="338" y="741"/>
                  </a:moveTo>
                  <a:lnTo>
                    <a:pt x="338" y="741"/>
                  </a:lnTo>
                  <a:lnTo>
                    <a:pt x="335" y="742"/>
                  </a:lnTo>
                  <a:lnTo>
                    <a:pt x="335" y="742"/>
                  </a:lnTo>
                  <a:lnTo>
                    <a:pt x="335" y="741"/>
                  </a:lnTo>
                  <a:lnTo>
                    <a:pt x="335" y="741"/>
                  </a:lnTo>
                  <a:lnTo>
                    <a:pt x="338" y="741"/>
                  </a:lnTo>
                  <a:lnTo>
                    <a:pt x="338" y="741"/>
                  </a:lnTo>
                  <a:close/>
                  <a:moveTo>
                    <a:pt x="214" y="794"/>
                  </a:moveTo>
                  <a:lnTo>
                    <a:pt x="214" y="794"/>
                  </a:lnTo>
                  <a:lnTo>
                    <a:pt x="234" y="791"/>
                  </a:lnTo>
                  <a:lnTo>
                    <a:pt x="234" y="791"/>
                  </a:lnTo>
                  <a:lnTo>
                    <a:pt x="213" y="804"/>
                  </a:lnTo>
                  <a:lnTo>
                    <a:pt x="193" y="818"/>
                  </a:lnTo>
                  <a:lnTo>
                    <a:pt x="193" y="818"/>
                  </a:lnTo>
                  <a:lnTo>
                    <a:pt x="190" y="817"/>
                  </a:lnTo>
                  <a:lnTo>
                    <a:pt x="188" y="817"/>
                  </a:lnTo>
                  <a:lnTo>
                    <a:pt x="182" y="817"/>
                  </a:lnTo>
                  <a:lnTo>
                    <a:pt x="163" y="823"/>
                  </a:lnTo>
                  <a:lnTo>
                    <a:pt x="131" y="834"/>
                  </a:lnTo>
                  <a:lnTo>
                    <a:pt x="131" y="834"/>
                  </a:lnTo>
                  <a:lnTo>
                    <a:pt x="146" y="827"/>
                  </a:lnTo>
                  <a:lnTo>
                    <a:pt x="161" y="819"/>
                  </a:lnTo>
                  <a:lnTo>
                    <a:pt x="193" y="809"/>
                  </a:lnTo>
                  <a:lnTo>
                    <a:pt x="193" y="809"/>
                  </a:lnTo>
                  <a:lnTo>
                    <a:pt x="199" y="807"/>
                  </a:lnTo>
                  <a:lnTo>
                    <a:pt x="208" y="805"/>
                  </a:lnTo>
                  <a:lnTo>
                    <a:pt x="213" y="803"/>
                  </a:lnTo>
                  <a:lnTo>
                    <a:pt x="216" y="800"/>
                  </a:lnTo>
                  <a:lnTo>
                    <a:pt x="217" y="798"/>
                  </a:lnTo>
                  <a:lnTo>
                    <a:pt x="214" y="794"/>
                  </a:lnTo>
                  <a:lnTo>
                    <a:pt x="214" y="794"/>
                  </a:lnTo>
                  <a:close/>
                  <a:moveTo>
                    <a:pt x="189" y="787"/>
                  </a:moveTo>
                  <a:lnTo>
                    <a:pt x="189" y="787"/>
                  </a:lnTo>
                  <a:lnTo>
                    <a:pt x="206" y="782"/>
                  </a:lnTo>
                  <a:lnTo>
                    <a:pt x="234" y="776"/>
                  </a:lnTo>
                  <a:lnTo>
                    <a:pt x="247" y="772"/>
                  </a:lnTo>
                  <a:lnTo>
                    <a:pt x="259" y="769"/>
                  </a:lnTo>
                  <a:lnTo>
                    <a:pt x="267" y="765"/>
                  </a:lnTo>
                  <a:lnTo>
                    <a:pt x="270" y="763"/>
                  </a:lnTo>
                  <a:lnTo>
                    <a:pt x="271" y="760"/>
                  </a:lnTo>
                  <a:lnTo>
                    <a:pt x="271" y="760"/>
                  </a:lnTo>
                  <a:lnTo>
                    <a:pt x="287" y="758"/>
                  </a:lnTo>
                  <a:lnTo>
                    <a:pt x="302" y="754"/>
                  </a:lnTo>
                  <a:lnTo>
                    <a:pt x="302" y="754"/>
                  </a:lnTo>
                  <a:lnTo>
                    <a:pt x="305" y="754"/>
                  </a:lnTo>
                  <a:lnTo>
                    <a:pt x="306" y="752"/>
                  </a:lnTo>
                  <a:lnTo>
                    <a:pt x="306" y="750"/>
                  </a:lnTo>
                  <a:lnTo>
                    <a:pt x="305" y="747"/>
                  </a:lnTo>
                  <a:lnTo>
                    <a:pt x="305" y="747"/>
                  </a:lnTo>
                  <a:lnTo>
                    <a:pt x="311" y="746"/>
                  </a:lnTo>
                  <a:lnTo>
                    <a:pt x="311" y="746"/>
                  </a:lnTo>
                  <a:lnTo>
                    <a:pt x="324" y="746"/>
                  </a:lnTo>
                  <a:lnTo>
                    <a:pt x="324" y="746"/>
                  </a:lnTo>
                  <a:lnTo>
                    <a:pt x="306" y="753"/>
                  </a:lnTo>
                  <a:lnTo>
                    <a:pt x="288" y="762"/>
                  </a:lnTo>
                  <a:lnTo>
                    <a:pt x="254" y="780"/>
                  </a:lnTo>
                  <a:lnTo>
                    <a:pt x="254" y="780"/>
                  </a:lnTo>
                  <a:lnTo>
                    <a:pt x="252" y="778"/>
                  </a:lnTo>
                  <a:lnTo>
                    <a:pt x="249" y="777"/>
                  </a:lnTo>
                  <a:lnTo>
                    <a:pt x="242" y="776"/>
                  </a:lnTo>
                  <a:lnTo>
                    <a:pt x="232" y="776"/>
                  </a:lnTo>
                  <a:lnTo>
                    <a:pt x="223" y="778"/>
                  </a:lnTo>
                  <a:lnTo>
                    <a:pt x="202" y="783"/>
                  </a:lnTo>
                  <a:lnTo>
                    <a:pt x="189" y="787"/>
                  </a:lnTo>
                  <a:lnTo>
                    <a:pt x="189" y="787"/>
                  </a:lnTo>
                  <a:close/>
                  <a:moveTo>
                    <a:pt x="248" y="747"/>
                  </a:moveTo>
                  <a:lnTo>
                    <a:pt x="248" y="747"/>
                  </a:lnTo>
                  <a:lnTo>
                    <a:pt x="264" y="740"/>
                  </a:lnTo>
                  <a:lnTo>
                    <a:pt x="264" y="740"/>
                  </a:lnTo>
                  <a:lnTo>
                    <a:pt x="268" y="742"/>
                  </a:lnTo>
                  <a:lnTo>
                    <a:pt x="276" y="744"/>
                  </a:lnTo>
                  <a:lnTo>
                    <a:pt x="276" y="744"/>
                  </a:lnTo>
                  <a:lnTo>
                    <a:pt x="259" y="747"/>
                  </a:lnTo>
                  <a:lnTo>
                    <a:pt x="243" y="748"/>
                  </a:lnTo>
                  <a:lnTo>
                    <a:pt x="243" y="748"/>
                  </a:lnTo>
                  <a:lnTo>
                    <a:pt x="248" y="747"/>
                  </a:lnTo>
                  <a:lnTo>
                    <a:pt x="248" y="747"/>
                  </a:lnTo>
                  <a:close/>
                  <a:moveTo>
                    <a:pt x="231" y="754"/>
                  </a:moveTo>
                  <a:lnTo>
                    <a:pt x="231" y="754"/>
                  </a:lnTo>
                  <a:lnTo>
                    <a:pt x="231" y="756"/>
                  </a:lnTo>
                  <a:lnTo>
                    <a:pt x="231" y="756"/>
                  </a:lnTo>
                  <a:lnTo>
                    <a:pt x="225" y="757"/>
                  </a:lnTo>
                  <a:lnTo>
                    <a:pt x="225" y="757"/>
                  </a:lnTo>
                  <a:lnTo>
                    <a:pt x="231" y="754"/>
                  </a:lnTo>
                  <a:lnTo>
                    <a:pt x="231" y="754"/>
                  </a:lnTo>
                  <a:close/>
                  <a:moveTo>
                    <a:pt x="193" y="774"/>
                  </a:moveTo>
                  <a:lnTo>
                    <a:pt x="193" y="774"/>
                  </a:lnTo>
                  <a:lnTo>
                    <a:pt x="193" y="775"/>
                  </a:lnTo>
                  <a:lnTo>
                    <a:pt x="193" y="775"/>
                  </a:lnTo>
                  <a:lnTo>
                    <a:pt x="187" y="777"/>
                  </a:lnTo>
                  <a:lnTo>
                    <a:pt x="187" y="777"/>
                  </a:lnTo>
                  <a:lnTo>
                    <a:pt x="193" y="774"/>
                  </a:lnTo>
                  <a:lnTo>
                    <a:pt x="193" y="774"/>
                  </a:lnTo>
                  <a:close/>
                  <a:moveTo>
                    <a:pt x="160" y="795"/>
                  </a:moveTo>
                  <a:lnTo>
                    <a:pt x="160" y="795"/>
                  </a:lnTo>
                  <a:lnTo>
                    <a:pt x="161" y="798"/>
                  </a:lnTo>
                  <a:lnTo>
                    <a:pt x="161" y="798"/>
                  </a:lnTo>
                  <a:lnTo>
                    <a:pt x="155" y="800"/>
                  </a:lnTo>
                  <a:lnTo>
                    <a:pt x="147" y="805"/>
                  </a:lnTo>
                  <a:lnTo>
                    <a:pt x="147" y="805"/>
                  </a:lnTo>
                  <a:lnTo>
                    <a:pt x="160" y="795"/>
                  </a:lnTo>
                  <a:lnTo>
                    <a:pt x="160" y="795"/>
                  </a:lnTo>
                  <a:close/>
                  <a:moveTo>
                    <a:pt x="101" y="845"/>
                  </a:moveTo>
                  <a:lnTo>
                    <a:pt x="101" y="845"/>
                  </a:lnTo>
                  <a:lnTo>
                    <a:pt x="120" y="828"/>
                  </a:lnTo>
                  <a:lnTo>
                    <a:pt x="141" y="810"/>
                  </a:lnTo>
                  <a:lnTo>
                    <a:pt x="141" y="810"/>
                  </a:lnTo>
                  <a:lnTo>
                    <a:pt x="137" y="815"/>
                  </a:lnTo>
                  <a:lnTo>
                    <a:pt x="137" y="817"/>
                  </a:lnTo>
                  <a:lnTo>
                    <a:pt x="137" y="819"/>
                  </a:lnTo>
                  <a:lnTo>
                    <a:pt x="137" y="819"/>
                  </a:lnTo>
                  <a:lnTo>
                    <a:pt x="130" y="824"/>
                  </a:lnTo>
                  <a:lnTo>
                    <a:pt x="118" y="833"/>
                  </a:lnTo>
                  <a:lnTo>
                    <a:pt x="112" y="837"/>
                  </a:lnTo>
                  <a:lnTo>
                    <a:pt x="108" y="841"/>
                  </a:lnTo>
                  <a:lnTo>
                    <a:pt x="108" y="844"/>
                  </a:lnTo>
                  <a:lnTo>
                    <a:pt x="108" y="845"/>
                  </a:lnTo>
                  <a:lnTo>
                    <a:pt x="110" y="847"/>
                  </a:lnTo>
                  <a:lnTo>
                    <a:pt x="112" y="847"/>
                  </a:lnTo>
                  <a:lnTo>
                    <a:pt x="112" y="847"/>
                  </a:lnTo>
                  <a:lnTo>
                    <a:pt x="87" y="858"/>
                  </a:lnTo>
                  <a:lnTo>
                    <a:pt x="87" y="858"/>
                  </a:lnTo>
                  <a:lnTo>
                    <a:pt x="101" y="845"/>
                  </a:lnTo>
                  <a:lnTo>
                    <a:pt x="101" y="845"/>
                  </a:lnTo>
                  <a:close/>
                  <a:moveTo>
                    <a:pt x="71" y="874"/>
                  </a:moveTo>
                  <a:lnTo>
                    <a:pt x="71" y="874"/>
                  </a:lnTo>
                  <a:lnTo>
                    <a:pt x="76" y="875"/>
                  </a:lnTo>
                  <a:lnTo>
                    <a:pt x="83" y="874"/>
                  </a:lnTo>
                  <a:lnTo>
                    <a:pt x="95" y="870"/>
                  </a:lnTo>
                  <a:lnTo>
                    <a:pt x="95" y="870"/>
                  </a:lnTo>
                  <a:lnTo>
                    <a:pt x="81" y="880"/>
                  </a:lnTo>
                  <a:lnTo>
                    <a:pt x="67" y="888"/>
                  </a:lnTo>
                  <a:lnTo>
                    <a:pt x="41" y="909"/>
                  </a:lnTo>
                  <a:lnTo>
                    <a:pt x="41" y="909"/>
                  </a:lnTo>
                  <a:lnTo>
                    <a:pt x="55" y="890"/>
                  </a:lnTo>
                  <a:lnTo>
                    <a:pt x="71" y="874"/>
                  </a:lnTo>
                  <a:lnTo>
                    <a:pt x="71" y="874"/>
                  </a:lnTo>
                  <a:close/>
                  <a:moveTo>
                    <a:pt x="28" y="931"/>
                  </a:moveTo>
                  <a:lnTo>
                    <a:pt x="28" y="931"/>
                  </a:lnTo>
                  <a:lnTo>
                    <a:pt x="35" y="930"/>
                  </a:lnTo>
                  <a:lnTo>
                    <a:pt x="41" y="928"/>
                  </a:lnTo>
                  <a:lnTo>
                    <a:pt x="41" y="928"/>
                  </a:lnTo>
                  <a:lnTo>
                    <a:pt x="25" y="939"/>
                  </a:lnTo>
                  <a:lnTo>
                    <a:pt x="25" y="939"/>
                  </a:lnTo>
                  <a:lnTo>
                    <a:pt x="28" y="931"/>
                  </a:lnTo>
                  <a:lnTo>
                    <a:pt x="28" y="931"/>
                  </a:lnTo>
                  <a:close/>
                  <a:moveTo>
                    <a:pt x="18" y="960"/>
                  </a:moveTo>
                  <a:lnTo>
                    <a:pt x="18" y="960"/>
                  </a:lnTo>
                  <a:lnTo>
                    <a:pt x="18" y="958"/>
                  </a:lnTo>
                  <a:lnTo>
                    <a:pt x="18" y="958"/>
                  </a:lnTo>
                  <a:lnTo>
                    <a:pt x="29" y="953"/>
                  </a:lnTo>
                  <a:lnTo>
                    <a:pt x="40" y="948"/>
                  </a:lnTo>
                  <a:lnTo>
                    <a:pt x="40" y="948"/>
                  </a:lnTo>
                  <a:lnTo>
                    <a:pt x="28" y="959"/>
                  </a:lnTo>
                  <a:lnTo>
                    <a:pt x="16" y="971"/>
                  </a:lnTo>
                  <a:lnTo>
                    <a:pt x="16" y="971"/>
                  </a:lnTo>
                  <a:lnTo>
                    <a:pt x="18" y="960"/>
                  </a:lnTo>
                  <a:lnTo>
                    <a:pt x="18" y="960"/>
                  </a:lnTo>
                  <a:close/>
                  <a:moveTo>
                    <a:pt x="13" y="1006"/>
                  </a:moveTo>
                  <a:lnTo>
                    <a:pt x="13" y="1006"/>
                  </a:lnTo>
                  <a:lnTo>
                    <a:pt x="17" y="1004"/>
                  </a:lnTo>
                  <a:lnTo>
                    <a:pt x="17" y="1004"/>
                  </a:lnTo>
                  <a:lnTo>
                    <a:pt x="13" y="1011"/>
                  </a:lnTo>
                  <a:lnTo>
                    <a:pt x="13" y="1011"/>
                  </a:lnTo>
                  <a:lnTo>
                    <a:pt x="13" y="1006"/>
                  </a:lnTo>
                  <a:lnTo>
                    <a:pt x="13" y="1006"/>
                  </a:lnTo>
                  <a:close/>
                  <a:moveTo>
                    <a:pt x="28" y="1057"/>
                  </a:moveTo>
                  <a:lnTo>
                    <a:pt x="28" y="1057"/>
                  </a:lnTo>
                  <a:lnTo>
                    <a:pt x="19" y="1057"/>
                  </a:lnTo>
                  <a:lnTo>
                    <a:pt x="19" y="1057"/>
                  </a:lnTo>
                  <a:lnTo>
                    <a:pt x="17" y="1049"/>
                  </a:lnTo>
                  <a:lnTo>
                    <a:pt x="16" y="1040"/>
                  </a:lnTo>
                  <a:lnTo>
                    <a:pt x="16" y="1040"/>
                  </a:lnTo>
                  <a:lnTo>
                    <a:pt x="25" y="1030"/>
                  </a:lnTo>
                  <a:lnTo>
                    <a:pt x="25" y="1030"/>
                  </a:lnTo>
                  <a:lnTo>
                    <a:pt x="23" y="1036"/>
                  </a:lnTo>
                  <a:lnTo>
                    <a:pt x="23" y="1042"/>
                  </a:lnTo>
                  <a:lnTo>
                    <a:pt x="23" y="1045"/>
                  </a:lnTo>
                  <a:lnTo>
                    <a:pt x="24" y="1046"/>
                  </a:lnTo>
                  <a:lnTo>
                    <a:pt x="27" y="1046"/>
                  </a:lnTo>
                  <a:lnTo>
                    <a:pt x="31" y="1046"/>
                  </a:lnTo>
                  <a:lnTo>
                    <a:pt x="31" y="1046"/>
                  </a:lnTo>
                  <a:lnTo>
                    <a:pt x="28" y="1057"/>
                  </a:lnTo>
                  <a:lnTo>
                    <a:pt x="28" y="1057"/>
                  </a:lnTo>
                  <a:close/>
                  <a:moveTo>
                    <a:pt x="19" y="1022"/>
                  </a:moveTo>
                  <a:lnTo>
                    <a:pt x="19" y="1022"/>
                  </a:lnTo>
                  <a:lnTo>
                    <a:pt x="27" y="1007"/>
                  </a:lnTo>
                  <a:lnTo>
                    <a:pt x="27" y="1007"/>
                  </a:lnTo>
                  <a:lnTo>
                    <a:pt x="29" y="1001"/>
                  </a:lnTo>
                  <a:lnTo>
                    <a:pt x="31" y="993"/>
                  </a:lnTo>
                  <a:lnTo>
                    <a:pt x="33" y="989"/>
                  </a:lnTo>
                  <a:lnTo>
                    <a:pt x="33" y="986"/>
                  </a:lnTo>
                  <a:lnTo>
                    <a:pt x="31" y="983"/>
                  </a:lnTo>
                  <a:lnTo>
                    <a:pt x="28" y="983"/>
                  </a:lnTo>
                  <a:lnTo>
                    <a:pt x="28" y="983"/>
                  </a:lnTo>
                  <a:lnTo>
                    <a:pt x="45" y="964"/>
                  </a:lnTo>
                  <a:lnTo>
                    <a:pt x="54" y="953"/>
                  </a:lnTo>
                  <a:lnTo>
                    <a:pt x="57" y="948"/>
                  </a:lnTo>
                  <a:lnTo>
                    <a:pt x="57" y="946"/>
                  </a:lnTo>
                  <a:lnTo>
                    <a:pt x="57" y="945"/>
                  </a:lnTo>
                  <a:lnTo>
                    <a:pt x="57" y="945"/>
                  </a:lnTo>
                  <a:lnTo>
                    <a:pt x="60" y="940"/>
                  </a:lnTo>
                  <a:lnTo>
                    <a:pt x="67" y="933"/>
                  </a:lnTo>
                  <a:lnTo>
                    <a:pt x="70" y="929"/>
                  </a:lnTo>
                  <a:lnTo>
                    <a:pt x="71" y="925"/>
                  </a:lnTo>
                  <a:lnTo>
                    <a:pt x="71" y="922"/>
                  </a:lnTo>
                  <a:lnTo>
                    <a:pt x="69" y="919"/>
                  </a:lnTo>
                  <a:lnTo>
                    <a:pt x="69" y="919"/>
                  </a:lnTo>
                  <a:lnTo>
                    <a:pt x="76" y="915"/>
                  </a:lnTo>
                  <a:lnTo>
                    <a:pt x="87" y="907"/>
                  </a:lnTo>
                  <a:lnTo>
                    <a:pt x="92" y="903"/>
                  </a:lnTo>
                  <a:lnTo>
                    <a:pt x="95" y="898"/>
                  </a:lnTo>
                  <a:lnTo>
                    <a:pt x="96" y="894"/>
                  </a:lnTo>
                  <a:lnTo>
                    <a:pt x="96" y="892"/>
                  </a:lnTo>
                  <a:lnTo>
                    <a:pt x="95" y="890"/>
                  </a:lnTo>
                  <a:lnTo>
                    <a:pt x="95" y="890"/>
                  </a:lnTo>
                  <a:lnTo>
                    <a:pt x="114" y="878"/>
                  </a:lnTo>
                  <a:lnTo>
                    <a:pt x="119" y="875"/>
                  </a:lnTo>
                  <a:lnTo>
                    <a:pt x="123" y="870"/>
                  </a:lnTo>
                  <a:lnTo>
                    <a:pt x="125" y="866"/>
                  </a:lnTo>
                  <a:lnTo>
                    <a:pt x="126" y="865"/>
                  </a:lnTo>
                  <a:lnTo>
                    <a:pt x="125" y="864"/>
                  </a:lnTo>
                  <a:lnTo>
                    <a:pt x="125" y="864"/>
                  </a:lnTo>
                  <a:lnTo>
                    <a:pt x="132" y="860"/>
                  </a:lnTo>
                  <a:lnTo>
                    <a:pt x="142" y="854"/>
                  </a:lnTo>
                  <a:lnTo>
                    <a:pt x="147" y="852"/>
                  </a:lnTo>
                  <a:lnTo>
                    <a:pt x="151" y="848"/>
                  </a:lnTo>
                  <a:lnTo>
                    <a:pt x="153" y="845"/>
                  </a:lnTo>
                  <a:lnTo>
                    <a:pt x="153" y="844"/>
                  </a:lnTo>
                  <a:lnTo>
                    <a:pt x="152" y="841"/>
                  </a:lnTo>
                  <a:lnTo>
                    <a:pt x="152" y="841"/>
                  </a:lnTo>
                  <a:lnTo>
                    <a:pt x="171" y="834"/>
                  </a:lnTo>
                  <a:lnTo>
                    <a:pt x="171" y="834"/>
                  </a:lnTo>
                  <a:lnTo>
                    <a:pt x="151" y="851"/>
                  </a:lnTo>
                  <a:lnTo>
                    <a:pt x="128" y="869"/>
                  </a:lnTo>
                  <a:lnTo>
                    <a:pt x="107" y="889"/>
                  </a:lnTo>
                  <a:lnTo>
                    <a:pt x="87" y="911"/>
                  </a:lnTo>
                  <a:lnTo>
                    <a:pt x="67" y="934"/>
                  </a:lnTo>
                  <a:lnTo>
                    <a:pt x="60" y="946"/>
                  </a:lnTo>
                  <a:lnTo>
                    <a:pt x="52" y="959"/>
                  </a:lnTo>
                  <a:lnTo>
                    <a:pt x="46" y="971"/>
                  </a:lnTo>
                  <a:lnTo>
                    <a:pt x="40" y="984"/>
                  </a:lnTo>
                  <a:lnTo>
                    <a:pt x="36" y="998"/>
                  </a:lnTo>
                  <a:lnTo>
                    <a:pt x="33" y="1011"/>
                  </a:lnTo>
                  <a:lnTo>
                    <a:pt x="33" y="1011"/>
                  </a:lnTo>
                  <a:lnTo>
                    <a:pt x="27" y="1016"/>
                  </a:lnTo>
                  <a:lnTo>
                    <a:pt x="19" y="1022"/>
                  </a:lnTo>
                  <a:lnTo>
                    <a:pt x="19" y="1022"/>
                  </a:lnTo>
                  <a:close/>
                  <a:moveTo>
                    <a:pt x="438" y="841"/>
                  </a:moveTo>
                  <a:lnTo>
                    <a:pt x="438" y="841"/>
                  </a:lnTo>
                  <a:lnTo>
                    <a:pt x="437" y="836"/>
                  </a:lnTo>
                  <a:lnTo>
                    <a:pt x="437" y="836"/>
                  </a:lnTo>
                  <a:lnTo>
                    <a:pt x="442" y="834"/>
                  </a:lnTo>
                  <a:lnTo>
                    <a:pt x="442" y="834"/>
                  </a:lnTo>
                  <a:lnTo>
                    <a:pt x="438" y="841"/>
                  </a:lnTo>
                  <a:lnTo>
                    <a:pt x="438" y="841"/>
                  </a:lnTo>
                  <a:close/>
                  <a:moveTo>
                    <a:pt x="444" y="848"/>
                  </a:moveTo>
                  <a:lnTo>
                    <a:pt x="444" y="848"/>
                  </a:lnTo>
                  <a:lnTo>
                    <a:pt x="453" y="836"/>
                  </a:lnTo>
                  <a:lnTo>
                    <a:pt x="462" y="823"/>
                  </a:lnTo>
                  <a:lnTo>
                    <a:pt x="462" y="823"/>
                  </a:lnTo>
                  <a:lnTo>
                    <a:pt x="471" y="813"/>
                  </a:lnTo>
                  <a:lnTo>
                    <a:pt x="476" y="807"/>
                  </a:lnTo>
                  <a:lnTo>
                    <a:pt x="477" y="805"/>
                  </a:lnTo>
                  <a:lnTo>
                    <a:pt x="477" y="803"/>
                  </a:lnTo>
                  <a:lnTo>
                    <a:pt x="477" y="803"/>
                  </a:lnTo>
                  <a:lnTo>
                    <a:pt x="484" y="812"/>
                  </a:lnTo>
                  <a:lnTo>
                    <a:pt x="484" y="812"/>
                  </a:lnTo>
                  <a:lnTo>
                    <a:pt x="473" y="825"/>
                  </a:lnTo>
                  <a:lnTo>
                    <a:pt x="463" y="839"/>
                  </a:lnTo>
                  <a:lnTo>
                    <a:pt x="463" y="839"/>
                  </a:lnTo>
                  <a:lnTo>
                    <a:pt x="462" y="836"/>
                  </a:lnTo>
                  <a:lnTo>
                    <a:pt x="460" y="836"/>
                  </a:lnTo>
                  <a:lnTo>
                    <a:pt x="457" y="837"/>
                  </a:lnTo>
                  <a:lnTo>
                    <a:pt x="454" y="839"/>
                  </a:lnTo>
                  <a:lnTo>
                    <a:pt x="444" y="848"/>
                  </a:lnTo>
                  <a:lnTo>
                    <a:pt x="444" y="848"/>
                  </a:lnTo>
                  <a:close/>
                  <a:moveTo>
                    <a:pt x="455" y="792"/>
                  </a:moveTo>
                  <a:lnTo>
                    <a:pt x="456" y="791"/>
                  </a:lnTo>
                  <a:lnTo>
                    <a:pt x="456" y="791"/>
                  </a:lnTo>
                  <a:lnTo>
                    <a:pt x="455" y="792"/>
                  </a:lnTo>
                  <a:lnTo>
                    <a:pt x="455" y="792"/>
                  </a:lnTo>
                  <a:lnTo>
                    <a:pt x="455" y="792"/>
                  </a:lnTo>
                  <a:lnTo>
                    <a:pt x="455" y="792"/>
                  </a:lnTo>
                  <a:close/>
                  <a:moveTo>
                    <a:pt x="466" y="794"/>
                  </a:moveTo>
                  <a:lnTo>
                    <a:pt x="466" y="794"/>
                  </a:lnTo>
                  <a:lnTo>
                    <a:pt x="467" y="793"/>
                  </a:lnTo>
                  <a:lnTo>
                    <a:pt x="467" y="791"/>
                  </a:lnTo>
                  <a:lnTo>
                    <a:pt x="467" y="791"/>
                  </a:lnTo>
                  <a:lnTo>
                    <a:pt x="473" y="798"/>
                  </a:lnTo>
                  <a:lnTo>
                    <a:pt x="473" y="798"/>
                  </a:lnTo>
                  <a:lnTo>
                    <a:pt x="471" y="798"/>
                  </a:lnTo>
                  <a:lnTo>
                    <a:pt x="468" y="799"/>
                  </a:lnTo>
                  <a:lnTo>
                    <a:pt x="463" y="803"/>
                  </a:lnTo>
                  <a:lnTo>
                    <a:pt x="456" y="811"/>
                  </a:lnTo>
                  <a:lnTo>
                    <a:pt x="456" y="811"/>
                  </a:lnTo>
                  <a:lnTo>
                    <a:pt x="462" y="803"/>
                  </a:lnTo>
                  <a:lnTo>
                    <a:pt x="466" y="794"/>
                  </a:lnTo>
                  <a:lnTo>
                    <a:pt x="466" y="794"/>
                  </a:lnTo>
                  <a:close/>
                  <a:moveTo>
                    <a:pt x="462" y="788"/>
                  </a:moveTo>
                  <a:lnTo>
                    <a:pt x="463" y="788"/>
                  </a:lnTo>
                  <a:lnTo>
                    <a:pt x="463" y="788"/>
                  </a:lnTo>
                  <a:lnTo>
                    <a:pt x="463" y="788"/>
                  </a:lnTo>
                  <a:lnTo>
                    <a:pt x="463" y="788"/>
                  </a:lnTo>
                  <a:lnTo>
                    <a:pt x="462" y="788"/>
                  </a:lnTo>
                  <a:lnTo>
                    <a:pt x="462" y="788"/>
                  </a:lnTo>
                  <a:close/>
                  <a:moveTo>
                    <a:pt x="489" y="822"/>
                  </a:moveTo>
                  <a:lnTo>
                    <a:pt x="489" y="822"/>
                  </a:lnTo>
                  <a:lnTo>
                    <a:pt x="494" y="829"/>
                  </a:lnTo>
                  <a:lnTo>
                    <a:pt x="494" y="829"/>
                  </a:lnTo>
                  <a:lnTo>
                    <a:pt x="483" y="844"/>
                  </a:lnTo>
                  <a:lnTo>
                    <a:pt x="483" y="844"/>
                  </a:lnTo>
                  <a:lnTo>
                    <a:pt x="480" y="842"/>
                  </a:lnTo>
                  <a:lnTo>
                    <a:pt x="478" y="842"/>
                  </a:lnTo>
                  <a:lnTo>
                    <a:pt x="476" y="844"/>
                  </a:lnTo>
                  <a:lnTo>
                    <a:pt x="473" y="846"/>
                  </a:lnTo>
                  <a:lnTo>
                    <a:pt x="465" y="854"/>
                  </a:lnTo>
                  <a:lnTo>
                    <a:pt x="465" y="854"/>
                  </a:lnTo>
                  <a:lnTo>
                    <a:pt x="477" y="837"/>
                  </a:lnTo>
                  <a:lnTo>
                    <a:pt x="489" y="822"/>
                  </a:lnTo>
                  <a:lnTo>
                    <a:pt x="489" y="822"/>
                  </a:lnTo>
                  <a:close/>
                  <a:moveTo>
                    <a:pt x="450" y="863"/>
                  </a:moveTo>
                  <a:lnTo>
                    <a:pt x="450" y="863"/>
                  </a:lnTo>
                  <a:lnTo>
                    <a:pt x="448" y="858"/>
                  </a:lnTo>
                  <a:lnTo>
                    <a:pt x="448" y="858"/>
                  </a:lnTo>
                  <a:lnTo>
                    <a:pt x="456" y="852"/>
                  </a:lnTo>
                  <a:lnTo>
                    <a:pt x="456" y="852"/>
                  </a:lnTo>
                  <a:lnTo>
                    <a:pt x="450" y="863"/>
                  </a:lnTo>
                  <a:lnTo>
                    <a:pt x="450" y="863"/>
                  </a:lnTo>
                  <a:close/>
                  <a:moveTo>
                    <a:pt x="457" y="872"/>
                  </a:moveTo>
                  <a:lnTo>
                    <a:pt x="457" y="872"/>
                  </a:lnTo>
                  <a:lnTo>
                    <a:pt x="467" y="865"/>
                  </a:lnTo>
                  <a:lnTo>
                    <a:pt x="467" y="865"/>
                  </a:lnTo>
                  <a:lnTo>
                    <a:pt x="465" y="871"/>
                  </a:lnTo>
                  <a:lnTo>
                    <a:pt x="462" y="878"/>
                  </a:lnTo>
                  <a:lnTo>
                    <a:pt x="462" y="878"/>
                  </a:lnTo>
                  <a:lnTo>
                    <a:pt x="457" y="872"/>
                  </a:lnTo>
                  <a:lnTo>
                    <a:pt x="457" y="872"/>
                  </a:lnTo>
                  <a:close/>
                  <a:moveTo>
                    <a:pt x="472" y="892"/>
                  </a:moveTo>
                  <a:lnTo>
                    <a:pt x="472" y="892"/>
                  </a:lnTo>
                  <a:lnTo>
                    <a:pt x="467" y="886"/>
                  </a:lnTo>
                  <a:lnTo>
                    <a:pt x="467" y="886"/>
                  </a:lnTo>
                  <a:lnTo>
                    <a:pt x="468" y="884"/>
                  </a:lnTo>
                  <a:lnTo>
                    <a:pt x="468" y="884"/>
                  </a:lnTo>
                  <a:lnTo>
                    <a:pt x="477" y="880"/>
                  </a:lnTo>
                  <a:lnTo>
                    <a:pt x="477" y="880"/>
                  </a:lnTo>
                  <a:lnTo>
                    <a:pt x="474" y="886"/>
                  </a:lnTo>
                  <a:lnTo>
                    <a:pt x="472" y="892"/>
                  </a:lnTo>
                  <a:lnTo>
                    <a:pt x="472" y="892"/>
                  </a:lnTo>
                  <a:close/>
                  <a:moveTo>
                    <a:pt x="490" y="850"/>
                  </a:moveTo>
                  <a:lnTo>
                    <a:pt x="490" y="850"/>
                  </a:lnTo>
                  <a:lnTo>
                    <a:pt x="498" y="839"/>
                  </a:lnTo>
                  <a:lnTo>
                    <a:pt x="498" y="839"/>
                  </a:lnTo>
                  <a:lnTo>
                    <a:pt x="502" y="846"/>
                  </a:lnTo>
                  <a:lnTo>
                    <a:pt x="502" y="846"/>
                  </a:lnTo>
                  <a:lnTo>
                    <a:pt x="490" y="857"/>
                  </a:lnTo>
                  <a:lnTo>
                    <a:pt x="478" y="868"/>
                  </a:lnTo>
                  <a:lnTo>
                    <a:pt x="478" y="868"/>
                  </a:lnTo>
                  <a:lnTo>
                    <a:pt x="484" y="858"/>
                  </a:lnTo>
                  <a:lnTo>
                    <a:pt x="490" y="850"/>
                  </a:lnTo>
                  <a:lnTo>
                    <a:pt x="490" y="850"/>
                  </a:lnTo>
                  <a:close/>
                  <a:moveTo>
                    <a:pt x="563" y="983"/>
                  </a:moveTo>
                  <a:lnTo>
                    <a:pt x="563" y="983"/>
                  </a:lnTo>
                  <a:lnTo>
                    <a:pt x="551" y="992"/>
                  </a:lnTo>
                  <a:lnTo>
                    <a:pt x="538" y="998"/>
                  </a:lnTo>
                  <a:lnTo>
                    <a:pt x="538" y="998"/>
                  </a:lnTo>
                  <a:lnTo>
                    <a:pt x="545" y="988"/>
                  </a:lnTo>
                  <a:lnTo>
                    <a:pt x="555" y="980"/>
                  </a:lnTo>
                  <a:lnTo>
                    <a:pt x="573" y="964"/>
                  </a:lnTo>
                  <a:lnTo>
                    <a:pt x="573" y="964"/>
                  </a:lnTo>
                  <a:lnTo>
                    <a:pt x="583" y="970"/>
                  </a:lnTo>
                  <a:lnTo>
                    <a:pt x="583" y="970"/>
                  </a:lnTo>
                  <a:lnTo>
                    <a:pt x="574" y="976"/>
                  </a:lnTo>
                  <a:lnTo>
                    <a:pt x="563" y="983"/>
                  </a:lnTo>
                  <a:lnTo>
                    <a:pt x="563" y="983"/>
                  </a:lnTo>
                  <a:close/>
                  <a:moveTo>
                    <a:pt x="591" y="974"/>
                  </a:moveTo>
                  <a:lnTo>
                    <a:pt x="591" y="974"/>
                  </a:lnTo>
                  <a:lnTo>
                    <a:pt x="603" y="977"/>
                  </a:lnTo>
                  <a:lnTo>
                    <a:pt x="603" y="977"/>
                  </a:lnTo>
                  <a:lnTo>
                    <a:pt x="580" y="994"/>
                  </a:lnTo>
                  <a:lnTo>
                    <a:pt x="567" y="1001"/>
                  </a:lnTo>
                  <a:lnTo>
                    <a:pt x="555" y="1006"/>
                  </a:lnTo>
                  <a:lnTo>
                    <a:pt x="555" y="1006"/>
                  </a:lnTo>
                  <a:lnTo>
                    <a:pt x="569" y="992"/>
                  </a:lnTo>
                  <a:lnTo>
                    <a:pt x="569" y="992"/>
                  </a:lnTo>
                  <a:lnTo>
                    <a:pt x="581" y="983"/>
                  </a:lnTo>
                  <a:lnTo>
                    <a:pt x="587" y="978"/>
                  </a:lnTo>
                  <a:lnTo>
                    <a:pt x="590" y="976"/>
                  </a:lnTo>
                  <a:lnTo>
                    <a:pt x="591" y="974"/>
                  </a:lnTo>
                  <a:lnTo>
                    <a:pt x="591" y="974"/>
                  </a:lnTo>
                  <a:close/>
                  <a:moveTo>
                    <a:pt x="536" y="980"/>
                  </a:moveTo>
                  <a:lnTo>
                    <a:pt x="536" y="980"/>
                  </a:lnTo>
                  <a:lnTo>
                    <a:pt x="548" y="969"/>
                  </a:lnTo>
                  <a:lnTo>
                    <a:pt x="561" y="958"/>
                  </a:lnTo>
                  <a:lnTo>
                    <a:pt x="561" y="958"/>
                  </a:lnTo>
                  <a:lnTo>
                    <a:pt x="563" y="957"/>
                  </a:lnTo>
                  <a:lnTo>
                    <a:pt x="563" y="957"/>
                  </a:lnTo>
                  <a:lnTo>
                    <a:pt x="565" y="958"/>
                  </a:lnTo>
                  <a:lnTo>
                    <a:pt x="565" y="958"/>
                  </a:lnTo>
                  <a:lnTo>
                    <a:pt x="550" y="969"/>
                  </a:lnTo>
                  <a:lnTo>
                    <a:pt x="536" y="980"/>
                  </a:lnTo>
                  <a:lnTo>
                    <a:pt x="536" y="980"/>
                  </a:lnTo>
                  <a:close/>
                  <a:moveTo>
                    <a:pt x="521" y="970"/>
                  </a:moveTo>
                  <a:lnTo>
                    <a:pt x="521" y="970"/>
                  </a:lnTo>
                  <a:lnTo>
                    <a:pt x="527" y="963"/>
                  </a:lnTo>
                  <a:lnTo>
                    <a:pt x="533" y="954"/>
                  </a:lnTo>
                  <a:lnTo>
                    <a:pt x="548" y="940"/>
                  </a:lnTo>
                  <a:lnTo>
                    <a:pt x="548" y="940"/>
                  </a:lnTo>
                  <a:lnTo>
                    <a:pt x="556" y="949"/>
                  </a:lnTo>
                  <a:lnTo>
                    <a:pt x="556" y="949"/>
                  </a:lnTo>
                  <a:lnTo>
                    <a:pt x="539" y="960"/>
                  </a:lnTo>
                  <a:lnTo>
                    <a:pt x="521" y="970"/>
                  </a:lnTo>
                  <a:lnTo>
                    <a:pt x="521" y="970"/>
                  </a:lnTo>
                  <a:close/>
                  <a:moveTo>
                    <a:pt x="522" y="947"/>
                  </a:moveTo>
                  <a:lnTo>
                    <a:pt x="522" y="947"/>
                  </a:lnTo>
                  <a:lnTo>
                    <a:pt x="528" y="940"/>
                  </a:lnTo>
                  <a:lnTo>
                    <a:pt x="528" y="940"/>
                  </a:lnTo>
                  <a:lnTo>
                    <a:pt x="534" y="934"/>
                  </a:lnTo>
                  <a:lnTo>
                    <a:pt x="538" y="927"/>
                  </a:lnTo>
                  <a:lnTo>
                    <a:pt x="538" y="927"/>
                  </a:lnTo>
                  <a:lnTo>
                    <a:pt x="543" y="933"/>
                  </a:lnTo>
                  <a:lnTo>
                    <a:pt x="543" y="933"/>
                  </a:lnTo>
                  <a:lnTo>
                    <a:pt x="522" y="947"/>
                  </a:lnTo>
                  <a:lnTo>
                    <a:pt x="522" y="947"/>
                  </a:lnTo>
                  <a:close/>
                  <a:moveTo>
                    <a:pt x="515" y="934"/>
                  </a:moveTo>
                  <a:lnTo>
                    <a:pt x="515" y="934"/>
                  </a:lnTo>
                  <a:lnTo>
                    <a:pt x="524" y="923"/>
                  </a:lnTo>
                  <a:lnTo>
                    <a:pt x="531" y="913"/>
                  </a:lnTo>
                  <a:lnTo>
                    <a:pt x="531" y="913"/>
                  </a:lnTo>
                  <a:lnTo>
                    <a:pt x="534" y="919"/>
                  </a:lnTo>
                  <a:lnTo>
                    <a:pt x="534" y="919"/>
                  </a:lnTo>
                  <a:lnTo>
                    <a:pt x="532" y="919"/>
                  </a:lnTo>
                  <a:lnTo>
                    <a:pt x="530" y="922"/>
                  </a:lnTo>
                  <a:lnTo>
                    <a:pt x="524" y="925"/>
                  </a:lnTo>
                  <a:lnTo>
                    <a:pt x="515" y="934"/>
                  </a:lnTo>
                  <a:lnTo>
                    <a:pt x="515" y="934"/>
                  </a:lnTo>
                  <a:close/>
                  <a:moveTo>
                    <a:pt x="513" y="911"/>
                  </a:moveTo>
                  <a:lnTo>
                    <a:pt x="513" y="911"/>
                  </a:lnTo>
                  <a:lnTo>
                    <a:pt x="524" y="898"/>
                  </a:lnTo>
                  <a:lnTo>
                    <a:pt x="524" y="898"/>
                  </a:lnTo>
                  <a:lnTo>
                    <a:pt x="525" y="901"/>
                  </a:lnTo>
                  <a:lnTo>
                    <a:pt x="525" y="901"/>
                  </a:lnTo>
                  <a:lnTo>
                    <a:pt x="513" y="911"/>
                  </a:lnTo>
                  <a:lnTo>
                    <a:pt x="513" y="911"/>
                  </a:lnTo>
                  <a:close/>
                  <a:moveTo>
                    <a:pt x="495" y="910"/>
                  </a:moveTo>
                  <a:lnTo>
                    <a:pt x="495" y="910"/>
                  </a:lnTo>
                  <a:lnTo>
                    <a:pt x="501" y="898"/>
                  </a:lnTo>
                  <a:lnTo>
                    <a:pt x="509" y="884"/>
                  </a:lnTo>
                  <a:lnTo>
                    <a:pt x="509" y="884"/>
                  </a:lnTo>
                  <a:lnTo>
                    <a:pt x="514" y="877"/>
                  </a:lnTo>
                  <a:lnTo>
                    <a:pt x="514" y="877"/>
                  </a:lnTo>
                  <a:lnTo>
                    <a:pt x="519" y="888"/>
                  </a:lnTo>
                  <a:lnTo>
                    <a:pt x="519" y="888"/>
                  </a:lnTo>
                  <a:lnTo>
                    <a:pt x="507" y="899"/>
                  </a:lnTo>
                  <a:lnTo>
                    <a:pt x="501" y="905"/>
                  </a:lnTo>
                  <a:lnTo>
                    <a:pt x="495" y="910"/>
                  </a:lnTo>
                  <a:lnTo>
                    <a:pt x="495" y="910"/>
                  </a:lnTo>
                  <a:close/>
                  <a:moveTo>
                    <a:pt x="483" y="890"/>
                  </a:moveTo>
                  <a:lnTo>
                    <a:pt x="483" y="890"/>
                  </a:lnTo>
                  <a:lnTo>
                    <a:pt x="488" y="881"/>
                  </a:lnTo>
                  <a:lnTo>
                    <a:pt x="494" y="872"/>
                  </a:lnTo>
                  <a:lnTo>
                    <a:pt x="506" y="857"/>
                  </a:lnTo>
                  <a:lnTo>
                    <a:pt x="506" y="857"/>
                  </a:lnTo>
                  <a:lnTo>
                    <a:pt x="509" y="864"/>
                  </a:lnTo>
                  <a:lnTo>
                    <a:pt x="509" y="864"/>
                  </a:lnTo>
                  <a:lnTo>
                    <a:pt x="496" y="877"/>
                  </a:lnTo>
                  <a:lnTo>
                    <a:pt x="490" y="884"/>
                  </a:lnTo>
                  <a:lnTo>
                    <a:pt x="483" y="890"/>
                  </a:lnTo>
                  <a:lnTo>
                    <a:pt x="483" y="890"/>
                  </a:lnTo>
                  <a:close/>
                  <a:moveTo>
                    <a:pt x="484" y="911"/>
                  </a:moveTo>
                  <a:lnTo>
                    <a:pt x="484" y="911"/>
                  </a:lnTo>
                  <a:lnTo>
                    <a:pt x="479" y="904"/>
                  </a:lnTo>
                  <a:lnTo>
                    <a:pt x="479" y="904"/>
                  </a:lnTo>
                  <a:lnTo>
                    <a:pt x="491" y="895"/>
                  </a:lnTo>
                  <a:lnTo>
                    <a:pt x="491" y="895"/>
                  </a:lnTo>
                  <a:lnTo>
                    <a:pt x="484" y="911"/>
                  </a:lnTo>
                  <a:lnTo>
                    <a:pt x="484" y="911"/>
                  </a:lnTo>
                  <a:close/>
                  <a:moveTo>
                    <a:pt x="490" y="927"/>
                  </a:moveTo>
                  <a:lnTo>
                    <a:pt x="490" y="927"/>
                  </a:lnTo>
                  <a:lnTo>
                    <a:pt x="489" y="924"/>
                  </a:lnTo>
                  <a:lnTo>
                    <a:pt x="489" y="924"/>
                  </a:lnTo>
                  <a:lnTo>
                    <a:pt x="492" y="922"/>
                  </a:lnTo>
                  <a:lnTo>
                    <a:pt x="492" y="922"/>
                  </a:lnTo>
                  <a:lnTo>
                    <a:pt x="490" y="927"/>
                  </a:lnTo>
                  <a:lnTo>
                    <a:pt x="490" y="927"/>
                  </a:lnTo>
                  <a:close/>
                  <a:moveTo>
                    <a:pt x="494" y="936"/>
                  </a:moveTo>
                  <a:lnTo>
                    <a:pt x="494" y="936"/>
                  </a:lnTo>
                  <a:lnTo>
                    <a:pt x="502" y="931"/>
                  </a:lnTo>
                  <a:lnTo>
                    <a:pt x="510" y="925"/>
                  </a:lnTo>
                  <a:lnTo>
                    <a:pt x="510" y="925"/>
                  </a:lnTo>
                  <a:lnTo>
                    <a:pt x="496" y="943"/>
                  </a:lnTo>
                  <a:lnTo>
                    <a:pt x="496" y="943"/>
                  </a:lnTo>
                  <a:lnTo>
                    <a:pt x="494" y="936"/>
                  </a:lnTo>
                  <a:lnTo>
                    <a:pt x="494" y="936"/>
                  </a:lnTo>
                  <a:close/>
                  <a:moveTo>
                    <a:pt x="500" y="958"/>
                  </a:moveTo>
                  <a:lnTo>
                    <a:pt x="500" y="958"/>
                  </a:lnTo>
                  <a:lnTo>
                    <a:pt x="506" y="954"/>
                  </a:lnTo>
                  <a:lnTo>
                    <a:pt x="506" y="954"/>
                  </a:lnTo>
                  <a:lnTo>
                    <a:pt x="501" y="960"/>
                  </a:lnTo>
                  <a:lnTo>
                    <a:pt x="501" y="960"/>
                  </a:lnTo>
                  <a:lnTo>
                    <a:pt x="500" y="958"/>
                  </a:lnTo>
                  <a:lnTo>
                    <a:pt x="500" y="958"/>
                  </a:lnTo>
                  <a:close/>
                  <a:moveTo>
                    <a:pt x="504" y="969"/>
                  </a:moveTo>
                  <a:lnTo>
                    <a:pt x="504" y="969"/>
                  </a:lnTo>
                  <a:lnTo>
                    <a:pt x="509" y="968"/>
                  </a:lnTo>
                  <a:lnTo>
                    <a:pt x="514" y="964"/>
                  </a:lnTo>
                  <a:lnTo>
                    <a:pt x="514" y="964"/>
                  </a:lnTo>
                  <a:lnTo>
                    <a:pt x="510" y="971"/>
                  </a:lnTo>
                  <a:lnTo>
                    <a:pt x="507" y="977"/>
                  </a:lnTo>
                  <a:lnTo>
                    <a:pt x="507" y="977"/>
                  </a:lnTo>
                  <a:lnTo>
                    <a:pt x="504" y="969"/>
                  </a:lnTo>
                  <a:lnTo>
                    <a:pt x="504" y="969"/>
                  </a:lnTo>
                  <a:close/>
                  <a:moveTo>
                    <a:pt x="514" y="990"/>
                  </a:moveTo>
                  <a:lnTo>
                    <a:pt x="514" y="990"/>
                  </a:lnTo>
                  <a:lnTo>
                    <a:pt x="510" y="986"/>
                  </a:lnTo>
                  <a:lnTo>
                    <a:pt x="510" y="986"/>
                  </a:lnTo>
                  <a:lnTo>
                    <a:pt x="516" y="983"/>
                  </a:lnTo>
                  <a:lnTo>
                    <a:pt x="521" y="981"/>
                  </a:lnTo>
                  <a:lnTo>
                    <a:pt x="521" y="981"/>
                  </a:lnTo>
                  <a:lnTo>
                    <a:pt x="514" y="990"/>
                  </a:lnTo>
                  <a:lnTo>
                    <a:pt x="514" y="990"/>
                  </a:lnTo>
                  <a:close/>
                  <a:moveTo>
                    <a:pt x="524" y="1004"/>
                  </a:moveTo>
                  <a:lnTo>
                    <a:pt x="524" y="1004"/>
                  </a:lnTo>
                  <a:lnTo>
                    <a:pt x="519" y="999"/>
                  </a:lnTo>
                  <a:lnTo>
                    <a:pt x="519" y="999"/>
                  </a:lnTo>
                  <a:lnTo>
                    <a:pt x="528" y="994"/>
                  </a:lnTo>
                  <a:lnTo>
                    <a:pt x="528" y="994"/>
                  </a:lnTo>
                  <a:lnTo>
                    <a:pt x="524" y="1004"/>
                  </a:lnTo>
                  <a:lnTo>
                    <a:pt x="524" y="1004"/>
                  </a:lnTo>
                  <a:close/>
                  <a:moveTo>
                    <a:pt x="538" y="1012"/>
                  </a:moveTo>
                  <a:lnTo>
                    <a:pt x="538" y="1012"/>
                  </a:lnTo>
                  <a:lnTo>
                    <a:pt x="533" y="1010"/>
                  </a:lnTo>
                  <a:lnTo>
                    <a:pt x="533" y="1010"/>
                  </a:lnTo>
                  <a:lnTo>
                    <a:pt x="542" y="1007"/>
                  </a:lnTo>
                  <a:lnTo>
                    <a:pt x="542" y="1007"/>
                  </a:lnTo>
                  <a:lnTo>
                    <a:pt x="539" y="1010"/>
                  </a:lnTo>
                  <a:lnTo>
                    <a:pt x="538" y="1012"/>
                  </a:lnTo>
                  <a:lnTo>
                    <a:pt x="538" y="1012"/>
                  </a:lnTo>
                  <a:close/>
                  <a:moveTo>
                    <a:pt x="561" y="1019"/>
                  </a:moveTo>
                  <a:lnTo>
                    <a:pt x="561" y="1019"/>
                  </a:lnTo>
                  <a:lnTo>
                    <a:pt x="551" y="1017"/>
                  </a:lnTo>
                  <a:lnTo>
                    <a:pt x="551" y="1017"/>
                  </a:lnTo>
                  <a:lnTo>
                    <a:pt x="559" y="1015"/>
                  </a:lnTo>
                  <a:lnTo>
                    <a:pt x="567" y="1012"/>
                  </a:lnTo>
                  <a:lnTo>
                    <a:pt x="567" y="1012"/>
                  </a:lnTo>
                  <a:lnTo>
                    <a:pt x="561" y="1019"/>
                  </a:lnTo>
                  <a:lnTo>
                    <a:pt x="561" y="1019"/>
                  </a:lnTo>
                  <a:close/>
                  <a:moveTo>
                    <a:pt x="593" y="1022"/>
                  </a:moveTo>
                  <a:lnTo>
                    <a:pt x="593" y="1022"/>
                  </a:lnTo>
                  <a:lnTo>
                    <a:pt x="579" y="1021"/>
                  </a:lnTo>
                  <a:lnTo>
                    <a:pt x="579" y="1021"/>
                  </a:lnTo>
                  <a:lnTo>
                    <a:pt x="596" y="1011"/>
                  </a:lnTo>
                  <a:lnTo>
                    <a:pt x="596" y="1011"/>
                  </a:lnTo>
                  <a:lnTo>
                    <a:pt x="593" y="1016"/>
                  </a:lnTo>
                  <a:lnTo>
                    <a:pt x="593" y="1022"/>
                  </a:lnTo>
                  <a:lnTo>
                    <a:pt x="593" y="1022"/>
                  </a:lnTo>
                  <a:close/>
                  <a:moveTo>
                    <a:pt x="584" y="1007"/>
                  </a:moveTo>
                  <a:lnTo>
                    <a:pt x="584" y="1007"/>
                  </a:lnTo>
                  <a:lnTo>
                    <a:pt x="593" y="998"/>
                  </a:lnTo>
                  <a:lnTo>
                    <a:pt x="604" y="988"/>
                  </a:lnTo>
                  <a:lnTo>
                    <a:pt x="604" y="988"/>
                  </a:lnTo>
                  <a:lnTo>
                    <a:pt x="615" y="981"/>
                  </a:lnTo>
                  <a:lnTo>
                    <a:pt x="615" y="981"/>
                  </a:lnTo>
                  <a:lnTo>
                    <a:pt x="620" y="982"/>
                  </a:lnTo>
                  <a:lnTo>
                    <a:pt x="620" y="982"/>
                  </a:lnTo>
                  <a:lnTo>
                    <a:pt x="602" y="995"/>
                  </a:lnTo>
                  <a:lnTo>
                    <a:pt x="584" y="1007"/>
                  </a:lnTo>
                  <a:lnTo>
                    <a:pt x="584" y="1007"/>
                  </a:lnTo>
                  <a:close/>
                  <a:moveTo>
                    <a:pt x="609" y="1022"/>
                  </a:moveTo>
                  <a:lnTo>
                    <a:pt x="609" y="1022"/>
                  </a:lnTo>
                  <a:lnTo>
                    <a:pt x="613" y="1019"/>
                  </a:lnTo>
                  <a:lnTo>
                    <a:pt x="613" y="1019"/>
                  </a:lnTo>
                  <a:lnTo>
                    <a:pt x="613" y="1022"/>
                  </a:lnTo>
                  <a:lnTo>
                    <a:pt x="613" y="1022"/>
                  </a:lnTo>
                  <a:lnTo>
                    <a:pt x="609" y="1022"/>
                  </a:lnTo>
                  <a:lnTo>
                    <a:pt x="609" y="1022"/>
                  </a:lnTo>
                  <a:close/>
                  <a:moveTo>
                    <a:pt x="607" y="1012"/>
                  </a:moveTo>
                  <a:lnTo>
                    <a:pt x="607" y="1012"/>
                  </a:lnTo>
                  <a:lnTo>
                    <a:pt x="612" y="1006"/>
                  </a:lnTo>
                  <a:lnTo>
                    <a:pt x="616" y="1000"/>
                  </a:lnTo>
                  <a:lnTo>
                    <a:pt x="628" y="988"/>
                  </a:lnTo>
                  <a:lnTo>
                    <a:pt x="628" y="988"/>
                  </a:lnTo>
                  <a:lnTo>
                    <a:pt x="633" y="984"/>
                  </a:lnTo>
                  <a:lnTo>
                    <a:pt x="633" y="984"/>
                  </a:lnTo>
                  <a:lnTo>
                    <a:pt x="646" y="986"/>
                  </a:lnTo>
                  <a:lnTo>
                    <a:pt x="646" y="986"/>
                  </a:lnTo>
                  <a:lnTo>
                    <a:pt x="633" y="995"/>
                  </a:lnTo>
                  <a:lnTo>
                    <a:pt x="633" y="995"/>
                  </a:lnTo>
                  <a:lnTo>
                    <a:pt x="620" y="1005"/>
                  </a:lnTo>
                  <a:lnTo>
                    <a:pt x="613" y="1009"/>
                  </a:lnTo>
                  <a:lnTo>
                    <a:pt x="607" y="1012"/>
                  </a:lnTo>
                  <a:lnTo>
                    <a:pt x="607" y="1012"/>
                  </a:lnTo>
                  <a:close/>
                  <a:moveTo>
                    <a:pt x="638" y="1019"/>
                  </a:moveTo>
                  <a:lnTo>
                    <a:pt x="638" y="1019"/>
                  </a:lnTo>
                  <a:lnTo>
                    <a:pt x="631" y="1021"/>
                  </a:lnTo>
                  <a:lnTo>
                    <a:pt x="631" y="1021"/>
                  </a:lnTo>
                  <a:lnTo>
                    <a:pt x="639" y="1016"/>
                  </a:lnTo>
                  <a:lnTo>
                    <a:pt x="639" y="1016"/>
                  </a:lnTo>
                  <a:lnTo>
                    <a:pt x="638" y="1019"/>
                  </a:lnTo>
                  <a:lnTo>
                    <a:pt x="638" y="1019"/>
                  </a:lnTo>
                  <a:close/>
                  <a:moveTo>
                    <a:pt x="634" y="1007"/>
                  </a:moveTo>
                  <a:lnTo>
                    <a:pt x="634" y="1007"/>
                  </a:lnTo>
                  <a:lnTo>
                    <a:pt x="639" y="1004"/>
                  </a:lnTo>
                  <a:lnTo>
                    <a:pt x="639" y="1004"/>
                  </a:lnTo>
                  <a:lnTo>
                    <a:pt x="652" y="993"/>
                  </a:lnTo>
                  <a:lnTo>
                    <a:pt x="652" y="993"/>
                  </a:lnTo>
                  <a:lnTo>
                    <a:pt x="648" y="999"/>
                  </a:lnTo>
                  <a:lnTo>
                    <a:pt x="648" y="999"/>
                  </a:lnTo>
                  <a:lnTo>
                    <a:pt x="634" y="1007"/>
                  </a:lnTo>
                  <a:lnTo>
                    <a:pt x="634" y="1007"/>
                  </a:lnTo>
                  <a:close/>
                  <a:moveTo>
                    <a:pt x="666" y="1017"/>
                  </a:moveTo>
                  <a:lnTo>
                    <a:pt x="666" y="1017"/>
                  </a:lnTo>
                  <a:lnTo>
                    <a:pt x="671" y="1013"/>
                  </a:lnTo>
                  <a:lnTo>
                    <a:pt x="671" y="1013"/>
                  </a:lnTo>
                  <a:lnTo>
                    <a:pt x="672" y="1016"/>
                  </a:lnTo>
                  <a:lnTo>
                    <a:pt x="672" y="1016"/>
                  </a:lnTo>
                  <a:lnTo>
                    <a:pt x="666" y="1017"/>
                  </a:lnTo>
                  <a:lnTo>
                    <a:pt x="666" y="1017"/>
                  </a:lnTo>
                  <a:close/>
                  <a:moveTo>
                    <a:pt x="650" y="1012"/>
                  </a:moveTo>
                  <a:lnTo>
                    <a:pt x="650" y="1012"/>
                  </a:lnTo>
                  <a:lnTo>
                    <a:pt x="654" y="1006"/>
                  </a:lnTo>
                  <a:lnTo>
                    <a:pt x="654" y="1006"/>
                  </a:lnTo>
                  <a:lnTo>
                    <a:pt x="666" y="996"/>
                  </a:lnTo>
                  <a:lnTo>
                    <a:pt x="678" y="987"/>
                  </a:lnTo>
                  <a:lnTo>
                    <a:pt x="678" y="987"/>
                  </a:lnTo>
                  <a:lnTo>
                    <a:pt x="693" y="987"/>
                  </a:lnTo>
                  <a:lnTo>
                    <a:pt x="693" y="987"/>
                  </a:lnTo>
                  <a:lnTo>
                    <a:pt x="686" y="993"/>
                  </a:lnTo>
                  <a:lnTo>
                    <a:pt x="686" y="993"/>
                  </a:lnTo>
                  <a:lnTo>
                    <a:pt x="669" y="1004"/>
                  </a:lnTo>
                  <a:lnTo>
                    <a:pt x="660" y="1009"/>
                  </a:lnTo>
                  <a:lnTo>
                    <a:pt x="650" y="1012"/>
                  </a:lnTo>
                  <a:lnTo>
                    <a:pt x="650" y="1012"/>
                  </a:lnTo>
                  <a:close/>
                  <a:moveTo>
                    <a:pt x="693" y="1000"/>
                  </a:moveTo>
                  <a:lnTo>
                    <a:pt x="693" y="1000"/>
                  </a:lnTo>
                  <a:lnTo>
                    <a:pt x="709" y="987"/>
                  </a:lnTo>
                  <a:lnTo>
                    <a:pt x="709" y="987"/>
                  </a:lnTo>
                  <a:lnTo>
                    <a:pt x="727" y="986"/>
                  </a:lnTo>
                  <a:lnTo>
                    <a:pt x="727" y="986"/>
                  </a:lnTo>
                  <a:lnTo>
                    <a:pt x="708" y="996"/>
                  </a:lnTo>
                  <a:lnTo>
                    <a:pt x="687" y="1005"/>
                  </a:lnTo>
                  <a:lnTo>
                    <a:pt x="687" y="1005"/>
                  </a:lnTo>
                  <a:lnTo>
                    <a:pt x="693" y="1000"/>
                  </a:lnTo>
                  <a:lnTo>
                    <a:pt x="693" y="1000"/>
                  </a:lnTo>
                  <a:close/>
                  <a:moveTo>
                    <a:pt x="701" y="1013"/>
                  </a:moveTo>
                  <a:lnTo>
                    <a:pt x="701" y="1013"/>
                  </a:lnTo>
                  <a:lnTo>
                    <a:pt x="690" y="1015"/>
                  </a:lnTo>
                  <a:lnTo>
                    <a:pt x="690" y="1015"/>
                  </a:lnTo>
                  <a:lnTo>
                    <a:pt x="703" y="1010"/>
                  </a:lnTo>
                  <a:lnTo>
                    <a:pt x="703" y="1010"/>
                  </a:lnTo>
                  <a:lnTo>
                    <a:pt x="701" y="1013"/>
                  </a:lnTo>
                  <a:lnTo>
                    <a:pt x="701" y="1013"/>
                  </a:lnTo>
                  <a:close/>
                  <a:moveTo>
                    <a:pt x="737" y="992"/>
                  </a:moveTo>
                  <a:lnTo>
                    <a:pt x="737" y="992"/>
                  </a:lnTo>
                  <a:lnTo>
                    <a:pt x="746" y="986"/>
                  </a:lnTo>
                  <a:lnTo>
                    <a:pt x="746" y="986"/>
                  </a:lnTo>
                  <a:lnTo>
                    <a:pt x="767" y="984"/>
                  </a:lnTo>
                  <a:lnTo>
                    <a:pt x="767" y="984"/>
                  </a:lnTo>
                  <a:lnTo>
                    <a:pt x="764" y="987"/>
                  </a:lnTo>
                  <a:lnTo>
                    <a:pt x="764" y="987"/>
                  </a:lnTo>
                  <a:lnTo>
                    <a:pt x="751" y="994"/>
                  </a:lnTo>
                  <a:lnTo>
                    <a:pt x="739" y="1000"/>
                  </a:lnTo>
                  <a:lnTo>
                    <a:pt x="727" y="1005"/>
                  </a:lnTo>
                  <a:lnTo>
                    <a:pt x="715" y="1010"/>
                  </a:lnTo>
                  <a:lnTo>
                    <a:pt x="715" y="1010"/>
                  </a:lnTo>
                  <a:lnTo>
                    <a:pt x="726" y="1000"/>
                  </a:lnTo>
                  <a:lnTo>
                    <a:pt x="737" y="992"/>
                  </a:lnTo>
                  <a:lnTo>
                    <a:pt x="737" y="992"/>
                  </a:lnTo>
                  <a:close/>
                  <a:moveTo>
                    <a:pt x="752" y="1009"/>
                  </a:moveTo>
                  <a:lnTo>
                    <a:pt x="752" y="1009"/>
                  </a:lnTo>
                  <a:lnTo>
                    <a:pt x="761" y="1001"/>
                  </a:lnTo>
                  <a:lnTo>
                    <a:pt x="769" y="994"/>
                  </a:lnTo>
                  <a:lnTo>
                    <a:pt x="769" y="994"/>
                  </a:lnTo>
                  <a:lnTo>
                    <a:pt x="785" y="983"/>
                  </a:lnTo>
                  <a:lnTo>
                    <a:pt x="785" y="983"/>
                  </a:lnTo>
                  <a:lnTo>
                    <a:pt x="795" y="983"/>
                  </a:lnTo>
                  <a:lnTo>
                    <a:pt x="795" y="983"/>
                  </a:lnTo>
                  <a:lnTo>
                    <a:pt x="786" y="990"/>
                  </a:lnTo>
                  <a:lnTo>
                    <a:pt x="778" y="999"/>
                  </a:lnTo>
                  <a:lnTo>
                    <a:pt x="778" y="999"/>
                  </a:lnTo>
                  <a:lnTo>
                    <a:pt x="766" y="1005"/>
                  </a:lnTo>
                  <a:lnTo>
                    <a:pt x="752" y="1009"/>
                  </a:lnTo>
                  <a:lnTo>
                    <a:pt x="752" y="1009"/>
                  </a:lnTo>
                  <a:close/>
                  <a:moveTo>
                    <a:pt x="793" y="1012"/>
                  </a:moveTo>
                  <a:lnTo>
                    <a:pt x="793" y="1012"/>
                  </a:lnTo>
                  <a:lnTo>
                    <a:pt x="784" y="1012"/>
                  </a:lnTo>
                  <a:lnTo>
                    <a:pt x="784" y="1012"/>
                  </a:lnTo>
                  <a:lnTo>
                    <a:pt x="798" y="1006"/>
                  </a:lnTo>
                  <a:lnTo>
                    <a:pt x="798" y="1006"/>
                  </a:lnTo>
                  <a:lnTo>
                    <a:pt x="793" y="1012"/>
                  </a:lnTo>
                  <a:lnTo>
                    <a:pt x="793" y="1012"/>
                  </a:lnTo>
                  <a:close/>
                  <a:moveTo>
                    <a:pt x="807" y="1011"/>
                  </a:moveTo>
                  <a:lnTo>
                    <a:pt x="807" y="1011"/>
                  </a:lnTo>
                  <a:lnTo>
                    <a:pt x="813" y="1005"/>
                  </a:lnTo>
                  <a:lnTo>
                    <a:pt x="819" y="999"/>
                  </a:lnTo>
                  <a:lnTo>
                    <a:pt x="833" y="988"/>
                  </a:lnTo>
                  <a:lnTo>
                    <a:pt x="833" y="988"/>
                  </a:lnTo>
                  <a:lnTo>
                    <a:pt x="837" y="984"/>
                  </a:lnTo>
                  <a:lnTo>
                    <a:pt x="837" y="984"/>
                  </a:lnTo>
                  <a:lnTo>
                    <a:pt x="857" y="987"/>
                  </a:lnTo>
                  <a:lnTo>
                    <a:pt x="857" y="987"/>
                  </a:lnTo>
                  <a:lnTo>
                    <a:pt x="841" y="996"/>
                  </a:lnTo>
                  <a:lnTo>
                    <a:pt x="841" y="996"/>
                  </a:lnTo>
                  <a:lnTo>
                    <a:pt x="825" y="1005"/>
                  </a:lnTo>
                  <a:lnTo>
                    <a:pt x="816" y="1009"/>
                  </a:lnTo>
                  <a:lnTo>
                    <a:pt x="807" y="1011"/>
                  </a:lnTo>
                  <a:lnTo>
                    <a:pt x="807" y="1011"/>
                  </a:lnTo>
                  <a:close/>
                  <a:moveTo>
                    <a:pt x="803" y="993"/>
                  </a:moveTo>
                  <a:lnTo>
                    <a:pt x="803" y="993"/>
                  </a:lnTo>
                  <a:lnTo>
                    <a:pt x="813" y="983"/>
                  </a:lnTo>
                  <a:lnTo>
                    <a:pt x="813" y="983"/>
                  </a:lnTo>
                  <a:lnTo>
                    <a:pt x="819" y="984"/>
                  </a:lnTo>
                  <a:lnTo>
                    <a:pt x="819" y="984"/>
                  </a:lnTo>
                  <a:lnTo>
                    <a:pt x="803" y="993"/>
                  </a:lnTo>
                  <a:lnTo>
                    <a:pt x="803" y="993"/>
                  </a:lnTo>
                  <a:close/>
                  <a:moveTo>
                    <a:pt x="846" y="1005"/>
                  </a:moveTo>
                  <a:lnTo>
                    <a:pt x="846" y="1005"/>
                  </a:lnTo>
                  <a:lnTo>
                    <a:pt x="861" y="998"/>
                  </a:lnTo>
                  <a:lnTo>
                    <a:pt x="868" y="993"/>
                  </a:lnTo>
                  <a:lnTo>
                    <a:pt x="873" y="987"/>
                  </a:lnTo>
                  <a:lnTo>
                    <a:pt x="873" y="987"/>
                  </a:lnTo>
                  <a:lnTo>
                    <a:pt x="886" y="988"/>
                  </a:lnTo>
                  <a:lnTo>
                    <a:pt x="886" y="988"/>
                  </a:lnTo>
                  <a:lnTo>
                    <a:pt x="885" y="988"/>
                  </a:lnTo>
                  <a:lnTo>
                    <a:pt x="885" y="988"/>
                  </a:lnTo>
                  <a:lnTo>
                    <a:pt x="875" y="995"/>
                  </a:lnTo>
                  <a:lnTo>
                    <a:pt x="863" y="1001"/>
                  </a:lnTo>
                  <a:lnTo>
                    <a:pt x="851" y="1007"/>
                  </a:lnTo>
                  <a:lnTo>
                    <a:pt x="839" y="1011"/>
                  </a:lnTo>
                  <a:lnTo>
                    <a:pt x="839" y="1011"/>
                  </a:lnTo>
                  <a:lnTo>
                    <a:pt x="846" y="1005"/>
                  </a:lnTo>
                  <a:lnTo>
                    <a:pt x="846" y="1005"/>
                  </a:lnTo>
                  <a:close/>
                  <a:moveTo>
                    <a:pt x="862" y="1017"/>
                  </a:moveTo>
                  <a:lnTo>
                    <a:pt x="862" y="1017"/>
                  </a:lnTo>
                  <a:lnTo>
                    <a:pt x="853" y="1017"/>
                  </a:lnTo>
                  <a:lnTo>
                    <a:pt x="853" y="1017"/>
                  </a:lnTo>
                  <a:lnTo>
                    <a:pt x="863" y="1012"/>
                  </a:lnTo>
                  <a:lnTo>
                    <a:pt x="863" y="1012"/>
                  </a:lnTo>
                  <a:lnTo>
                    <a:pt x="862" y="1017"/>
                  </a:lnTo>
                  <a:lnTo>
                    <a:pt x="862" y="1017"/>
                  </a:lnTo>
                  <a:close/>
                  <a:moveTo>
                    <a:pt x="874" y="1013"/>
                  </a:moveTo>
                  <a:lnTo>
                    <a:pt x="874" y="1013"/>
                  </a:lnTo>
                  <a:lnTo>
                    <a:pt x="878" y="1010"/>
                  </a:lnTo>
                  <a:lnTo>
                    <a:pt x="881" y="1005"/>
                  </a:lnTo>
                  <a:lnTo>
                    <a:pt x="891" y="996"/>
                  </a:lnTo>
                  <a:lnTo>
                    <a:pt x="891" y="996"/>
                  </a:lnTo>
                  <a:lnTo>
                    <a:pt x="896" y="993"/>
                  </a:lnTo>
                  <a:lnTo>
                    <a:pt x="900" y="989"/>
                  </a:lnTo>
                  <a:lnTo>
                    <a:pt x="900" y="989"/>
                  </a:lnTo>
                  <a:lnTo>
                    <a:pt x="917" y="990"/>
                  </a:lnTo>
                  <a:lnTo>
                    <a:pt x="917" y="990"/>
                  </a:lnTo>
                  <a:lnTo>
                    <a:pt x="896" y="1002"/>
                  </a:lnTo>
                  <a:lnTo>
                    <a:pt x="874" y="1013"/>
                  </a:lnTo>
                  <a:lnTo>
                    <a:pt x="874" y="1013"/>
                  </a:lnTo>
                  <a:close/>
                  <a:moveTo>
                    <a:pt x="912" y="1007"/>
                  </a:moveTo>
                  <a:lnTo>
                    <a:pt x="912" y="1007"/>
                  </a:lnTo>
                  <a:lnTo>
                    <a:pt x="922" y="1000"/>
                  </a:lnTo>
                  <a:lnTo>
                    <a:pt x="927" y="996"/>
                  </a:lnTo>
                  <a:lnTo>
                    <a:pt x="928" y="994"/>
                  </a:lnTo>
                  <a:lnTo>
                    <a:pt x="928" y="992"/>
                  </a:lnTo>
                  <a:lnTo>
                    <a:pt x="928" y="992"/>
                  </a:lnTo>
                  <a:lnTo>
                    <a:pt x="944" y="993"/>
                  </a:lnTo>
                  <a:lnTo>
                    <a:pt x="944" y="993"/>
                  </a:lnTo>
                  <a:lnTo>
                    <a:pt x="903" y="1013"/>
                  </a:lnTo>
                  <a:lnTo>
                    <a:pt x="903" y="1013"/>
                  </a:lnTo>
                  <a:lnTo>
                    <a:pt x="912" y="1007"/>
                  </a:lnTo>
                  <a:lnTo>
                    <a:pt x="912" y="1007"/>
                  </a:lnTo>
                  <a:close/>
                  <a:moveTo>
                    <a:pt x="963" y="994"/>
                  </a:moveTo>
                  <a:lnTo>
                    <a:pt x="963" y="994"/>
                  </a:lnTo>
                  <a:lnTo>
                    <a:pt x="971" y="995"/>
                  </a:lnTo>
                  <a:lnTo>
                    <a:pt x="971" y="995"/>
                  </a:lnTo>
                  <a:lnTo>
                    <a:pt x="967" y="999"/>
                  </a:lnTo>
                  <a:lnTo>
                    <a:pt x="967" y="999"/>
                  </a:lnTo>
                  <a:lnTo>
                    <a:pt x="950" y="1006"/>
                  </a:lnTo>
                  <a:lnTo>
                    <a:pt x="933" y="1012"/>
                  </a:lnTo>
                  <a:lnTo>
                    <a:pt x="933" y="1012"/>
                  </a:lnTo>
                  <a:lnTo>
                    <a:pt x="940" y="1007"/>
                  </a:lnTo>
                  <a:lnTo>
                    <a:pt x="947" y="1004"/>
                  </a:lnTo>
                  <a:lnTo>
                    <a:pt x="956" y="999"/>
                  </a:lnTo>
                  <a:lnTo>
                    <a:pt x="963" y="994"/>
                  </a:lnTo>
                  <a:lnTo>
                    <a:pt x="963" y="994"/>
                  </a:lnTo>
                  <a:close/>
                  <a:moveTo>
                    <a:pt x="908" y="1022"/>
                  </a:moveTo>
                  <a:lnTo>
                    <a:pt x="908" y="1022"/>
                  </a:lnTo>
                  <a:lnTo>
                    <a:pt x="911" y="1019"/>
                  </a:lnTo>
                  <a:lnTo>
                    <a:pt x="911" y="1019"/>
                  </a:lnTo>
                  <a:lnTo>
                    <a:pt x="912" y="1022"/>
                  </a:lnTo>
                  <a:lnTo>
                    <a:pt x="912" y="1022"/>
                  </a:lnTo>
                  <a:lnTo>
                    <a:pt x="908" y="1022"/>
                  </a:lnTo>
                  <a:lnTo>
                    <a:pt x="908" y="1022"/>
                  </a:lnTo>
                  <a:close/>
                  <a:moveTo>
                    <a:pt x="939" y="1025"/>
                  </a:moveTo>
                  <a:lnTo>
                    <a:pt x="939" y="1025"/>
                  </a:lnTo>
                  <a:lnTo>
                    <a:pt x="926" y="1024"/>
                  </a:lnTo>
                  <a:lnTo>
                    <a:pt x="926" y="1024"/>
                  </a:lnTo>
                  <a:lnTo>
                    <a:pt x="935" y="1022"/>
                  </a:lnTo>
                  <a:lnTo>
                    <a:pt x="945" y="1018"/>
                  </a:lnTo>
                  <a:lnTo>
                    <a:pt x="945" y="1018"/>
                  </a:lnTo>
                  <a:lnTo>
                    <a:pt x="939" y="1025"/>
                  </a:lnTo>
                  <a:lnTo>
                    <a:pt x="939" y="1025"/>
                  </a:lnTo>
                  <a:close/>
                  <a:moveTo>
                    <a:pt x="967" y="1028"/>
                  </a:moveTo>
                  <a:lnTo>
                    <a:pt x="967" y="1028"/>
                  </a:lnTo>
                  <a:lnTo>
                    <a:pt x="963" y="1028"/>
                  </a:lnTo>
                  <a:lnTo>
                    <a:pt x="963" y="1028"/>
                  </a:lnTo>
                  <a:lnTo>
                    <a:pt x="969" y="1025"/>
                  </a:lnTo>
                  <a:lnTo>
                    <a:pt x="969" y="1025"/>
                  </a:lnTo>
                  <a:lnTo>
                    <a:pt x="967" y="1028"/>
                  </a:lnTo>
                  <a:lnTo>
                    <a:pt x="967" y="1028"/>
                  </a:lnTo>
                  <a:close/>
                  <a:moveTo>
                    <a:pt x="958" y="1019"/>
                  </a:moveTo>
                  <a:lnTo>
                    <a:pt x="958" y="1019"/>
                  </a:lnTo>
                  <a:lnTo>
                    <a:pt x="973" y="1006"/>
                  </a:lnTo>
                  <a:lnTo>
                    <a:pt x="973" y="1006"/>
                  </a:lnTo>
                  <a:lnTo>
                    <a:pt x="980" y="1002"/>
                  </a:lnTo>
                  <a:lnTo>
                    <a:pt x="986" y="996"/>
                  </a:lnTo>
                  <a:lnTo>
                    <a:pt x="986" y="996"/>
                  </a:lnTo>
                  <a:lnTo>
                    <a:pt x="999" y="998"/>
                  </a:lnTo>
                  <a:lnTo>
                    <a:pt x="999" y="998"/>
                  </a:lnTo>
                  <a:lnTo>
                    <a:pt x="979" y="1010"/>
                  </a:lnTo>
                  <a:lnTo>
                    <a:pt x="958" y="1019"/>
                  </a:lnTo>
                  <a:lnTo>
                    <a:pt x="958" y="1019"/>
                  </a:lnTo>
                  <a:close/>
                  <a:moveTo>
                    <a:pt x="988" y="1030"/>
                  </a:moveTo>
                  <a:lnTo>
                    <a:pt x="988" y="1030"/>
                  </a:lnTo>
                  <a:lnTo>
                    <a:pt x="985" y="1030"/>
                  </a:lnTo>
                  <a:lnTo>
                    <a:pt x="985" y="1030"/>
                  </a:lnTo>
                  <a:lnTo>
                    <a:pt x="991" y="1028"/>
                  </a:lnTo>
                  <a:lnTo>
                    <a:pt x="991" y="1028"/>
                  </a:lnTo>
                  <a:lnTo>
                    <a:pt x="988" y="1030"/>
                  </a:lnTo>
                  <a:lnTo>
                    <a:pt x="988" y="1030"/>
                  </a:lnTo>
                  <a:close/>
                  <a:moveTo>
                    <a:pt x="991" y="1017"/>
                  </a:moveTo>
                  <a:lnTo>
                    <a:pt x="991" y="1017"/>
                  </a:lnTo>
                  <a:lnTo>
                    <a:pt x="999" y="1011"/>
                  </a:lnTo>
                  <a:lnTo>
                    <a:pt x="1008" y="1005"/>
                  </a:lnTo>
                  <a:lnTo>
                    <a:pt x="1008" y="1005"/>
                  </a:lnTo>
                  <a:lnTo>
                    <a:pt x="1012" y="1001"/>
                  </a:lnTo>
                  <a:lnTo>
                    <a:pt x="1012" y="1001"/>
                  </a:lnTo>
                  <a:lnTo>
                    <a:pt x="1015" y="1000"/>
                  </a:lnTo>
                  <a:lnTo>
                    <a:pt x="1015" y="1000"/>
                  </a:lnTo>
                  <a:lnTo>
                    <a:pt x="1022" y="1000"/>
                  </a:lnTo>
                  <a:lnTo>
                    <a:pt x="1022" y="1000"/>
                  </a:lnTo>
                  <a:lnTo>
                    <a:pt x="1014" y="1006"/>
                  </a:lnTo>
                  <a:lnTo>
                    <a:pt x="1014" y="1006"/>
                  </a:lnTo>
                  <a:lnTo>
                    <a:pt x="1003" y="1012"/>
                  </a:lnTo>
                  <a:lnTo>
                    <a:pt x="991" y="1017"/>
                  </a:lnTo>
                  <a:lnTo>
                    <a:pt x="991" y="1017"/>
                  </a:lnTo>
                  <a:close/>
                  <a:moveTo>
                    <a:pt x="1020" y="1015"/>
                  </a:moveTo>
                  <a:lnTo>
                    <a:pt x="1020" y="1015"/>
                  </a:lnTo>
                  <a:lnTo>
                    <a:pt x="1028" y="1009"/>
                  </a:lnTo>
                  <a:lnTo>
                    <a:pt x="1038" y="1002"/>
                  </a:lnTo>
                  <a:lnTo>
                    <a:pt x="1038" y="1002"/>
                  </a:lnTo>
                  <a:lnTo>
                    <a:pt x="1050" y="1004"/>
                  </a:lnTo>
                  <a:lnTo>
                    <a:pt x="1050" y="1004"/>
                  </a:lnTo>
                  <a:lnTo>
                    <a:pt x="1028" y="1015"/>
                  </a:lnTo>
                  <a:lnTo>
                    <a:pt x="1008" y="1024"/>
                  </a:lnTo>
                  <a:lnTo>
                    <a:pt x="1008" y="1024"/>
                  </a:lnTo>
                  <a:lnTo>
                    <a:pt x="1020" y="1015"/>
                  </a:lnTo>
                  <a:lnTo>
                    <a:pt x="1020" y="1015"/>
                  </a:lnTo>
                  <a:close/>
                  <a:moveTo>
                    <a:pt x="1016" y="1034"/>
                  </a:moveTo>
                  <a:lnTo>
                    <a:pt x="1016" y="1034"/>
                  </a:lnTo>
                  <a:lnTo>
                    <a:pt x="1012" y="1033"/>
                  </a:lnTo>
                  <a:lnTo>
                    <a:pt x="1012" y="1033"/>
                  </a:lnTo>
                  <a:lnTo>
                    <a:pt x="1018" y="1030"/>
                  </a:lnTo>
                  <a:lnTo>
                    <a:pt x="1018" y="1030"/>
                  </a:lnTo>
                  <a:lnTo>
                    <a:pt x="1016" y="1034"/>
                  </a:lnTo>
                  <a:lnTo>
                    <a:pt x="1016" y="1034"/>
                  </a:lnTo>
                  <a:close/>
                  <a:moveTo>
                    <a:pt x="1065" y="1007"/>
                  </a:moveTo>
                  <a:lnTo>
                    <a:pt x="1065" y="1007"/>
                  </a:lnTo>
                  <a:lnTo>
                    <a:pt x="1067" y="1006"/>
                  </a:lnTo>
                  <a:lnTo>
                    <a:pt x="1067" y="1006"/>
                  </a:lnTo>
                  <a:lnTo>
                    <a:pt x="1080" y="1007"/>
                  </a:lnTo>
                  <a:lnTo>
                    <a:pt x="1080" y="1007"/>
                  </a:lnTo>
                  <a:lnTo>
                    <a:pt x="1057" y="1019"/>
                  </a:lnTo>
                  <a:lnTo>
                    <a:pt x="1045" y="1025"/>
                  </a:lnTo>
                  <a:lnTo>
                    <a:pt x="1032" y="1030"/>
                  </a:lnTo>
                  <a:lnTo>
                    <a:pt x="1032" y="1030"/>
                  </a:lnTo>
                  <a:lnTo>
                    <a:pt x="1040" y="1024"/>
                  </a:lnTo>
                  <a:lnTo>
                    <a:pt x="1047" y="1018"/>
                  </a:lnTo>
                  <a:lnTo>
                    <a:pt x="1065" y="1007"/>
                  </a:lnTo>
                  <a:lnTo>
                    <a:pt x="1065" y="1007"/>
                  </a:lnTo>
                  <a:close/>
                  <a:moveTo>
                    <a:pt x="1086" y="1009"/>
                  </a:moveTo>
                  <a:lnTo>
                    <a:pt x="1086" y="1009"/>
                  </a:lnTo>
                  <a:lnTo>
                    <a:pt x="1086" y="1009"/>
                  </a:lnTo>
                  <a:lnTo>
                    <a:pt x="1086" y="1009"/>
                  </a:lnTo>
                  <a:lnTo>
                    <a:pt x="1112" y="1012"/>
                  </a:lnTo>
                  <a:lnTo>
                    <a:pt x="1112" y="1012"/>
                  </a:lnTo>
                  <a:lnTo>
                    <a:pt x="1071" y="1028"/>
                  </a:lnTo>
                  <a:lnTo>
                    <a:pt x="1071" y="1028"/>
                  </a:lnTo>
                  <a:lnTo>
                    <a:pt x="1075" y="1024"/>
                  </a:lnTo>
                  <a:lnTo>
                    <a:pt x="1082" y="1019"/>
                  </a:lnTo>
                  <a:lnTo>
                    <a:pt x="1085" y="1017"/>
                  </a:lnTo>
                  <a:lnTo>
                    <a:pt x="1087" y="1015"/>
                  </a:lnTo>
                  <a:lnTo>
                    <a:pt x="1087" y="1011"/>
                  </a:lnTo>
                  <a:lnTo>
                    <a:pt x="1086" y="1009"/>
                  </a:lnTo>
                  <a:lnTo>
                    <a:pt x="1086" y="1009"/>
                  </a:lnTo>
                  <a:close/>
                  <a:moveTo>
                    <a:pt x="1046" y="1036"/>
                  </a:moveTo>
                  <a:lnTo>
                    <a:pt x="1046" y="1036"/>
                  </a:lnTo>
                  <a:lnTo>
                    <a:pt x="1044" y="1036"/>
                  </a:lnTo>
                  <a:lnTo>
                    <a:pt x="1044" y="1036"/>
                  </a:lnTo>
                  <a:lnTo>
                    <a:pt x="1047" y="1035"/>
                  </a:lnTo>
                  <a:lnTo>
                    <a:pt x="1047" y="1035"/>
                  </a:lnTo>
                  <a:lnTo>
                    <a:pt x="1046" y="1036"/>
                  </a:lnTo>
                  <a:lnTo>
                    <a:pt x="1046" y="1036"/>
                  </a:lnTo>
                  <a:close/>
                  <a:moveTo>
                    <a:pt x="1082" y="1040"/>
                  </a:moveTo>
                  <a:lnTo>
                    <a:pt x="1082" y="1040"/>
                  </a:lnTo>
                  <a:lnTo>
                    <a:pt x="1068" y="1039"/>
                  </a:lnTo>
                  <a:lnTo>
                    <a:pt x="1068" y="1039"/>
                  </a:lnTo>
                  <a:lnTo>
                    <a:pt x="1070" y="1039"/>
                  </a:lnTo>
                  <a:lnTo>
                    <a:pt x="1070" y="1039"/>
                  </a:lnTo>
                  <a:lnTo>
                    <a:pt x="1095" y="1028"/>
                  </a:lnTo>
                  <a:lnTo>
                    <a:pt x="1095" y="1028"/>
                  </a:lnTo>
                  <a:lnTo>
                    <a:pt x="1088" y="1034"/>
                  </a:lnTo>
                  <a:lnTo>
                    <a:pt x="1085" y="1037"/>
                  </a:lnTo>
                  <a:lnTo>
                    <a:pt x="1082" y="1040"/>
                  </a:lnTo>
                  <a:lnTo>
                    <a:pt x="1082" y="1040"/>
                  </a:lnTo>
                  <a:close/>
                  <a:moveTo>
                    <a:pt x="1111" y="1043"/>
                  </a:moveTo>
                  <a:lnTo>
                    <a:pt x="1111" y="1043"/>
                  </a:lnTo>
                  <a:lnTo>
                    <a:pt x="1099" y="1042"/>
                  </a:lnTo>
                  <a:lnTo>
                    <a:pt x="1099" y="1042"/>
                  </a:lnTo>
                  <a:lnTo>
                    <a:pt x="1127" y="1029"/>
                  </a:lnTo>
                  <a:lnTo>
                    <a:pt x="1127" y="1029"/>
                  </a:lnTo>
                  <a:lnTo>
                    <a:pt x="1111" y="1043"/>
                  </a:lnTo>
                  <a:lnTo>
                    <a:pt x="1111" y="1043"/>
                  </a:lnTo>
                  <a:close/>
                  <a:moveTo>
                    <a:pt x="1124" y="1013"/>
                  </a:moveTo>
                  <a:lnTo>
                    <a:pt x="1124" y="1013"/>
                  </a:lnTo>
                  <a:lnTo>
                    <a:pt x="1138" y="1016"/>
                  </a:lnTo>
                  <a:lnTo>
                    <a:pt x="1138" y="1016"/>
                  </a:lnTo>
                  <a:lnTo>
                    <a:pt x="1126" y="1019"/>
                  </a:lnTo>
                  <a:lnTo>
                    <a:pt x="1115" y="1025"/>
                  </a:lnTo>
                  <a:lnTo>
                    <a:pt x="1115" y="1025"/>
                  </a:lnTo>
                  <a:lnTo>
                    <a:pt x="1123" y="1018"/>
                  </a:lnTo>
                  <a:lnTo>
                    <a:pt x="1123" y="1018"/>
                  </a:lnTo>
                  <a:lnTo>
                    <a:pt x="1124" y="1016"/>
                  </a:lnTo>
                  <a:lnTo>
                    <a:pt x="1124" y="1013"/>
                  </a:lnTo>
                  <a:lnTo>
                    <a:pt x="1124" y="1013"/>
                  </a:lnTo>
                  <a:close/>
                  <a:moveTo>
                    <a:pt x="1156" y="1046"/>
                  </a:moveTo>
                  <a:lnTo>
                    <a:pt x="1156" y="1046"/>
                  </a:lnTo>
                  <a:lnTo>
                    <a:pt x="1144" y="1046"/>
                  </a:lnTo>
                  <a:lnTo>
                    <a:pt x="1144" y="1046"/>
                  </a:lnTo>
                  <a:lnTo>
                    <a:pt x="1156" y="1040"/>
                  </a:lnTo>
                  <a:lnTo>
                    <a:pt x="1156" y="1040"/>
                  </a:lnTo>
                  <a:lnTo>
                    <a:pt x="1169" y="1035"/>
                  </a:lnTo>
                  <a:lnTo>
                    <a:pt x="1169" y="1035"/>
                  </a:lnTo>
                  <a:lnTo>
                    <a:pt x="1156" y="1046"/>
                  </a:lnTo>
                  <a:lnTo>
                    <a:pt x="1156" y="1046"/>
                  </a:lnTo>
                  <a:close/>
                  <a:moveTo>
                    <a:pt x="1128" y="1042"/>
                  </a:moveTo>
                  <a:lnTo>
                    <a:pt x="1128" y="1042"/>
                  </a:lnTo>
                  <a:lnTo>
                    <a:pt x="1140" y="1031"/>
                  </a:lnTo>
                  <a:lnTo>
                    <a:pt x="1150" y="1021"/>
                  </a:lnTo>
                  <a:lnTo>
                    <a:pt x="1150" y="1021"/>
                  </a:lnTo>
                  <a:lnTo>
                    <a:pt x="1151" y="1018"/>
                  </a:lnTo>
                  <a:lnTo>
                    <a:pt x="1151" y="1017"/>
                  </a:lnTo>
                  <a:lnTo>
                    <a:pt x="1151" y="1017"/>
                  </a:lnTo>
                  <a:lnTo>
                    <a:pt x="1182" y="1019"/>
                  </a:lnTo>
                  <a:lnTo>
                    <a:pt x="1182" y="1019"/>
                  </a:lnTo>
                  <a:lnTo>
                    <a:pt x="1169" y="1024"/>
                  </a:lnTo>
                  <a:lnTo>
                    <a:pt x="1154" y="1030"/>
                  </a:lnTo>
                  <a:lnTo>
                    <a:pt x="1141" y="1036"/>
                  </a:lnTo>
                  <a:lnTo>
                    <a:pt x="1128" y="1042"/>
                  </a:lnTo>
                  <a:lnTo>
                    <a:pt x="1128" y="1042"/>
                  </a:lnTo>
                  <a:close/>
                  <a:moveTo>
                    <a:pt x="1191" y="1022"/>
                  </a:moveTo>
                  <a:lnTo>
                    <a:pt x="1191" y="1022"/>
                  </a:lnTo>
                  <a:lnTo>
                    <a:pt x="1191" y="1021"/>
                  </a:lnTo>
                  <a:lnTo>
                    <a:pt x="1191" y="1021"/>
                  </a:lnTo>
                  <a:lnTo>
                    <a:pt x="1205" y="1021"/>
                  </a:lnTo>
                  <a:lnTo>
                    <a:pt x="1205" y="1021"/>
                  </a:lnTo>
                  <a:lnTo>
                    <a:pt x="1186" y="1033"/>
                  </a:lnTo>
                  <a:lnTo>
                    <a:pt x="1186" y="1033"/>
                  </a:lnTo>
                  <a:lnTo>
                    <a:pt x="1188" y="1030"/>
                  </a:lnTo>
                  <a:lnTo>
                    <a:pt x="1191" y="1028"/>
                  </a:lnTo>
                  <a:lnTo>
                    <a:pt x="1191" y="1024"/>
                  </a:lnTo>
                  <a:lnTo>
                    <a:pt x="1191" y="1022"/>
                  </a:lnTo>
                  <a:lnTo>
                    <a:pt x="1191" y="1022"/>
                  </a:lnTo>
                  <a:close/>
                  <a:moveTo>
                    <a:pt x="1188" y="1043"/>
                  </a:moveTo>
                  <a:lnTo>
                    <a:pt x="1188" y="1043"/>
                  </a:lnTo>
                  <a:lnTo>
                    <a:pt x="1192" y="1041"/>
                  </a:lnTo>
                  <a:lnTo>
                    <a:pt x="1192" y="1041"/>
                  </a:lnTo>
                  <a:lnTo>
                    <a:pt x="1192" y="1041"/>
                  </a:lnTo>
                  <a:lnTo>
                    <a:pt x="1192" y="1041"/>
                  </a:lnTo>
                  <a:lnTo>
                    <a:pt x="1193" y="1042"/>
                  </a:lnTo>
                  <a:lnTo>
                    <a:pt x="1193" y="1042"/>
                  </a:lnTo>
                  <a:lnTo>
                    <a:pt x="1188" y="1043"/>
                  </a:lnTo>
                  <a:lnTo>
                    <a:pt x="1188" y="1043"/>
                  </a:lnTo>
                  <a:close/>
                  <a:moveTo>
                    <a:pt x="1205" y="1039"/>
                  </a:moveTo>
                  <a:lnTo>
                    <a:pt x="1205" y="1039"/>
                  </a:lnTo>
                  <a:lnTo>
                    <a:pt x="1223" y="1030"/>
                  </a:lnTo>
                  <a:lnTo>
                    <a:pt x="1233" y="1024"/>
                  </a:lnTo>
                  <a:lnTo>
                    <a:pt x="1236" y="1021"/>
                  </a:lnTo>
                  <a:lnTo>
                    <a:pt x="1237" y="1017"/>
                  </a:lnTo>
                  <a:lnTo>
                    <a:pt x="1237" y="1017"/>
                  </a:lnTo>
                  <a:lnTo>
                    <a:pt x="1248" y="1015"/>
                  </a:lnTo>
                  <a:lnTo>
                    <a:pt x="1259" y="1012"/>
                  </a:lnTo>
                  <a:lnTo>
                    <a:pt x="1259" y="1012"/>
                  </a:lnTo>
                  <a:lnTo>
                    <a:pt x="1245" y="1021"/>
                  </a:lnTo>
                  <a:lnTo>
                    <a:pt x="1231" y="1028"/>
                  </a:lnTo>
                  <a:lnTo>
                    <a:pt x="1218" y="1034"/>
                  </a:lnTo>
                  <a:lnTo>
                    <a:pt x="1205" y="1039"/>
                  </a:lnTo>
                  <a:lnTo>
                    <a:pt x="1205" y="1039"/>
                  </a:lnTo>
                  <a:close/>
                  <a:moveTo>
                    <a:pt x="1377" y="597"/>
                  </a:moveTo>
                  <a:lnTo>
                    <a:pt x="1377" y="597"/>
                  </a:lnTo>
                  <a:lnTo>
                    <a:pt x="1370" y="627"/>
                  </a:lnTo>
                  <a:lnTo>
                    <a:pt x="1364" y="656"/>
                  </a:lnTo>
                  <a:lnTo>
                    <a:pt x="1358" y="686"/>
                  </a:lnTo>
                  <a:lnTo>
                    <a:pt x="1353" y="716"/>
                  </a:lnTo>
                  <a:lnTo>
                    <a:pt x="1345" y="777"/>
                  </a:lnTo>
                  <a:lnTo>
                    <a:pt x="1339" y="839"/>
                  </a:lnTo>
                  <a:lnTo>
                    <a:pt x="1339" y="839"/>
                  </a:lnTo>
                  <a:lnTo>
                    <a:pt x="1336" y="866"/>
                  </a:lnTo>
                  <a:lnTo>
                    <a:pt x="1331" y="894"/>
                  </a:lnTo>
                  <a:lnTo>
                    <a:pt x="1328" y="907"/>
                  </a:lnTo>
                  <a:lnTo>
                    <a:pt x="1324" y="919"/>
                  </a:lnTo>
                  <a:lnTo>
                    <a:pt x="1321" y="933"/>
                  </a:lnTo>
                  <a:lnTo>
                    <a:pt x="1315" y="943"/>
                  </a:lnTo>
                  <a:lnTo>
                    <a:pt x="1309" y="956"/>
                  </a:lnTo>
                  <a:lnTo>
                    <a:pt x="1301" y="965"/>
                  </a:lnTo>
                  <a:lnTo>
                    <a:pt x="1293" y="975"/>
                  </a:lnTo>
                  <a:lnTo>
                    <a:pt x="1283" y="983"/>
                  </a:lnTo>
                  <a:lnTo>
                    <a:pt x="1272" y="990"/>
                  </a:lnTo>
                  <a:lnTo>
                    <a:pt x="1260" y="996"/>
                  </a:lnTo>
                  <a:lnTo>
                    <a:pt x="1247" y="1001"/>
                  </a:lnTo>
                  <a:lnTo>
                    <a:pt x="1231" y="1004"/>
                  </a:lnTo>
                  <a:lnTo>
                    <a:pt x="1231" y="1004"/>
                  </a:lnTo>
                  <a:lnTo>
                    <a:pt x="1229" y="1004"/>
                  </a:lnTo>
                  <a:lnTo>
                    <a:pt x="1227" y="1005"/>
                  </a:lnTo>
                  <a:lnTo>
                    <a:pt x="1227" y="1005"/>
                  </a:lnTo>
                  <a:lnTo>
                    <a:pt x="1201" y="1006"/>
                  </a:lnTo>
                  <a:lnTo>
                    <a:pt x="1175" y="1006"/>
                  </a:lnTo>
                  <a:lnTo>
                    <a:pt x="1150" y="1004"/>
                  </a:lnTo>
                  <a:lnTo>
                    <a:pt x="1123" y="1001"/>
                  </a:lnTo>
                  <a:lnTo>
                    <a:pt x="1071" y="993"/>
                  </a:lnTo>
                  <a:lnTo>
                    <a:pt x="1046" y="989"/>
                  </a:lnTo>
                  <a:lnTo>
                    <a:pt x="1021" y="986"/>
                  </a:lnTo>
                  <a:lnTo>
                    <a:pt x="1021" y="986"/>
                  </a:lnTo>
                  <a:lnTo>
                    <a:pt x="969" y="981"/>
                  </a:lnTo>
                  <a:lnTo>
                    <a:pt x="916" y="976"/>
                  </a:lnTo>
                  <a:lnTo>
                    <a:pt x="811" y="969"/>
                  </a:lnTo>
                  <a:lnTo>
                    <a:pt x="811" y="969"/>
                  </a:lnTo>
                  <a:lnTo>
                    <a:pt x="790" y="969"/>
                  </a:lnTo>
                  <a:lnTo>
                    <a:pt x="769" y="969"/>
                  </a:lnTo>
                  <a:lnTo>
                    <a:pt x="726" y="971"/>
                  </a:lnTo>
                  <a:lnTo>
                    <a:pt x="684" y="972"/>
                  </a:lnTo>
                  <a:lnTo>
                    <a:pt x="663" y="972"/>
                  </a:lnTo>
                  <a:lnTo>
                    <a:pt x="642" y="971"/>
                  </a:lnTo>
                  <a:lnTo>
                    <a:pt x="642" y="971"/>
                  </a:lnTo>
                  <a:lnTo>
                    <a:pt x="630" y="969"/>
                  </a:lnTo>
                  <a:lnTo>
                    <a:pt x="618" y="966"/>
                  </a:lnTo>
                  <a:lnTo>
                    <a:pt x="608" y="963"/>
                  </a:lnTo>
                  <a:lnTo>
                    <a:pt x="598" y="959"/>
                  </a:lnTo>
                  <a:lnTo>
                    <a:pt x="589" y="954"/>
                  </a:lnTo>
                  <a:lnTo>
                    <a:pt x="580" y="949"/>
                  </a:lnTo>
                  <a:lnTo>
                    <a:pt x="573" y="943"/>
                  </a:lnTo>
                  <a:lnTo>
                    <a:pt x="566" y="937"/>
                  </a:lnTo>
                  <a:lnTo>
                    <a:pt x="559" y="930"/>
                  </a:lnTo>
                  <a:lnTo>
                    <a:pt x="553" y="923"/>
                  </a:lnTo>
                  <a:lnTo>
                    <a:pt x="542" y="905"/>
                  </a:lnTo>
                  <a:lnTo>
                    <a:pt x="531" y="886"/>
                  </a:lnTo>
                  <a:lnTo>
                    <a:pt x="522" y="865"/>
                  </a:lnTo>
                  <a:lnTo>
                    <a:pt x="522" y="865"/>
                  </a:lnTo>
                  <a:lnTo>
                    <a:pt x="522" y="862"/>
                  </a:lnTo>
                  <a:lnTo>
                    <a:pt x="522" y="858"/>
                  </a:lnTo>
                  <a:lnTo>
                    <a:pt x="521" y="856"/>
                  </a:lnTo>
                  <a:lnTo>
                    <a:pt x="520" y="854"/>
                  </a:lnTo>
                  <a:lnTo>
                    <a:pt x="518" y="856"/>
                  </a:lnTo>
                  <a:lnTo>
                    <a:pt x="518" y="856"/>
                  </a:lnTo>
                  <a:lnTo>
                    <a:pt x="509" y="836"/>
                  </a:lnTo>
                  <a:lnTo>
                    <a:pt x="503" y="822"/>
                  </a:lnTo>
                  <a:lnTo>
                    <a:pt x="495" y="806"/>
                  </a:lnTo>
                  <a:lnTo>
                    <a:pt x="486" y="792"/>
                  </a:lnTo>
                  <a:lnTo>
                    <a:pt x="478" y="781"/>
                  </a:lnTo>
                  <a:lnTo>
                    <a:pt x="474" y="776"/>
                  </a:lnTo>
                  <a:lnTo>
                    <a:pt x="469" y="774"/>
                  </a:lnTo>
                  <a:lnTo>
                    <a:pt x="466" y="772"/>
                  </a:lnTo>
                  <a:lnTo>
                    <a:pt x="462" y="772"/>
                  </a:lnTo>
                  <a:lnTo>
                    <a:pt x="462" y="772"/>
                  </a:lnTo>
                  <a:lnTo>
                    <a:pt x="353" y="823"/>
                  </a:lnTo>
                  <a:lnTo>
                    <a:pt x="299" y="848"/>
                  </a:lnTo>
                  <a:lnTo>
                    <a:pt x="246" y="876"/>
                  </a:lnTo>
                  <a:lnTo>
                    <a:pt x="246" y="876"/>
                  </a:lnTo>
                  <a:lnTo>
                    <a:pt x="231" y="884"/>
                  </a:lnTo>
                  <a:lnTo>
                    <a:pt x="217" y="894"/>
                  </a:lnTo>
                  <a:lnTo>
                    <a:pt x="202" y="903"/>
                  </a:lnTo>
                  <a:lnTo>
                    <a:pt x="189" y="913"/>
                  </a:lnTo>
                  <a:lnTo>
                    <a:pt x="164" y="935"/>
                  </a:lnTo>
                  <a:lnTo>
                    <a:pt x="140" y="959"/>
                  </a:lnTo>
                  <a:lnTo>
                    <a:pt x="140" y="959"/>
                  </a:lnTo>
                  <a:lnTo>
                    <a:pt x="118" y="983"/>
                  </a:lnTo>
                  <a:lnTo>
                    <a:pt x="95" y="1006"/>
                  </a:lnTo>
                  <a:lnTo>
                    <a:pt x="83" y="1017"/>
                  </a:lnTo>
                  <a:lnTo>
                    <a:pt x="71" y="1028"/>
                  </a:lnTo>
                  <a:lnTo>
                    <a:pt x="58" y="1037"/>
                  </a:lnTo>
                  <a:lnTo>
                    <a:pt x="43" y="1045"/>
                  </a:lnTo>
                  <a:lnTo>
                    <a:pt x="43" y="1045"/>
                  </a:lnTo>
                  <a:lnTo>
                    <a:pt x="42" y="1037"/>
                  </a:lnTo>
                  <a:lnTo>
                    <a:pt x="42" y="1037"/>
                  </a:lnTo>
                  <a:lnTo>
                    <a:pt x="41" y="1029"/>
                  </a:lnTo>
                  <a:lnTo>
                    <a:pt x="41" y="1029"/>
                  </a:lnTo>
                  <a:lnTo>
                    <a:pt x="42" y="1015"/>
                  </a:lnTo>
                  <a:lnTo>
                    <a:pt x="46" y="1000"/>
                  </a:lnTo>
                  <a:lnTo>
                    <a:pt x="51" y="987"/>
                  </a:lnTo>
                  <a:lnTo>
                    <a:pt x="57" y="974"/>
                  </a:lnTo>
                  <a:lnTo>
                    <a:pt x="64" y="960"/>
                  </a:lnTo>
                  <a:lnTo>
                    <a:pt x="72" y="947"/>
                  </a:lnTo>
                  <a:lnTo>
                    <a:pt x="82" y="935"/>
                  </a:lnTo>
                  <a:lnTo>
                    <a:pt x="93" y="922"/>
                  </a:lnTo>
                  <a:lnTo>
                    <a:pt x="114" y="899"/>
                  </a:lnTo>
                  <a:lnTo>
                    <a:pt x="138" y="877"/>
                  </a:lnTo>
                  <a:lnTo>
                    <a:pt x="161" y="858"/>
                  </a:lnTo>
                  <a:lnTo>
                    <a:pt x="183" y="841"/>
                  </a:lnTo>
                  <a:lnTo>
                    <a:pt x="183" y="841"/>
                  </a:lnTo>
                  <a:lnTo>
                    <a:pt x="216" y="818"/>
                  </a:lnTo>
                  <a:lnTo>
                    <a:pt x="248" y="798"/>
                  </a:lnTo>
                  <a:lnTo>
                    <a:pt x="283" y="780"/>
                  </a:lnTo>
                  <a:lnTo>
                    <a:pt x="300" y="771"/>
                  </a:lnTo>
                  <a:lnTo>
                    <a:pt x="318" y="764"/>
                  </a:lnTo>
                  <a:lnTo>
                    <a:pt x="318" y="764"/>
                  </a:lnTo>
                  <a:lnTo>
                    <a:pt x="355" y="750"/>
                  </a:lnTo>
                  <a:lnTo>
                    <a:pt x="373" y="741"/>
                  </a:lnTo>
                  <a:lnTo>
                    <a:pt x="390" y="733"/>
                  </a:lnTo>
                  <a:lnTo>
                    <a:pt x="390" y="733"/>
                  </a:lnTo>
                  <a:lnTo>
                    <a:pt x="401" y="724"/>
                  </a:lnTo>
                  <a:lnTo>
                    <a:pt x="414" y="711"/>
                  </a:lnTo>
                  <a:lnTo>
                    <a:pt x="420" y="703"/>
                  </a:lnTo>
                  <a:lnTo>
                    <a:pt x="424" y="695"/>
                  </a:lnTo>
                  <a:lnTo>
                    <a:pt x="426" y="689"/>
                  </a:lnTo>
                  <a:lnTo>
                    <a:pt x="426" y="686"/>
                  </a:lnTo>
                  <a:lnTo>
                    <a:pt x="425" y="683"/>
                  </a:lnTo>
                  <a:lnTo>
                    <a:pt x="425" y="683"/>
                  </a:lnTo>
                  <a:lnTo>
                    <a:pt x="427" y="671"/>
                  </a:lnTo>
                  <a:lnTo>
                    <a:pt x="427" y="659"/>
                  </a:lnTo>
                  <a:lnTo>
                    <a:pt x="427" y="659"/>
                  </a:lnTo>
                  <a:lnTo>
                    <a:pt x="427" y="647"/>
                  </a:lnTo>
                  <a:lnTo>
                    <a:pt x="426" y="635"/>
                  </a:lnTo>
                  <a:lnTo>
                    <a:pt x="424" y="623"/>
                  </a:lnTo>
                  <a:lnTo>
                    <a:pt x="421" y="611"/>
                  </a:lnTo>
                  <a:lnTo>
                    <a:pt x="413" y="588"/>
                  </a:lnTo>
                  <a:lnTo>
                    <a:pt x="403" y="567"/>
                  </a:lnTo>
                  <a:lnTo>
                    <a:pt x="392" y="544"/>
                  </a:lnTo>
                  <a:lnTo>
                    <a:pt x="382" y="522"/>
                  </a:lnTo>
                  <a:lnTo>
                    <a:pt x="371" y="500"/>
                  </a:lnTo>
                  <a:lnTo>
                    <a:pt x="360" y="479"/>
                  </a:lnTo>
                  <a:lnTo>
                    <a:pt x="360" y="479"/>
                  </a:lnTo>
                  <a:lnTo>
                    <a:pt x="343" y="438"/>
                  </a:lnTo>
                  <a:lnTo>
                    <a:pt x="332" y="412"/>
                  </a:lnTo>
                  <a:lnTo>
                    <a:pt x="323" y="385"/>
                  </a:lnTo>
                  <a:lnTo>
                    <a:pt x="313" y="357"/>
                  </a:lnTo>
                  <a:lnTo>
                    <a:pt x="305" y="329"/>
                  </a:lnTo>
                  <a:lnTo>
                    <a:pt x="300" y="303"/>
                  </a:lnTo>
                  <a:lnTo>
                    <a:pt x="297" y="290"/>
                  </a:lnTo>
                  <a:lnTo>
                    <a:pt x="297" y="279"/>
                  </a:lnTo>
                  <a:lnTo>
                    <a:pt x="297" y="279"/>
                  </a:lnTo>
                  <a:lnTo>
                    <a:pt x="297" y="268"/>
                  </a:lnTo>
                  <a:lnTo>
                    <a:pt x="300" y="258"/>
                  </a:lnTo>
                  <a:lnTo>
                    <a:pt x="305" y="249"/>
                  </a:lnTo>
                  <a:lnTo>
                    <a:pt x="307" y="244"/>
                  </a:lnTo>
                  <a:lnTo>
                    <a:pt x="311" y="240"/>
                  </a:lnTo>
                  <a:lnTo>
                    <a:pt x="311" y="240"/>
                  </a:lnTo>
                  <a:lnTo>
                    <a:pt x="313" y="243"/>
                  </a:lnTo>
                  <a:lnTo>
                    <a:pt x="317" y="243"/>
                  </a:lnTo>
                  <a:lnTo>
                    <a:pt x="321" y="243"/>
                  </a:lnTo>
                  <a:lnTo>
                    <a:pt x="327" y="241"/>
                  </a:lnTo>
                  <a:lnTo>
                    <a:pt x="344" y="235"/>
                  </a:lnTo>
                  <a:lnTo>
                    <a:pt x="366" y="227"/>
                  </a:lnTo>
                  <a:lnTo>
                    <a:pt x="391" y="215"/>
                  </a:lnTo>
                  <a:lnTo>
                    <a:pt x="418" y="202"/>
                  </a:lnTo>
                  <a:lnTo>
                    <a:pt x="478" y="169"/>
                  </a:lnTo>
                  <a:lnTo>
                    <a:pt x="538" y="134"/>
                  </a:lnTo>
                  <a:lnTo>
                    <a:pt x="593" y="103"/>
                  </a:lnTo>
                  <a:lnTo>
                    <a:pt x="658" y="63"/>
                  </a:lnTo>
                  <a:lnTo>
                    <a:pt x="658" y="63"/>
                  </a:lnTo>
                  <a:lnTo>
                    <a:pt x="678" y="52"/>
                  </a:lnTo>
                  <a:lnTo>
                    <a:pt x="698" y="41"/>
                  </a:lnTo>
                  <a:lnTo>
                    <a:pt x="719" y="32"/>
                  </a:lnTo>
                  <a:lnTo>
                    <a:pt x="740" y="23"/>
                  </a:lnTo>
                  <a:lnTo>
                    <a:pt x="761" y="17"/>
                  </a:lnTo>
                  <a:lnTo>
                    <a:pt x="784" y="14"/>
                  </a:lnTo>
                  <a:lnTo>
                    <a:pt x="807" y="11"/>
                  </a:lnTo>
                  <a:lnTo>
                    <a:pt x="817" y="13"/>
                  </a:lnTo>
                  <a:lnTo>
                    <a:pt x="829" y="14"/>
                  </a:lnTo>
                  <a:lnTo>
                    <a:pt x="829" y="14"/>
                  </a:lnTo>
                  <a:lnTo>
                    <a:pt x="850" y="17"/>
                  </a:lnTo>
                  <a:lnTo>
                    <a:pt x="870" y="22"/>
                  </a:lnTo>
                  <a:lnTo>
                    <a:pt x="890" y="29"/>
                  </a:lnTo>
                  <a:lnTo>
                    <a:pt x="909" y="38"/>
                  </a:lnTo>
                  <a:lnTo>
                    <a:pt x="928" y="46"/>
                  </a:lnTo>
                  <a:lnTo>
                    <a:pt x="946" y="57"/>
                  </a:lnTo>
                  <a:lnTo>
                    <a:pt x="982" y="78"/>
                  </a:lnTo>
                  <a:lnTo>
                    <a:pt x="982" y="78"/>
                  </a:lnTo>
                  <a:lnTo>
                    <a:pt x="1023" y="102"/>
                  </a:lnTo>
                  <a:lnTo>
                    <a:pt x="1064" y="126"/>
                  </a:lnTo>
                  <a:lnTo>
                    <a:pt x="1147" y="171"/>
                  </a:lnTo>
                  <a:lnTo>
                    <a:pt x="1188" y="196"/>
                  </a:lnTo>
                  <a:lnTo>
                    <a:pt x="1229" y="221"/>
                  </a:lnTo>
                  <a:lnTo>
                    <a:pt x="1268" y="247"/>
                  </a:lnTo>
                  <a:lnTo>
                    <a:pt x="1305" y="276"/>
                  </a:lnTo>
                  <a:lnTo>
                    <a:pt x="1305" y="276"/>
                  </a:lnTo>
                  <a:lnTo>
                    <a:pt x="1322" y="290"/>
                  </a:lnTo>
                  <a:lnTo>
                    <a:pt x="1339" y="304"/>
                  </a:lnTo>
                  <a:lnTo>
                    <a:pt x="1355" y="318"/>
                  </a:lnTo>
                  <a:lnTo>
                    <a:pt x="1370" y="334"/>
                  </a:lnTo>
                  <a:lnTo>
                    <a:pt x="1383" y="352"/>
                  </a:lnTo>
                  <a:lnTo>
                    <a:pt x="1388" y="361"/>
                  </a:lnTo>
                  <a:lnTo>
                    <a:pt x="1393" y="370"/>
                  </a:lnTo>
                  <a:lnTo>
                    <a:pt x="1398" y="380"/>
                  </a:lnTo>
                  <a:lnTo>
                    <a:pt x="1401" y="391"/>
                  </a:lnTo>
                  <a:lnTo>
                    <a:pt x="1404" y="400"/>
                  </a:lnTo>
                  <a:lnTo>
                    <a:pt x="1406" y="411"/>
                  </a:lnTo>
                  <a:lnTo>
                    <a:pt x="1406" y="411"/>
                  </a:lnTo>
                  <a:lnTo>
                    <a:pt x="1407" y="435"/>
                  </a:lnTo>
                  <a:lnTo>
                    <a:pt x="1407" y="458"/>
                  </a:lnTo>
                  <a:lnTo>
                    <a:pt x="1405" y="482"/>
                  </a:lnTo>
                  <a:lnTo>
                    <a:pt x="1401" y="505"/>
                  </a:lnTo>
                  <a:lnTo>
                    <a:pt x="1395" y="528"/>
                  </a:lnTo>
                  <a:lnTo>
                    <a:pt x="1390" y="551"/>
                  </a:lnTo>
                  <a:lnTo>
                    <a:pt x="1377" y="597"/>
                  </a:lnTo>
                  <a:lnTo>
                    <a:pt x="1377" y="597"/>
                  </a:ln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grpSp>
      <p:sp>
        <p:nvSpPr>
          <p:cNvPr id="32" name="矩形 31"/>
          <p:cNvSpPr>
            <a:spLocks noChangeArrowheads="1"/>
          </p:cNvSpPr>
          <p:nvPr/>
        </p:nvSpPr>
        <p:spPr bwMode="auto">
          <a:xfrm>
            <a:off x="8689201" y="3590558"/>
            <a:ext cx="2684043"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buNone/>
            </a:pPr>
            <a:r>
              <a:rPr lang="zh-CN" altLang="en-US" sz="1400" dirty="0">
                <a:sym typeface="+mn-ea"/>
              </a:rPr>
              <a:t>技术人员。负责</a:t>
            </a:r>
            <a:r>
              <a:rPr lang="en-US" altLang="zh-CN" sz="1400" dirty="0">
                <a:sym typeface="+mn-ea"/>
              </a:rPr>
              <a:t>mcookie</a:t>
            </a:r>
            <a:r>
              <a:rPr lang="zh-CN" altLang="en-US" sz="1400" dirty="0">
                <a:sym typeface="+mn-ea"/>
              </a:rPr>
              <a:t>单个组件，撰写答辩书</a:t>
            </a:r>
          </a:p>
        </p:txBody>
      </p:sp>
      <p:sp>
        <p:nvSpPr>
          <p:cNvPr id="33" name="文本框 32"/>
          <p:cNvSpPr txBox="1"/>
          <p:nvPr/>
        </p:nvSpPr>
        <p:spPr>
          <a:xfrm>
            <a:off x="4990952" y="5853300"/>
            <a:ext cx="2944495" cy="523220"/>
          </a:xfrm>
          <a:prstGeom prst="rect">
            <a:avLst/>
          </a:prstGeom>
          <a:noFill/>
        </p:spPr>
        <p:txBody>
          <a:bodyPr wrap="square" rtlCol="0" anchor="t">
            <a:spAutoFit/>
          </a:bodyPr>
          <a:lstStyle/>
          <a:p>
            <a:pPr>
              <a:spcBef>
                <a:spcPct val="20000"/>
              </a:spcBef>
            </a:pPr>
            <a:r>
              <a:rPr lang="zh-CN" altLang="en-US" sz="1400" dirty="0">
                <a:latin typeface="微软雅黑" panose="020B0503020204020204" charset="-122"/>
                <a:ea typeface="微软雅黑" panose="020B0503020204020204" charset="-122"/>
                <a:sym typeface="+mn-ea"/>
              </a:rPr>
              <a:t>技术人员。负责</a:t>
            </a:r>
            <a:r>
              <a:rPr lang="en-US" altLang="zh-CN" sz="1400" dirty="0">
                <a:latin typeface="微软雅黑" panose="020B0503020204020204" charset="-122"/>
                <a:ea typeface="微软雅黑" panose="020B0503020204020204" charset="-122"/>
                <a:sym typeface="+mn-ea"/>
              </a:rPr>
              <a:t>mcookie</a:t>
            </a:r>
            <a:r>
              <a:rPr lang="zh-CN" altLang="en-US" sz="1400" dirty="0">
                <a:latin typeface="微软雅黑" panose="020B0503020204020204" charset="-122"/>
                <a:ea typeface="微软雅黑" panose="020B0503020204020204" charset="-122"/>
                <a:sym typeface="+mn-ea"/>
              </a:rPr>
              <a:t>单个组件，</a:t>
            </a:r>
            <a:r>
              <a:rPr lang="en-US" altLang="zh-CN" sz="1400" dirty="0">
                <a:latin typeface="微软雅黑" panose="020B0503020204020204" charset="-122"/>
                <a:ea typeface="微软雅黑" panose="020B0503020204020204" charset="-122"/>
                <a:sym typeface="+mn-ea"/>
              </a:rPr>
              <a:t>ppt</a:t>
            </a:r>
            <a:r>
              <a:rPr lang="zh-CN" altLang="en-US" sz="1400" dirty="0">
                <a:latin typeface="微软雅黑" panose="020B0503020204020204" charset="-122"/>
                <a:ea typeface="微软雅黑" panose="020B0503020204020204" charset="-122"/>
                <a:sym typeface="+mn-ea"/>
              </a:rPr>
              <a:t>制作。</a:t>
            </a:r>
          </a:p>
        </p:txBody>
      </p:sp>
      <p:grpSp>
        <p:nvGrpSpPr>
          <p:cNvPr id="34" name="组合 33"/>
          <p:cNvGrpSpPr/>
          <p:nvPr/>
        </p:nvGrpSpPr>
        <p:grpSpPr>
          <a:xfrm>
            <a:off x="719455" y="4265295"/>
            <a:ext cx="2147570" cy="1330325"/>
            <a:chOff x="777711" y="2589336"/>
            <a:chExt cx="2852970" cy="1946616"/>
          </a:xfrm>
        </p:grpSpPr>
        <p:sp>
          <p:nvSpPr>
            <p:cNvPr id="35" name="文本框 34"/>
            <p:cNvSpPr txBox="1"/>
            <p:nvPr/>
          </p:nvSpPr>
          <p:spPr>
            <a:xfrm>
              <a:off x="1573836" y="3093407"/>
              <a:ext cx="2028508" cy="853909"/>
            </a:xfrm>
            <a:prstGeom prst="rect">
              <a:avLst/>
            </a:prstGeom>
            <a:noFill/>
          </p:spPr>
          <p:txBody>
            <a:bodyPr wrap="square" rtlCol="0">
              <a:spAutoFit/>
            </a:bodyPr>
            <a:lstStyle/>
            <a:p>
              <a:r>
                <a:rPr lang="zh-CN" altLang="en-US" sz="3200" dirty="0">
                  <a:solidFill>
                    <a:srgbClr val="254E6B"/>
                  </a:solidFill>
                  <a:latin typeface="Arial Black" panose="020B0A04020102020204" pitchFamily="34" charset="0"/>
                  <a:ea typeface="迷你简卡通" pitchFamily="65" charset="-122"/>
                  <a:cs typeface="Aharoni" panose="02010803020104030203" pitchFamily="2" charset="-79"/>
                </a:rPr>
                <a:t>赵慧敏</a:t>
              </a:r>
            </a:p>
          </p:txBody>
        </p:sp>
        <p:sp>
          <p:nvSpPr>
            <p:cNvPr id="36" name="Freeform 49"/>
            <p:cNvSpPr>
              <a:spLocks noEditPoints="1"/>
            </p:cNvSpPr>
            <p:nvPr/>
          </p:nvSpPr>
          <p:spPr bwMode="auto">
            <a:xfrm>
              <a:off x="777711" y="2589336"/>
              <a:ext cx="2852970" cy="1946616"/>
            </a:xfrm>
            <a:custGeom>
              <a:avLst/>
              <a:gdLst>
                <a:gd name="T0" fmla="*/ 336 w 1420"/>
                <a:gd name="T1" fmla="*/ 215 h 1076"/>
                <a:gd name="T2" fmla="*/ 247 w 1420"/>
                <a:gd name="T3" fmla="*/ 269 h 1076"/>
                <a:gd name="T4" fmla="*/ 339 w 1420"/>
                <a:gd name="T5" fmla="*/ 658 h 1076"/>
                <a:gd name="T6" fmla="*/ 4 w 1420"/>
                <a:gd name="T7" fmla="*/ 999 h 1076"/>
                <a:gd name="T8" fmla="*/ 71 w 1420"/>
                <a:gd name="T9" fmla="*/ 1045 h 1076"/>
                <a:gd name="T10" fmla="*/ 430 w 1420"/>
                <a:gd name="T11" fmla="*/ 846 h 1076"/>
                <a:gd name="T12" fmla="*/ 621 w 1420"/>
                <a:gd name="T13" fmla="*/ 1030 h 1076"/>
                <a:gd name="T14" fmla="*/ 1168 w 1420"/>
                <a:gd name="T15" fmla="*/ 1058 h 1076"/>
                <a:gd name="T16" fmla="*/ 1418 w 1420"/>
                <a:gd name="T17" fmla="*/ 477 h 1076"/>
                <a:gd name="T18" fmla="*/ 285 w 1420"/>
                <a:gd name="T19" fmla="*/ 309 h 1076"/>
                <a:gd name="T20" fmla="*/ 235 w 1420"/>
                <a:gd name="T21" fmla="*/ 317 h 1076"/>
                <a:gd name="T22" fmla="*/ 255 w 1420"/>
                <a:gd name="T23" fmla="*/ 410 h 1076"/>
                <a:gd name="T24" fmla="*/ 262 w 1420"/>
                <a:gd name="T25" fmla="*/ 418 h 1076"/>
                <a:gd name="T26" fmla="*/ 272 w 1420"/>
                <a:gd name="T27" fmla="*/ 467 h 1076"/>
                <a:gd name="T28" fmla="*/ 333 w 1420"/>
                <a:gd name="T29" fmla="*/ 444 h 1076"/>
                <a:gd name="T30" fmla="*/ 289 w 1420"/>
                <a:gd name="T31" fmla="*/ 439 h 1076"/>
                <a:gd name="T32" fmla="*/ 331 w 1420"/>
                <a:gd name="T33" fmla="*/ 457 h 1076"/>
                <a:gd name="T34" fmla="*/ 355 w 1420"/>
                <a:gd name="T35" fmla="*/ 550 h 1076"/>
                <a:gd name="T36" fmla="*/ 329 w 1420"/>
                <a:gd name="T37" fmla="*/ 494 h 1076"/>
                <a:gd name="T38" fmla="*/ 320 w 1420"/>
                <a:gd name="T39" fmla="*/ 546 h 1076"/>
                <a:gd name="T40" fmla="*/ 350 w 1420"/>
                <a:gd name="T41" fmla="*/ 611 h 1076"/>
                <a:gd name="T42" fmla="*/ 350 w 1420"/>
                <a:gd name="T43" fmla="*/ 644 h 1076"/>
                <a:gd name="T44" fmla="*/ 379 w 1420"/>
                <a:gd name="T45" fmla="*/ 723 h 1076"/>
                <a:gd name="T46" fmla="*/ 411 w 1420"/>
                <a:gd name="T47" fmla="*/ 629 h 1076"/>
                <a:gd name="T48" fmla="*/ 365 w 1420"/>
                <a:gd name="T49" fmla="*/ 679 h 1076"/>
                <a:gd name="T50" fmla="*/ 373 w 1420"/>
                <a:gd name="T51" fmla="*/ 700 h 1076"/>
                <a:gd name="T52" fmla="*/ 368 w 1420"/>
                <a:gd name="T53" fmla="*/ 718 h 1076"/>
                <a:gd name="T54" fmla="*/ 193 w 1420"/>
                <a:gd name="T55" fmla="*/ 809 h 1076"/>
                <a:gd name="T56" fmla="*/ 252 w 1420"/>
                <a:gd name="T57" fmla="*/ 778 h 1076"/>
                <a:gd name="T58" fmla="*/ 193 w 1420"/>
                <a:gd name="T59" fmla="*/ 774 h 1076"/>
                <a:gd name="T60" fmla="*/ 71 w 1420"/>
                <a:gd name="T61" fmla="*/ 874 h 1076"/>
                <a:gd name="T62" fmla="*/ 13 w 1420"/>
                <a:gd name="T63" fmla="*/ 1006 h 1076"/>
                <a:gd name="T64" fmla="*/ 28 w 1420"/>
                <a:gd name="T65" fmla="*/ 983 h 1076"/>
                <a:gd name="T66" fmla="*/ 153 w 1420"/>
                <a:gd name="T67" fmla="*/ 845 h 1076"/>
                <a:gd name="T68" fmla="*/ 471 w 1420"/>
                <a:gd name="T69" fmla="*/ 813 h 1076"/>
                <a:gd name="T70" fmla="*/ 456 w 1420"/>
                <a:gd name="T71" fmla="*/ 811 h 1076"/>
                <a:gd name="T72" fmla="*/ 457 w 1420"/>
                <a:gd name="T73" fmla="*/ 872 h 1076"/>
                <a:gd name="T74" fmla="*/ 551 w 1420"/>
                <a:gd name="T75" fmla="*/ 992 h 1076"/>
                <a:gd name="T76" fmla="*/ 565 w 1420"/>
                <a:gd name="T77" fmla="*/ 958 h 1076"/>
                <a:gd name="T78" fmla="*/ 532 w 1420"/>
                <a:gd name="T79" fmla="*/ 919 h 1076"/>
                <a:gd name="T80" fmla="*/ 496 w 1420"/>
                <a:gd name="T81" fmla="*/ 877 h 1076"/>
                <a:gd name="T82" fmla="*/ 501 w 1420"/>
                <a:gd name="T83" fmla="*/ 960 h 1076"/>
                <a:gd name="T84" fmla="*/ 542 w 1420"/>
                <a:gd name="T85" fmla="*/ 1007 h 1076"/>
                <a:gd name="T86" fmla="*/ 584 w 1420"/>
                <a:gd name="T87" fmla="*/ 1007 h 1076"/>
                <a:gd name="T88" fmla="*/ 634 w 1420"/>
                <a:gd name="T89" fmla="*/ 1007 h 1076"/>
                <a:gd name="T90" fmla="*/ 709 w 1420"/>
                <a:gd name="T91" fmla="*/ 987 h 1076"/>
                <a:gd name="T92" fmla="*/ 752 w 1420"/>
                <a:gd name="T93" fmla="*/ 1009 h 1076"/>
                <a:gd name="T94" fmla="*/ 825 w 1420"/>
                <a:gd name="T95" fmla="*/ 1005 h 1076"/>
                <a:gd name="T96" fmla="*/ 863 w 1420"/>
                <a:gd name="T97" fmla="*/ 1012 h 1076"/>
                <a:gd name="T98" fmla="*/ 967 w 1420"/>
                <a:gd name="T99" fmla="*/ 999 h 1076"/>
                <a:gd name="T100" fmla="*/ 967 w 1420"/>
                <a:gd name="T101" fmla="*/ 1028 h 1076"/>
                <a:gd name="T102" fmla="*/ 1003 w 1420"/>
                <a:gd name="T103" fmla="*/ 1012 h 1076"/>
                <a:gd name="T104" fmla="*/ 1047 w 1420"/>
                <a:gd name="T105" fmla="*/ 1018 h 1076"/>
                <a:gd name="T106" fmla="*/ 1088 w 1420"/>
                <a:gd name="T107" fmla="*/ 1034 h 1076"/>
                <a:gd name="T108" fmla="*/ 1128 w 1420"/>
                <a:gd name="T109" fmla="*/ 1042 h 1076"/>
                <a:gd name="T110" fmla="*/ 1193 w 1420"/>
                <a:gd name="T111" fmla="*/ 1042 h 1076"/>
                <a:gd name="T112" fmla="*/ 1309 w 1420"/>
                <a:gd name="T113" fmla="*/ 956 h 1076"/>
                <a:gd name="T114" fmla="*/ 598 w 1420"/>
                <a:gd name="T115" fmla="*/ 959 h 1076"/>
                <a:gd name="T116" fmla="*/ 189 w 1420"/>
                <a:gd name="T117" fmla="*/ 913 h 1076"/>
                <a:gd name="T118" fmla="*/ 355 w 1420"/>
                <a:gd name="T119" fmla="*/ 750 h 1076"/>
                <a:gd name="T120" fmla="*/ 297 w 1420"/>
                <a:gd name="T121" fmla="*/ 279 h 1076"/>
                <a:gd name="T122" fmla="*/ 928 w 1420"/>
                <a:gd name="T123" fmla="*/ 46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0" h="1076">
                  <a:moveTo>
                    <a:pt x="1160" y="164"/>
                  </a:moveTo>
                  <a:lnTo>
                    <a:pt x="1160" y="164"/>
                  </a:lnTo>
                  <a:lnTo>
                    <a:pt x="1097" y="127"/>
                  </a:lnTo>
                  <a:lnTo>
                    <a:pt x="1033" y="88"/>
                  </a:lnTo>
                  <a:lnTo>
                    <a:pt x="1002" y="69"/>
                  </a:lnTo>
                  <a:lnTo>
                    <a:pt x="969" y="51"/>
                  </a:lnTo>
                  <a:lnTo>
                    <a:pt x="937" y="35"/>
                  </a:lnTo>
                  <a:lnTo>
                    <a:pt x="903" y="20"/>
                  </a:lnTo>
                  <a:lnTo>
                    <a:pt x="903" y="20"/>
                  </a:lnTo>
                  <a:lnTo>
                    <a:pt x="885" y="13"/>
                  </a:lnTo>
                  <a:lnTo>
                    <a:pt x="868" y="8"/>
                  </a:lnTo>
                  <a:lnTo>
                    <a:pt x="850" y="4"/>
                  </a:lnTo>
                  <a:lnTo>
                    <a:pt x="833" y="2"/>
                  </a:lnTo>
                  <a:lnTo>
                    <a:pt x="817" y="0"/>
                  </a:lnTo>
                  <a:lnTo>
                    <a:pt x="801" y="0"/>
                  </a:lnTo>
                  <a:lnTo>
                    <a:pt x="784" y="2"/>
                  </a:lnTo>
                  <a:lnTo>
                    <a:pt x="768" y="4"/>
                  </a:lnTo>
                  <a:lnTo>
                    <a:pt x="752" y="8"/>
                  </a:lnTo>
                  <a:lnTo>
                    <a:pt x="737" y="13"/>
                  </a:lnTo>
                  <a:lnTo>
                    <a:pt x="720" y="17"/>
                  </a:lnTo>
                  <a:lnTo>
                    <a:pt x="704" y="25"/>
                  </a:lnTo>
                  <a:lnTo>
                    <a:pt x="673" y="40"/>
                  </a:lnTo>
                  <a:lnTo>
                    <a:pt x="642" y="58"/>
                  </a:lnTo>
                  <a:lnTo>
                    <a:pt x="642" y="58"/>
                  </a:lnTo>
                  <a:lnTo>
                    <a:pt x="571" y="100"/>
                  </a:lnTo>
                  <a:lnTo>
                    <a:pt x="500" y="143"/>
                  </a:lnTo>
                  <a:lnTo>
                    <a:pt x="463" y="163"/>
                  </a:lnTo>
                  <a:lnTo>
                    <a:pt x="427" y="181"/>
                  </a:lnTo>
                  <a:lnTo>
                    <a:pt x="390" y="199"/>
                  </a:lnTo>
                  <a:lnTo>
                    <a:pt x="352" y="215"/>
                  </a:lnTo>
                  <a:lnTo>
                    <a:pt x="352" y="215"/>
                  </a:lnTo>
                  <a:lnTo>
                    <a:pt x="349" y="214"/>
                  </a:lnTo>
                  <a:lnTo>
                    <a:pt x="349" y="214"/>
                  </a:lnTo>
                  <a:lnTo>
                    <a:pt x="336" y="215"/>
                  </a:lnTo>
                  <a:lnTo>
                    <a:pt x="325" y="217"/>
                  </a:lnTo>
                  <a:lnTo>
                    <a:pt x="314" y="222"/>
                  </a:lnTo>
                  <a:lnTo>
                    <a:pt x="306" y="228"/>
                  </a:lnTo>
                  <a:lnTo>
                    <a:pt x="299" y="235"/>
                  </a:lnTo>
                  <a:lnTo>
                    <a:pt x="293" y="245"/>
                  </a:lnTo>
                  <a:lnTo>
                    <a:pt x="289" y="256"/>
                  </a:lnTo>
                  <a:lnTo>
                    <a:pt x="288" y="268"/>
                  </a:lnTo>
                  <a:lnTo>
                    <a:pt x="288" y="268"/>
                  </a:lnTo>
                  <a:lnTo>
                    <a:pt x="287" y="265"/>
                  </a:lnTo>
                  <a:lnTo>
                    <a:pt x="284" y="264"/>
                  </a:lnTo>
                  <a:lnTo>
                    <a:pt x="282" y="265"/>
                  </a:lnTo>
                  <a:lnTo>
                    <a:pt x="279" y="267"/>
                  </a:lnTo>
                  <a:lnTo>
                    <a:pt x="274" y="271"/>
                  </a:lnTo>
                  <a:lnTo>
                    <a:pt x="271" y="276"/>
                  </a:lnTo>
                  <a:lnTo>
                    <a:pt x="271" y="276"/>
                  </a:lnTo>
                  <a:lnTo>
                    <a:pt x="277" y="267"/>
                  </a:lnTo>
                  <a:lnTo>
                    <a:pt x="284" y="253"/>
                  </a:lnTo>
                  <a:lnTo>
                    <a:pt x="287" y="247"/>
                  </a:lnTo>
                  <a:lnTo>
                    <a:pt x="288" y="244"/>
                  </a:lnTo>
                  <a:lnTo>
                    <a:pt x="287" y="244"/>
                  </a:lnTo>
                  <a:lnTo>
                    <a:pt x="285" y="244"/>
                  </a:lnTo>
                  <a:lnTo>
                    <a:pt x="281" y="246"/>
                  </a:lnTo>
                  <a:lnTo>
                    <a:pt x="281" y="246"/>
                  </a:lnTo>
                  <a:lnTo>
                    <a:pt x="281" y="246"/>
                  </a:lnTo>
                  <a:lnTo>
                    <a:pt x="281" y="246"/>
                  </a:lnTo>
                  <a:lnTo>
                    <a:pt x="282" y="243"/>
                  </a:lnTo>
                  <a:lnTo>
                    <a:pt x="281" y="241"/>
                  </a:lnTo>
                  <a:lnTo>
                    <a:pt x="281" y="241"/>
                  </a:lnTo>
                  <a:lnTo>
                    <a:pt x="277" y="241"/>
                  </a:lnTo>
                  <a:lnTo>
                    <a:pt x="272" y="244"/>
                  </a:lnTo>
                  <a:lnTo>
                    <a:pt x="262" y="250"/>
                  </a:lnTo>
                  <a:lnTo>
                    <a:pt x="256" y="256"/>
                  </a:lnTo>
                  <a:lnTo>
                    <a:pt x="256" y="256"/>
                  </a:lnTo>
                  <a:lnTo>
                    <a:pt x="247" y="269"/>
                  </a:lnTo>
                  <a:lnTo>
                    <a:pt x="238" y="282"/>
                  </a:lnTo>
                  <a:lnTo>
                    <a:pt x="232" y="297"/>
                  </a:lnTo>
                  <a:lnTo>
                    <a:pt x="228" y="311"/>
                  </a:lnTo>
                  <a:lnTo>
                    <a:pt x="225" y="327"/>
                  </a:lnTo>
                  <a:lnTo>
                    <a:pt x="225" y="341"/>
                  </a:lnTo>
                  <a:lnTo>
                    <a:pt x="228" y="358"/>
                  </a:lnTo>
                  <a:lnTo>
                    <a:pt x="231" y="375"/>
                  </a:lnTo>
                  <a:lnTo>
                    <a:pt x="231" y="375"/>
                  </a:lnTo>
                  <a:lnTo>
                    <a:pt x="231" y="379"/>
                  </a:lnTo>
                  <a:lnTo>
                    <a:pt x="231" y="380"/>
                  </a:lnTo>
                  <a:lnTo>
                    <a:pt x="232" y="382"/>
                  </a:lnTo>
                  <a:lnTo>
                    <a:pt x="232" y="382"/>
                  </a:lnTo>
                  <a:lnTo>
                    <a:pt x="243" y="415"/>
                  </a:lnTo>
                  <a:lnTo>
                    <a:pt x="254" y="448"/>
                  </a:lnTo>
                  <a:lnTo>
                    <a:pt x="267" y="481"/>
                  </a:lnTo>
                  <a:lnTo>
                    <a:pt x="281" y="512"/>
                  </a:lnTo>
                  <a:lnTo>
                    <a:pt x="281" y="512"/>
                  </a:lnTo>
                  <a:lnTo>
                    <a:pt x="278" y="518"/>
                  </a:lnTo>
                  <a:lnTo>
                    <a:pt x="278" y="526"/>
                  </a:lnTo>
                  <a:lnTo>
                    <a:pt x="278" y="528"/>
                  </a:lnTo>
                  <a:lnTo>
                    <a:pt x="281" y="529"/>
                  </a:lnTo>
                  <a:lnTo>
                    <a:pt x="283" y="530"/>
                  </a:lnTo>
                  <a:lnTo>
                    <a:pt x="287" y="529"/>
                  </a:lnTo>
                  <a:lnTo>
                    <a:pt x="287" y="529"/>
                  </a:lnTo>
                  <a:lnTo>
                    <a:pt x="300" y="559"/>
                  </a:lnTo>
                  <a:lnTo>
                    <a:pt x="312" y="591"/>
                  </a:lnTo>
                  <a:lnTo>
                    <a:pt x="324" y="621"/>
                  </a:lnTo>
                  <a:lnTo>
                    <a:pt x="337" y="651"/>
                  </a:lnTo>
                  <a:lnTo>
                    <a:pt x="337" y="651"/>
                  </a:lnTo>
                  <a:lnTo>
                    <a:pt x="336" y="653"/>
                  </a:lnTo>
                  <a:lnTo>
                    <a:pt x="337" y="656"/>
                  </a:lnTo>
                  <a:lnTo>
                    <a:pt x="338" y="657"/>
                  </a:lnTo>
                  <a:lnTo>
                    <a:pt x="339" y="658"/>
                  </a:lnTo>
                  <a:lnTo>
                    <a:pt x="339" y="658"/>
                  </a:lnTo>
                  <a:lnTo>
                    <a:pt x="344" y="666"/>
                  </a:lnTo>
                  <a:lnTo>
                    <a:pt x="344" y="666"/>
                  </a:lnTo>
                  <a:lnTo>
                    <a:pt x="339" y="677"/>
                  </a:lnTo>
                  <a:lnTo>
                    <a:pt x="339" y="677"/>
                  </a:lnTo>
                  <a:lnTo>
                    <a:pt x="330" y="688"/>
                  </a:lnTo>
                  <a:lnTo>
                    <a:pt x="320" y="697"/>
                  </a:lnTo>
                  <a:lnTo>
                    <a:pt x="309" y="705"/>
                  </a:lnTo>
                  <a:lnTo>
                    <a:pt x="299" y="713"/>
                  </a:lnTo>
                  <a:lnTo>
                    <a:pt x="273" y="727"/>
                  </a:lnTo>
                  <a:lnTo>
                    <a:pt x="248" y="739"/>
                  </a:lnTo>
                  <a:lnTo>
                    <a:pt x="196" y="763"/>
                  </a:lnTo>
                  <a:lnTo>
                    <a:pt x="172" y="776"/>
                  </a:lnTo>
                  <a:lnTo>
                    <a:pt x="160" y="783"/>
                  </a:lnTo>
                  <a:lnTo>
                    <a:pt x="149" y="792"/>
                  </a:lnTo>
                  <a:lnTo>
                    <a:pt x="149" y="792"/>
                  </a:lnTo>
                  <a:lnTo>
                    <a:pt x="129" y="806"/>
                  </a:lnTo>
                  <a:lnTo>
                    <a:pt x="107" y="823"/>
                  </a:lnTo>
                  <a:lnTo>
                    <a:pt x="87" y="841"/>
                  </a:lnTo>
                  <a:lnTo>
                    <a:pt x="67" y="860"/>
                  </a:lnTo>
                  <a:lnTo>
                    <a:pt x="49" y="881"/>
                  </a:lnTo>
                  <a:lnTo>
                    <a:pt x="41" y="892"/>
                  </a:lnTo>
                  <a:lnTo>
                    <a:pt x="33" y="903"/>
                  </a:lnTo>
                  <a:lnTo>
                    <a:pt x="27" y="913"/>
                  </a:lnTo>
                  <a:lnTo>
                    <a:pt x="20" y="925"/>
                  </a:lnTo>
                  <a:lnTo>
                    <a:pt x="14" y="937"/>
                  </a:lnTo>
                  <a:lnTo>
                    <a:pt x="11" y="949"/>
                  </a:lnTo>
                  <a:lnTo>
                    <a:pt x="11" y="949"/>
                  </a:lnTo>
                  <a:lnTo>
                    <a:pt x="8" y="952"/>
                  </a:lnTo>
                  <a:lnTo>
                    <a:pt x="7" y="954"/>
                  </a:lnTo>
                  <a:lnTo>
                    <a:pt x="6" y="957"/>
                  </a:lnTo>
                  <a:lnTo>
                    <a:pt x="8" y="959"/>
                  </a:lnTo>
                  <a:lnTo>
                    <a:pt x="8" y="959"/>
                  </a:lnTo>
                  <a:lnTo>
                    <a:pt x="6" y="976"/>
                  </a:lnTo>
                  <a:lnTo>
                    <a:pt x="4" y="999"/>
                  </a:lnTo>
                  <a:lnTo>
                    <a:pt x="4" y="999"/>
                  </a:lnTo>
                  <a:lnTo>
                    <a:pt x="2" y="1002"/>
                  </a:lnTo>
                  <a:lnTo>
                    <a:pt x="0" y="1006"/>
                  </a:lnTo>
                  <a:lnTo>
                    <a:pt x="0" y="1010"/>
                  </a:lnTo>
                  <a:lnTo>
                    <a:pt x="1" y="1011"/>
                  </a:lnTo>
                  <a:lnTo>
                    <a:pt x="4" y="1012"/>
                  </a:lnTo>
                  <a:lnTo>
                    <a:pt x="4" y="1012"/>
                  </a:lnTo>
                  <a:lnTo>
                    <a:pt x="4" y="1024"/>
                  </a:lnTo>
                  <a:lnTo>
                    <a:pt x="5" y="1037"/>
                  </a:lnTo>
                  <a:lnTo>
                    <a:pt x="5" y="1037"/>
                  </a:lnTo>
                  <a:lnTo>
                    <a:pt x="5" y="1040"/>
                  </a:lnTo>
                  <a:lnTo>
                    <a:pt x="5" y="1040"/>
                  </a:lnTo>
                  <a:lnTo>
                    <a:pt x="7" y="1051"/>
                  </a:lnTo>
                  <a:lnTo>
                    <a:pt x="11" y="1063"/>
                  </a:lnTo>
                  <a:lnTo>
                    <a:pt x="13" y="1068"/>
                  </a:lnTo>
                  <a:lnTo>
                    <a:pt x="17" y="1072"/>
                  </a:lnTo>
                  <a:lnTo>
                    <a:pt x="22" y="1075"/>
                  </a:lnTo>
                  <a:lnTo>
                    <a:pt x="28" y="1076"/>
                  </a:lnTo>
                  <a:lnTo>
                    <a:pt x="28" y="1076"/>
                  </a:lnTo>
                  <a:lnTo>
                    <a:pt x="30" y="1076"/>
                  </a:lnTo>
                  <a:lnTo>
                    <a:pt x="33" y="1075"/>
                  </a:lnTo>
                  <a:lnTo>
                    <a:pt x="34" y="1074"/>
                  </a:lnTo>
                  <a:lnTo>
                    <a:pt x="34" y="1072"/>
                  </a:lnTo>
                  <a:lnTo>
                    <a:pt x="31" y="1069"/>
                  </a:lnTo>
                  <a:lnTo>
                    <a:pt x="27" y="1066"/>
                  </a:lnTo>
                  <a:lnTo>
                    <a:pt x="27" y="1066"/>
                  </a:lnTo>
                  <a:lnTo>
                    <a:pt x="35" y="1065"/>
                  </a:lnTo>
                  <a:lnTo>
                    <a:pt x="46" y="1063"/>
                  </a:lnTo>
                  <a:lnTo>
                    <a:pt x="52" y="1060"/>
                  </a:lnTo>
                  <a:lnTo>
                    <a:pt x="55" y="1058"/>
                  </a:lnTo>
                  <a:lnTo>
                    <a:pt x="59" y="1055"/>
                  </a:lnTo>
                  <a:lnTo>
                    <a:pt x="60" y="1052"/>
                  </a:lnTo>
                  <a:lnTo>
                    <a:pt x="60" y="1052"/>
                  </a:lnTo>
                  <a:lnTo>
                    <a:pt x="71" y="1045"/>
                  </a:lnTo>
                  <a:lnTo>
                    <a:pt x="81" y="1036"/>
                  </a:lnTo>
                  <a:lnTo>
                    <a:pt x="101" y="1019"/>
                  </a:lnTo>
                  <a:lnTo>
                    <a:pt x="119" y="1001"/>
                  </a:lnTo>
                  <a:lnTo>
                    <a:pt x="137" y="982"/>
                  </a:lnTo>
                  <a:lnTo>
                    <a:pt x="155" y="962"/>
                  </a:lnTo>
                  <a:lnTo>
                    <a:pt x="173" y="943"/>
                  </a:lnTo>
                  <a:lnTo>
                    <a:pt x="193" y="925"/>
                  </a:lnTo>
                  <a:lnTo>
                    <a:pt x="203" y="918"/>
                  </a:lnTo>
                  <a:lnTo>
                    <a:pt x="214" y="910"/>
                  </a:lnTo>
                  <a:lnTo>
                    <a:pt x="214" y="910"/>
                  </a:lnTo>
                  <a:lnTo>
                    <a:pt x="241" y="893"/>
                  </a:lnTo>
                  <a:lnTo>
                    <a:pt x="268" y="877"/>
                  </a:lnTo>
                  <a:lnTo>
                    <a:pt x="297" y="863"/>
                  </a:lnTo>
                  <a:lnTo>
                    <a:pt x="326" y="850"/>
                  </a:lnTo>
                  <a:lnTo>
                    <a:pt x="385" y="823"/>
                  </a:lnTo>
                  <a:lnTo>
                    <a:pt x="443" y="797"/>
                  </a:lnTo>
                  <a:lnTo>
                    <a:pt x="443" y="797"/>
                  </a:lnTo>
                  <a:lnTo>
                    <a:pt x="437" y="803"/>
                  </a:lnTo>
                  <a:lnTo>
                    <a:pt x="432" y="807"/>
                  </a:lnTo>
                  <a:lnTo>
                    <a:pt x="429" y="811"/>
                  </a:lnTo>
                  <a:lnTo>
                    <a:pt x="427" y="815"/>
                  </a:lnTo>
                  <a:lnTo>
                    <a:pt x="429" y="816"/>
                  </a:lnTo>
                  <a:lnTo>
                    <a:pt x="432" y="816"/>
                  </a:lnTo>
                  <a:lnTo>
                    <a:pt x="437" y="813"/>
                  </a:lnTo>
                  <a:lnTo>
                    <a:pt x="445" y="809"/>
                  </a:lnTo>
                  <a:lnTo>
                    <a:pt x="445" y="809"/>
                  </a:lnTo>
                  <a:lnTo>
                    <a:pt x="432" y="827"/>
                  </a:lnTo>
                  <a:lnTo>
                    <a:pt x="432" y="827"/>
                  </a:lnTo>
                  <a:lnTo>
                    <a:pt x="429" y="825"/>
                  </a:lnTo>
                  <a:lnTo>
                    <a:pt x="427" y="827"/>
                  </a:lnTo>
                  <a:lnTo>
                    <a:pt x="427" y="827"/>
                  </a:lnTo>
                  <a:lnTo>
                    <a:pt x="426" y="830"/>
                  </a:lnTo>
                  <a:lnTo>
                    <a:pt x="427" y="835"/>
                  </a:lnTo>
                  <a:lnTo>
                    <a:pt x="430" y="846"/>
                  </a:lnTo>
                  <a:lnTo>
                    <a:pt x="432" y="851"/>
                  </a:lnTo>
                  <a:lnTo>
                    <a:pt x="432" y="851"/>
                  </a:lnTo>
                  <a:lnTo>
                    <a:pt x="431" y="857"/>
                  </a:lnTo>
                  <a:lnTo>
                    <a:pt x="431" y="860"/>
                  </a:lnTo>
                  <a:lnTo>
                    <a:pt x="431" y="863"/>
                  </a:lnTo>
                  <a:lnTo>
                    <a:pt x="433" y="863"/>
                  </a:lnTo>
                  <a:lnTo>
                    <a:pt x="436" y="863"/>
                  </a:lnTo>
                  <a:lnTo>
                    <a:pt x="438" y="863"/>
                  </a:lnTo>
                  <a:lnTo>
                    <a:pt x="438" y="863"/>
                  </a:lnTo>
                  <a:lnTo>
                    <a:pt x="467" y="906"/>
                  </a:lnTo>
                  <a:lnTo>
                    <a:pt x="479" y="928"/>
                  </a:lnTo>
                  <a:lnTo>
                    <a:pt x="484" y="940"/>
                  </a:lnTo>
                  <a:lnTo>
                    <a:pt x="489" y="952"/>
                  </a:lnTo>
                  <a:lnTo>
                    <a:pt x="489" y="952"/>
                  </a:lnTo>
                  <a:lnTo>
                    <a:pt x="486" y="956"/>
                  </a:lnTo>
                  <a:lnTo>
                    <a:pt x="485" y="960"/>
                  </a:lnTo>
                  <a:lnTo>
                    <a:pt x="486" y="963"/>
                  </a:lnTo>
                  <a:lnTo>
                    <a:pt x="486" y="964"/>
                  </a:lnTo>
                  <a:lnTo>
                    <a:pt x="489" y="964"/>
                  </a:lnTo>
                  <a:lnTo>
                    <a:pt x="491" y="963"/>
                  </a:lnTo>
                  <a:lnTo>
                    <a:pt x="491" y="963"/>
                  </a:lnTo>
                  <a:lnTo>
                    <a:pt x="496" y="974"/>
                  </a:lnTo>
                  <a:lnTo>
                    <a:pt x="501" y="984"/>
                  </a:lnTo>
                  <a:lnTo>
                    <a:pt x="506" y="993"/>
                  </a:lnTo>
                  <a:lnTo>
                    <a:pt x="512" y="1000"/>
                  </a:lnTo>
                  <a:lnTo>
                    <a:pt x="519" y="1007"/>
                  </a:lnTo>
                  <a:lnTo>
                    <a:pt x="526" y="1013"/>
                  </a:lnTo>
                  <a:lnTo>
                    <a:pt x="533" y="1018"/>
                  </a:lnTo>
                  <a:lnTo>
                    <a:pt x="542" y="1022"/>
                  </a:lnTo>
                  <a:lnTo>
                    <a:pt x="550" y="1025"/>
                  </a:lnTo>
                  <a:lnTo>
                    <a:pt x="559" y="1028"/>
                  </a:lnTo>
                  <a:lnTo>
                    <a:pt x="578" y="1030"/>
                  </a:lnTo>
                  <a:lnTo>
                    <a:pt x="598" y="1031"/>
                  </a:lnTo>
                  <a:lnTo>
                    <a:pt x="621" y="1030"/>
                  </a:lnTo>
                  <a:lnTo>
                    <a:pt x="621" y="1030"/>
                  </a:lnTo>
                  <a:lnTo>
                    <a:pt x="672" y="1027"/>
                  </a:lnTo>
                  <a:lnTo>
                    <a:pt x="722" y="1024"/>
                  </a:lnTo>
                  <a:lnTo>
                    <a:pt x="773" y="1022"/>
                  </a:lnTo>
                  <a:lnTo>
                    <a:pt x="798" y="1023"/>
                  </a:lnTo>
                  <a:lnTo>
                    <a:pt x="825" y="1024"/>
                  </a:lnTo>
                  <a:lnTo>
                    <a:pt x="825" y="1024"/>
                  </a:lnTo>
                  <a:lnTo>
                    <a:pt x="826" y="1024"/>
                  </a:lnTo>
                  <a:lnTo>
                    <a:pt x="828" y="1024"/>
                  </a:lnTo>
                  <a:lnTo>
                    <a:pt x="828" y="1024"/>
                  </a:lnTo>
                  <a:lnTo>
                    <a:pt x="880" y="1029"/>
                  </a:lnTo>
                  <a:lnTo>
                    <a:pt x="880" y="1029"/>
                  </a:lnTo>
                  <a:lnTo>
                    <a:pt x="882" y="1030"/>
                  </a:lnTo>
                  <a:lnTo>
                    <a:pt x="885" y="1030"/>
                  </a:lnTo>
                  <a:lnTo>
                    <a:pt x="890" y="1029"/>
                  </a:lnTo>
                  <a:lnTo>
                    <a:pt x="890" y="1029"/>
                  </a:lnTo>
                  <a:lnTo>
                    <a:pt x="939" y="1035"/>
                  </a:lnTo>
                  <a:lnTo>
                    <a:pt x="939" y="1035"/>
                  </a:lnTo>
                  <a:lnTo>
                    <a:pt x="951" y="1037"/>
                  </a:lnTo>
                  <a:lnTo>
                    <a:pt x="967" y="1040"/>
                  </a:lnTo>
                  <a:lnTo>
                    <a:pt x="981" y="1042"/>
                  </a:lnTo>
                  <a:lnTo>
                    <a:pt x="987" y="1042"/>
                  </a:lnTo>
                  <a:lnTo>
                    <a:pt x="993" y="1041"/>
                  </a:lnTo>
                  <a:lnTo>
                    <a:pt x="993" y="1041"/>
                  </a:lnTo>
                  <a:lnTo>
                    <a:pt x="1110" y="1053"/>
                  </a:lnTo>
                  <a:lnTo>
                    <a:pt x="1110" y="1053"/>
                  </a:lnTo>
                  <a:lnTo>
                    <a:pt x="1114" y="1054"/>
                  </a:lnTo>
                  <a:lnTo>
                    <a:pt x="1117" y="1054"/>
                  </a:lnTo>
                  <a:lnTo>
                    <a:pt x="1117" y="1054"/>
                  </a:lnTo>
                  <a:lnTo>
                    <a:pt x="1135" y="1055"/>
                  </a:lnTo>
                  <a:lnTo>
                    <a:pt x="1154" y="1055"/>
                  </a:lnTo>
                  <a:lnTo>
                    <a:pt x="1154" y="1055"/>
                  </a:lnTo>
                  <a:lnTo>
                    <a:pt x="1160" y="1058"/>
                  </a:lnTo>
                  <a:lnTo>
                    <a:pt x="1168" y="1058"/>
                  </a:lnTo>
                  <a:lnTo>
                    <a:pt x="1177" y="1057"/>
                  </a:lnTo>
                  <a:lnTo>
                    <a:pt x="1187" y="1054"/>
                  </a:lnTo>
                  <a:lnTo>
                    <a:pt x="1210" y="1046"/>
                  </a:lnTo>
                  <a:lnTo>
                    <a:pt x="1234" y="1035"/>
                  </a:lnTo>
                  <a:lnTo>
                    <a:pt x="1256" y="1023"/>
                  </a:lnTo>
                  <a:lnTo>
                    <a:pt x="1274" y="1012"/>
                  </a:lnTo>
                  <a:lnTo>
                    <a:pt x="1286" y="1002"/>
                  </a:lnTo>
                  <a:lnTo>
                    <a:pt x="1288" y="1000"/>
                  </a:lnTo>
                  <a:lnTo>
                    <a:pt x="1288" y="998"/>
                  </a:lnTo>
                  <a:lnTo>
                    <a:pt x="1288" y="998"/>
                  </a:lnTo>
                  <a:lnTo>
                    <a:pt x="1296" y="992"/>
                  </a:lnTo>
                  <a:lnTo>
                    <a:pt x="1304" y="984"/>
                  </a:lnTo>
                  <a:lnTo>
                    <a:pt x="1310" y="977"/>
                  </a:lnTo>
                  <a:lnTo>
                    <a:pt x="1316" y="969"/>
                  </a:lnTo>
                  <a:lnTo>
                    <a:pt x="1322" y="962"/>
                  </a:lnTo>
                  <a:lnTo>
                    <a:pt x="1325" y="953"/>
                  </a:lnTo>
                  <a:lnTo>
                    <a:pt x="1334" y="935"/>
                  </a:lnTo>
                  <a:lnTo>
                    <a:pt x="1339" y="916"/>
                  </a:lnTo>
                  <a:lnTo>
                    <a:pt x="1342" y="896"/>
                  </a:lnTo>
                  <a:lnTo>
                    <a:pt x="1345" y="877"/>
                  </a:lnTo>
                  <a:lnTo>
                    <a:pt x="1347" y="857"/>
                  </a:lnTo>
                  <a:lnTo>
                    <a:pt x="1347" y="857"/>
                  </a:lnTo>
                  <a:lnTo>
                    <a:pt x="1352" y="810"/>
                  </a:lnTo>
                  <a:lnTo>
                    <a:pt x="1357" y="763"/>
                  </a:lnTo>
                  <a:lnTo>
                    <a:pt x="1363" y="716"/>
                  </a:lnTo>
                  <a:lnTo>
                    <a:pt x="1370" y="669"/>
                  </a:lnTo>
                  <a:lnTo>
                    <a:pt x="1370" y="669"/>
                  </a:lnTo>
                  <a:lnTo>
                    <a:pt x="1375" y="651"/>
                  </a:lnTo>
                  <a:lnTo>
                    <a:pt x="1380" y="630"/>
                  </a:lnTo>
                  <a:lnTo>
                    <a:pt x="1392" y="588"/>
                  </a:lnTo>
                  <a:lnTo>
                    <a:pt x="1404" y="545"/>
                  </a:lnTo>
                  <a:lnTo>
                    <a:pt x="1410" y="522"/>
                  </a:lnTo>
                  <a:lnTo>
                    <a:pt x="1414" y="500"/>
                  </a:lnTo>
                  <a:lnTo>
                    <a:pt x="1418" y="477"/>
                  </a:lnTo>
                  <a:lnTo>
                    <a:pt x="1419" y="456"/>
                  </a:lnTo>
                  <a:lnTo>
                    <a:pt x="1420" y="434"/>
                  </a:lnTo>
                  <a:lnTo>
                    <a:pt x="1419" y="412"/>
                  </a:lnTo>
                  <a:lnTo>
                    <a:pt x="1416" y="392"/>
                  </a:lnTo>
                  <a:lnTo>
                    <a:pt x="1412" y="382"/>
                  </a:lnTo>
                  <a:lnTo>
                    <a:pt x="1408" y="373"/>
                  </a:lnTo>
                  <a:lnTo>
                    <a:pt x="1405" y="363"/>
                  </a:lnTo>
                  <a:lnTo>
                    <a:pt x="1400" y="353"/>
                  </a:lnTo>
                  <a:lnTo>
                    <a:pt x="1394" y="345"/>
                  </a:lnTo>
                  <a:lnTo>
                    <a:pt x="1387" y="336"/>
                  </a:lnTo>
                  <a:lnTo>
                    <a:pt x="1387" y="336"/>
                  </a:lnTo>
                  <a:lnTo>
                    <a:pt x="1376" y="322"/>
                  </a:lnTo>
                  <a:lnTo>
                    <a:pt x="1364" y="310"/>
                  </a:lnTo>
                  <a:lnTo>
                    <a:pt x="1337" y="285"/>
                  </a:lnTo>
                  <a:lnTo>
                    <a:pt x="1310" y="262"/>
                  </a:lnTo>
                  <a:lnTo>
                    <a:pt x="1282" y="240"/>
                  </a:lnTo>
                  <a:lnTo>
                    <a:pt x="1252" y="220"/>
                  </a:lnTo>
                  <a:lnTo>
                    <a:pt x="1222" y="200"/>
                  </a:lnTo>
                  <a:lnTo>
                    <a:pt x="1160" y="164"/>
                  </a:lnTo>
                  <a:lnTo>
                    <a:pt x="1160" y="164"/>
                  </a:lnTo>
                  <a:close/>
                  <a:moveTo>
                    <a:pt x="291" y="317"/>
                  </a:moveTo>
                  <a:lnTo>
                    <a:pt x="291" y="317"/>
                  </a:lnTo>
                  <a:lnTo>
                    <a:pt x="290" y="317"/>
                  </a:lnTo>
                  <a:lnTo>
                    <a:pt x="288" y="318"/>
                  </a:lnTo>
                  <a:lnTo>
                    <a:pt x="282" y="322"/>
                  </a:lnTo>
                  <a:lnTo>
                    <a:pt x="268" y="338"/>
                  </a:lnTo>
                  <a:lnTo>
                    <a:pt x="254" y="356"/>
                  </a:lnTo>
                  <a:lnTo>
                    <a:pt x="244" y="365"/>
                  </a:lnTo>
                  <a:lnTo>
                    <a:pt x="244" y="365"/>
                  </a:lnTo>
                  <a:lnTo>
                    <a:pt x="254" y="351"/>
                  </a:lnTo>
                  <a:lnTo>
                    <a:pt x="265" y="338"/>
                  </a:lnTo>
                  <a:lnTo>
                    <a:pt x="265" y="338"/>
                  </a:lnTo>
                  <a:lnTo>
                    <a:pt x="279" y="318"/>
                  </a:lnTo>
                  <a:lnTo>
                    <a:pt x="285" y="309"/>
                  </a:lnTo>
                  <a:lnTo>
                    <a:pt x="288" y="303"/>
                  </a:lnTo>
                  <a:lnTo>
                    <a:pt x="289" y="298"/>
                  </a:lnTo>
                  <a:lnTo>
                    <a:pt x="289" y="298"/>
                  </a:lnTo>
                  <a:lnTo>
                    <a:pt x="291" y="317"/>
                  </a:lnTo>
                  <a:lnTo>
                    <a:pt x="291" y="317"/>
                  </a:lnTo>
                  <a:close/>
                  <a:moveTo>
                    <a:pt x="288" y="271"/>
                  </a:moveTo>
                  <a:lnTo>
                    <a:pt x="288" y="271"/>
                  </a:lnTo>
                  <a:lnTo>
                    <a:pt x="288" y="283"/>
                  </a:lnTo>
                  <a:lnTo>
                    <a:pt x="288" y="297"/>
                  </a:lnTo>
                  <a:lnTo>
                    <a:pt x="288" y="297"/>
                  </a:lnTo>
                  <a:lnTo>
                    <a:pt x="288" y="294"/>
                  </a:lnTo>
                  <a:lnTo>
                    <a:pt x="285" y="294"/>
                  </a:lnTo>
                  <a:lnTo>
                    <a:pt x="281" y="297"/>
                  </a:lnTo>
                  <a:lnTo>
                    <a:pt x="274" y="302"/>
                  </a:lnTo>
                  <a:lnTo>
                    <a:pt x="268" y="309"/>
                  </a:lnTo>
                  <a:lnTo>
                    <a:pt x="256" y="323"/>
                  </a:lnTo>
                  <a:lnTo>
                    <a:pt x="249" y="332"/>
                  </a:lnTo>
                  <a:lnTo>
                    <a:pt x="249" y="332"/>
                  </a:lnTo>
                  <a:lnTo>
                    <a:pt x="260" y="317"/>
                  </a:lnTo>
                  <a:lnTo>
                    <a:pt x="271" y="303"/>
                  </a:lnTo>
                  <a:lnTo>
                    <a:pt x="277" y="296"/>
                  </a:lnTo>
                  <a:lnTo>
                    <a:pt x="281" y="288"/>
                  </a:lnTo>
                  <a:lnTo>
                    <a:pt x="285" y="280"/>
                  </a:lnTo>
                  <a:lnTo>
                    <a:pt x="288" y="271"/>
                  </a:lnTo>
                  <a:lnTo>
                    <a:pt x="288" y="271"/>
                  </a:lnTo>
                  <a:close/>
                  <a:moveTo>
                    <a:pt x="240" y="299"/>
                  </a:moveTo>
                  <a:lnTo>
                    <a:pt x="240" y="299"/>
                  </a:lnTo>
                  <a:lnTo>
                    <a:pt x="242" y="299"/>
                  </a:lnTo>
                  <a:lnTo>
                    <a:pt x="244" y="297"/>
                  </a:lnTo>
                  <a:lnTo>
                    <a:pt x="248" y="293"/>
                  </a:lnTo>
                  <a:lnTo>
                    <a:pt x="255" y="283"/>
                  </a:lnTo>
                  <a:lnTo>
                    <a:pt x="255" y="283"/>
                  </a:lnTo>
                  <a:lnTo>
                    <a:pt x="235" y="317"/>
                  </a:lnTo>
                  <a:lnTo>
                    <a:pt x="235" y="317"/>
                  </a:lnTo>
                  <a:lnTo>
                    <a:pt x="236" y="308"/>
                  </a:lnTo>
                  <a:lnTo>
                    <a:pt x="240" y="299"/>
                  </a:lnTo>
                  <a:lnTo>
                    <a:pt x="240" y="299"/>
                  </a:lnTo>
                  <a:close/>
                  <a:moveTo>
                    <a:pt x="234" y="336"/>
                  </a:moveTo>
                  <a:lnTo>
                    <a:pt x="234" y="336"/>
                  </a:lnTo>
                  <a:lnTo>
                    <a:pt x="238" y="333"/>
                  </a:lnTo>
                  <a:lnTo>
                    <a:pt x="238" y="333"/>
                  </a:lnTo>
                  <a:lnTo>
                    <a:pt x="235" y="344"/>
                  </a:lnTo>
                  <a:lnTo>
                    <a:pt x="235" y="344"/>
                  </a:lnTo>
                  <a:lnTo>
                    <a:pt x="234" y="336"/>
                  </a:lnTo>
                  <a:lnTo>
                    <a:pt x="234" y="336"/>
                  </a:lnTo>
                  <a:close/>
                  <a:moveTo>
                    <a:pt x="236" y="351"/>
                  </a:moveTo>
                  <a:lnTo>
                    <a:pt x="236" y="351"/>
                  </a:lnTo>
                  <a:lnTo>
                    <a:pt x="237" y="352"/>
                  </a:lnTo>
                  <a:lnTo>
                    <a:pt x="240" y="352"/>
                  </a:lnTo>
                  <a:lnTo>
                    <a:pt x="243" y="351"/>
                  </a:lnTo>
                  <a:lnTo>
                    <a:pt x="243" y="351"/>
                  </a:lnTo>
                  <a:lnTo>
                    <a:pt x="237" y="361"/>
                  </a:lnTo>
                  <a:lnTo>
                    <a:pt x="237" y="361"/>
                  </a:lnTo>
                  <a:lnTo>
                    <a:pt x="236" y="351"/>
                  </a:lnTo>
                  <a:lnTo>
                    <a:pt x="236" y="351"/>
                  </a:lnTo>
                  <a:close/>
                  <a:moveTo>
                    <a:pt x="246" y="389"/>
                  </a:moveTo>
                  <a:lnTo>
                    <a:pt x="246" y="389"/>
                  </a:lnTo>
                  <a:lnTo>
                    <a:pt x="242" y="380"/>
                  </a:lnTo>
                  <a:lnTo>
                    <a:pt x="242" y="380"/>
                  </a:lnTo>
                  <a:lnTo>
                    <a:pt x="253" y="373"/>
                  </a:lnTo>
                  <a:lnTo>
                    <a:pt x="253" y="373"/>
                  </a:lnTo>
                  <a:lnTo>
                    <a:pt x="246" y="389"/>
                  </a:lnTo>
                  <a:lnTo>
                    <a:pt x="246" y="389"/>
                  </a:lnTo>
                  <a:close/>
                  <a:moveTo>
                    <a:pt x="254" y="414"/>
                  </a:moveTo>
                  <a:lnTo>
                    <a:pt x="254" y="414"/>
                  </a:lnTo>
                  <a:lnTo>
                    <a:pt x="253" y="411"/>
                  </a:lnTo>
                  <a:lnTo>
                    <a:pt x="253" y="411"/>
                  </a:lnTo>
                  <a:lnTo>
                    <a:pt x="255" y="410"/>
                  </a:lnTo>
                  <a:lnTo>
                    <a:pt x="255" y="410"/>
                  </a:lnTo>
                  <a:lnTo>
                    <a:pt x="254" y="414"/>
                  </a:lnTo>
                  <a:lnTo>
                    <a:pt x="254" y="414"/>
                  </a:lnTo>
                  <a:close/>
                  <a:moveTo>
                    <a:pt x="253" y="399"/>
                  </a:moveTo>
                  <a:lnTo>
                    <a:pt x="253" y="399"/>
                  </a:lnTo>
                  <a:lnTo>
                    <a:pt x="255" y="389"/>
                  </a:lnTo>
                  <a:lnTo>
                    <a:pt x="260" y="380"/>
                  </a:lnTo>
                  <a:lnTo>
                    <a:pt x="265" y="370"/>
                  </a:lnTo>
                  <a:lnTo>
                    <a:pt x="270" y="361"/>
                  </a:lnTo>
                  <a:lnTo>
                    <a:pt x="282" y="342"/>
                  </a:lnTo>
                  <a:lnTo>
                    <a:pt x="293" y="324"/>
                  </a:lnTo>
                  <a:lnTo>
                    <a:pt x="293" y="324"/>
                  </a:lnTo>
                  <a:lnTo>
                    <a:pt x="299" y="349"/>
                  </a:lnTo>
                  <a:lnTo>
                    <a:pt x="299" y="349"/>
                  </a:lnTo>
                  <a:lnTo>
                    <a:pt x="296" y="349"/>
                  </a:lnTo>
                  <a:lnTo>
                    <a:pt x="294" y="350"/>
                  </a:lnTo>
                  <a:lnTo>
                    <a:pt x="288" y="355"/>
                  </a:lnTo>
                  <a:lnTo>
                    <a:pt x="282" y="362"/>
                  </a:lnTo>
                  <a:lnTo>
                    <a:pt x="274" y="370"/>
                  </a:lnTo>
                  <a:lnTo>
                    <a:pt x="262" y="388"/>
                  </a:lnTo>
                  <a:lnTo>
                    <a:pt x="258" y="395"/>
                  </a:lnTo>
                  <a:lnTo>
                    <a:pt x="253" y="399"/>
                  </a:lnTo>
                  <a:lnTo>
                    <a:pt x="253" y="399"/>
                  </a:lnTo>
                  <a:close/>
                  <a:moveTo>
                    <a:pt x="301" y="357"/>
                  </a:moveTo>
                  <a:lnTo>
                    <a:pt x="301" y="357"/>
                  </a:lnTo>
                  <a:lnTo>
                    <a:pt x="307" y="374"/>
                  </a:lnTo>
                  <a:lnTo>
                    <a:pt x="307" y="374"/>
                  </a:lnTo>
                  <a:lnTo>
                    <a:pt x="301" y="376"/>
                  </a:lnTo>
                  <a:lnTo>
                    <a:pt x="295" y="381"/>
                  </a:lnTo>
                  <a:lnTo>
                    <a:pt x="290" y="387"/>
                  </a:lnTo>
                  <a:lnTo>
                    <a:pt x="284" y="394"/>
                  </a:lnTo>
                  <a:lnTo>
                    <a:pt x="272" y="408"/>
                  </a:lnTo>
                  <a:lnTo>
                    <a:pt x="267" y="415"/>
                  </a:lnTo>
                  <a:lnTo>
                    <a:pt x="262" y="418"/>
                  </a:lnTo>
                  <a:lnTo>
                    <a:pt x="262" y="418"/>
                  </a:lnTo>
                  <a:lnTo>
                    <a:pt x="266" y="409"/>
                  </a:lnTo>
                  <a:lnTo>
                    <a:pt x="271" y="398"/>
                  </a:lnTo>
                  <a:lnTo>
                    <a:pt x="278" y="388"/>
                  </a:lnTo>
                  <a:lnTo>
                    <a:pt x="287" y="379"/>
                  </a:lnTo>
                  <a:lnTo>
                    <a:pt x="287" y="379"/>
                  </a:lnTo>
                  <a:lnTo>
                    <a:pt x="295" y="368"/>
                  </a:lnTo>
                  <a:lnTo>
                    <a:pt x="301" y="357"/>
                  </a:lnTo>
                  <a:lnTo>
                    <a:pt x="301" y="357"/>
                  </a:lnTo>
                  <a:close/>
                  <a:moveTo>
                    <a:pt x="260" y="432"/>
                  </a:moveTo>
                  <a:lnTo>
                    <a:pt x="260" y="432"/>
                  </a:lnTo>
                  <a:lnTo>
                    <a:pt x="270" y="424"/>
                  </a:lnTo>
                  <a:lnTo>
                    <a:pt x="270" y="424"/>
                  </a:lnTo>
                  <a:lnTo>
                    <a:pt x="262" y="439"/>
                  </a:lnTo>
                  <a:lnTo>
                    <a:pt x="262" y="439"/>
                  </a:lnTo>
                  <a:lnTo>
                    <a:pt x="260" y="432"/>
                  </a:lnTo>
                  <a:lnTo>
                    <a:pt x="260" y="432"/>
                  </a:lnTo>
                  <a:close/>
                  <a:moveTo>
                    <a:pt x="265" y="446"/>
                  </a:moveTo>
                  <a:lnTo>
                    <a:pt x="265" y="446"/>
                  </a:lnTo>
                  <a:lnTo>
                    <a:pt x="271" y="445"/>
                  </a:lnTo>
                  <a:lnTo>
                    <a:pt x="277" y="441"/>
                  </a:lnTo>
                  <a:lnTo>
                    <a:pt x="277" y="441"/>
                  </a:lnTo>
                  <a:lnTo>
                    <a:pt x="268" y="456"/>
                  </a:lnTo>
                  <a:lnTo>
                    <a:pt x="268" y="456"/>
                  </a:lnTo>
                  <a:lnTo>
                    <a:pt x="265" y="446"/>
                  </a:lnTo>
                  <a:lnTo>
                    <a:pt x="265" y="446"/>
                  </a:lnTo>
                  <a:close/>
                  <a:moveTo>
                    <a:pt x="272" y="467"/>
                  </a:moveTo>
                  <a:lnTo>
                    <a:pt x="272" y="467"/>
                  </a:lnTo>
                  <a:lnTo>
                    <a:pt x="276" y="464"/>
                  </a:lnTo>
                  <a:lnTo>
                    <a:pt x="279" y="461"/>
                  </a:lnTo>
                  <a:lnTo>
                    <a:pt x="279" y="461"/>
                  </a:lnTo>
                  <a:lnTo>
                    <a:pt x="273" y="470"/>
                  </a:lnTo>
                  <a:lnTo>
                    <a:pt x="273" y="470"/>
                  </a:lnTo>
                  <a:lnTo>
                    <a:pt x="272" y="467"/>
                  </a:lnTo>
                  <a:lnTo>
                    <a:pt x="272" y="467"/>
                  </a:lnTo>
                  <a:close/>
                  <a:moveTo>
                    <a:pt x="279" y="485"/>
                  </a:moveTo>
                  <a:lnTo>
                    <a:pt x="279" y="485"/>
                  </a:lnTo>
                  <a:lnTo>
                    <a:pt x="278" y="483"/>
                  </a:lnTo>
                  <a:lnTo>
                    <a:pt x="278" y="483"/>
                  </a:lnTo>
                  <a:lnTo>
                    <a:pt x="279" y="482"/>
                  </a:lnTo>
                  <a:lnTo>
                    <a:pt x="279" y="482"/>
                  </a:lnTo>
                  <a:lnTo>
                    <a:pt x="279" y="485"/>
                  </a:lnTo>
                  <a:lnTo>
                    <a:pt x="279" y="485"/>
                  </a:lnTo>
                  <a:close/>
                  <a:moveTo>
                    <a:pt x="279" y="428"/>
                  </a:moveTo>
                  <a:lnTo>
                    <a:pt x="279" y="428"/>
                  </a:lnTo>
                  <a:lnTo>
                    <a:pt x="287" y="417"/>
                  </a:lnTo>
                  <a:lnTo>
                    <a:pt x="294" y="405"/>
                  </a:lnTo>
                  <a:lnTo>
                    <a:pt x="309" y="383"/>
                  </a:lnTo>
                  <a:lnTo>
                    <a:pt x="309" y="383"/>
                  </a:lnTo>
                  <a:lnTo>
                    <a:pt x="314" y="398"/>
                  </a:lnTo>
                  <a:lnTo>
                    <a:pt x="314" y="398"/>
                  </a:lnTo>
                  <a:lnTo>
                    <a:pt x="312" y="397"/>
                  </a:lnTo>
                  <a:lnTo>
                    <a:pt x="309" y="398"/>
                  </a:lnTo>
                  <a:lnTo>
                    <a:pt x="306" y="399"/>
                  </a:lnTo>
                  <a:lnTo>
                    <a:pt x="303" y="403"/>
                  </a:lnTo>
                  <a:lnTo>
                    <a:pt x="299" y="409"/>
                  </a:lnTo>
                  <a:lnTo>
                    <a:pt x="295" y="414"/>
                  </a:lnTo>
                  <a:lnTo>
                    <a:pt x="295" y="414"/>
                  </a:lnTo>
                  <a:lnTo>
                    <a:pt x="288" y="421"/>
                  </a:lnTo>
                  <a:lnTo>
                    <a:pt x="279" y="428"/>
                  </a:lnTo>
                  <a:lnTo>
                    <a:pt x="279" y="428"/>
                  </a:lnTo>
                  <a:close/>
                  <a:moveTo>
                    <a:pt x="308" y="455"/>
                  </a:moveTo>
                  <a:lnTo>
                    <a:pt x="308" y="455"/>
                  </a:lnTo>
                  <a:lnTo>
                    <a:pt x="319" y="444"/>
                  </a:lnTo>
                  <a:lnTo>
                    <a:pt x="330" y="436"/>
                  </a:lnTo>
                  <a:lnTo>
                    <a:pt x="330" y="436"/>
                  </a:lnTo>
                  <a:lnTo>
                    <a:pt x="333" y="444"/>
                  </a:lnTo>
                  <a:lnTo>
                    <a:pt x="333" y="444"/>
                  </a:lnTo>
                  <a:lnTo>
                    <a:pt x="331" y="444"/>
                  </a:lnTo>
                  <a:lnTo>
                    <a:pt x="329" y="444"/>
                  </a:lnTo>
                  <a:lnTo>
                    <a:pt x="323" y="447"/>
                  </a:lnTo>
                  <a:lnTo>
                    <a:pt x="318" y="452"/>
                  </a:lnTo>
                  <a:lnTo>
                    <a:pt x="312" y="458"/>
                  </a:lnTo>
                  <a:lnTo>
                    <a:pt x="302" y="471"/>
                  </a:lnTo>
                  <a:lnTo>
                    <a:pt x="296" y="481"/>
                  </a:lnTo>
                  <a:lnTo>
                    <a:pt x="296" y="481"/>
                  </a:lnTo>
                  <a:lnTo>
                    <a:pt x="295" y="480"/>
                  </a:lnTo>
                  <a:lnTo>
                    <a:pt x="291" y="479"/>
                  </a:lnTo>
                  <a:lnTo>
                    <a:pt x="291" y="479"/>
                  </a:lnTo>
                  <a:lnTo>
                    <a:pt x="297" y="468"/>
                  </a:lnTo>
                  <a:lnTo>
                    <a:pt x="297" y="468"/>
                  </a:lnTo>
                  <a:lnTo>
                    <a:pt x="301" y="467"/>
                  </a:lnTo>
                  <a:lnTo>
                    <a:pt x="307" y="463"/>
                  </a:lnTo>
                  <a:lnTo>
                    <a:pt x="308" y="462"/>
                  </a:lnTo>
                  <a:lnTo>
                    <a:pt x="309" y="459"/>
                  </a:lnTo>
                  <a:lnTo>
                    <a:pt x="311" y="457"/>
                  </a:lnTo>
                  <a:lnTo>
                    <a:pt x="308" y="455"/>
                  </a:lnTo>
                  <a:lnTo>
                    <a:pt x="308" y="455"/>
                  </a:lnTo>
                  <a:close/>
                  <a:moveTo>
                    <a:pt x="291" y="462"/>
                  </a:moveTo>
                  <a:lnTo>
                    <a:pt x="291" y="462"/>
                  </a:lnTo>
                  <a:lnTo>
                    <a:pt x="290" y="462"/>
                  </a:lnTo>
                  <a:lnTo>
                    <a:pt x="290" y="462"/>
                  </a:lnTo>
                  <a:lnTo>
                    <a:pt x="305" y="442"/>
                  </a:lnTo>
                  <a:lnTo>
                    <a:pt x="320" y="423"/>
                  </a:lnTo>
                  <a:lnTo>
                    <a:pt x="320" y="423"/>
                  </a:lnTo>
                  <a:lnTo>
                    <a:pt x="320" y="418"/>
                  </a:lnTo>
                  <a:lnTo>
                    <a:pt x="319" y="416"/>
                  </a:lnTo>
                  <a:lnTo>
                    <a:pt x="317" y="416"/>
                  </a:lnTo>
                  <a:lnTo>
                    <a:pt x="313" y="417"/>
                  </a:lnTo>
                  <a:lnTo>
                    <a:pt x="313" y="417"/>
                  </a:lnTo>
                  <a:lnTo>
                    <a:pt x="301" y="428"/>
                  </a:lnTo>
                  <a:lnTo>
                    <a:pt x="289" y="439"/>
                  </a:lnTo>
                  <a:lnTo>
                    <a:pt x="289" y="439"/>
                  </a:lnTo>
                  <a:lnTo>
                    <a:pt x="302" y="420"/>
                  </a:lnTo>
                  <a:lnTo>
                    <a:pt x="302" y="420"/>
                  </a:lnTo>
                  <a:lnTo>
                    <a:pt x="311" y="412"/>
                  </a:lnTo>
                  <a:lnTo>
                    <a:pt x="314" y="408"/>
                  </a:lnTo>
                  <a:lnTo>
                    <a:pt x="317" y="403"/>
                  </a:lnTo>
                  <a:lnTo>
                    <a:pt x="317" y="403"/>
                  </a:lnTo>
                  <a:lnTo>
                    <a:pt x="326" y="428"/>
                  </a:lnTo>
                  <a:lnTo>
                    <a:pt x="326" y="428"/>
                  </a:lnTo>
                  <a:lnTo>
                    <a:pt x="321" y="430"/>
                  </a:lnTo>
                  <a:lnTo>
                    <a:pt x="315" y="433"/>
                  </a:lnTo>
                  <a:lnTo>
                    <a:pt x="307" y="442"/>
                  </a:lnTo>
                  <a:lnTo>
                    <a:pt x="297" y="452"/>
                  </a:lnTo>
                  <a:lnTo>
                    <a:pt x="291" y="462"/>
                  </a:lnTo>
                  <a:lnTo>
                    <a:pt x="291" y="462"/>
                  </a:lnTo>
                  <a:close/>
                  <a:moveTo>
                    <a:pt x="285" y="501"/>
                  </a:moveTo>
                  <a:lnTo>
                    <a:pt x="285" y="501"/>
                  </a:lnTo>
                  <a:lnTo>
                    <a:pt x="283" y="494"/>
                  </a:lnTo>
                  <a:lnTo>
                    <a:pt x="283" y="494"/>
                  </a:lnTo>
                  <a:lnTo>
                    <a:pt x="283" y="494"/>
                  </a:lnTo>
                  <a:lnTo>
                    <a:pt x="283" y="494"/>
                  </a:lnTo>
                  <a:lnTo>
                    <a:pt x="288" y="492"/>
                  </a:lnTo>
                  <a:lnTo>
                    <a:pt x="293" y="489"/>
                  </a:lnTo>
                  <a:lnTo>
                    <a:pt x="293" y="489"/>
                  </a:lnTo>
                  <a:lnTo>
                    <a:pt x="285" y="501"/>
                  </a:lnTo>
                  <a:lnTo>
                    <a:pt x="285" y="501"/>
                  </a:lnTo>
                  <a:close/>
                  <a:moveTo>
                    <a:pt x="290" y="514"/>
                  </a:moveTo>
                  <a:lnTo>
                    <a:pt x="290" y="514"/>
                  </a:lnTo>
                  <a:lnTo>
                    <a:pt x="300" y="495"/>
                  </a:lnTo>
                  <a:lnTo>
                    <a:pt x="311" y="477"/>
                  </a:lnTo>
                  <a:lnTo>
                    <a:pt x="311" y="477"/>
                  </a:lnTo>
                  <a:lnTo>
                    <a:pt x="317" y="471"/>
                  </a:lnTo>
                  <a:lnTo>
                    <a:pt x="324" y="464"/>
                  </a:lnTo>
                  <a:lnTo>
                    <a:pt x="331" y="457"/>
                  </a:lnTo>
                  <a:lnTo>
                    <a:pt x="333" y="453"/>
                  </a:lnTo>
                  <a:lnTo>
                    <a:pt x="336" y="450"/>
                  </a:lnTo>
                  <a:lnTo>
                    <a:pt x="336" y="450"/>
                  </a:lnTo>
                  <a:lnTo>
                    <a:pt x="342" y="465"/>
                  </a:lnTo>
                  <a:lnTo>
                    <a:pt x="342" y="465"/>
                  </a:lnTo>
                  <a:lnTo>
                    <a:pt x="337" y="468"/>
                  </a:lnTo>
                  <a:lnTo>
                    <a:pt x="331" y="471"/>
                  </a:lnTo>
                  <a:lnTo>
                    <a:pt x="325" y="476"/>
                  </a:lnTo>
                  <a:lnTo>
                    <a:pt x="320" y="482"/>
                  </a:lnTo>
                  <a:lnTo>
                    <a:pt x="309" y="495"/>
                  </a:lnTo>
                  <a:lnTo>
                    <a:pt x="302" y="506"/>
                  </a:lnTo>
                  <a:lnTo>
                    <a:pt x="302" y="506"/>
                  </a:lnTo>
                  <a:lnTo>
                    <a:pt x="291" y="515"/>
                  </a:lnTo>
                  <a:lnTo>
                    <a:pt x="291" y="515"/>
                  </a:lnTo>
                  <a:lnTo>
                    <a:pt x="290" y="514"/>
                  </a:lnTo>
                  <a:lnTo>
                    <a:pt x="290" y="514"/>
                  </a:lnTo>
                  <a:close/>
                  <a:moveTo>
                    <a:pt x="366" y="520"/>
                  </a:moveTo>
                  <a:lnTo>
                    <a:pt x="366" y="520"/>
                  </a:lnTo>
                  <a:lnTo>
                    <a:pt x="365" y="520"/>
                  </a:lnTo>
                  <a:lnTo>
                    <a:pt x="362" y="520"/>
                  </a:lnTo>
                  <a:lnTo>
                    <a:pt x="358" y="522"/>
                  </a:lnTo>
                  <a:lnTo>
                    <a:pt x="352" y="528"/>
                  </a:lnTo>
                  <a:lnTo>
                    <a:pt x="344" y="535"/>
                  </a:lnTo>
                  <a:lnTo>
                    <a:pt x="332" y="551"/>
                  </a:lnTo>
                  <a:lnTo>
                    <a:pt x="324" y="560"/>
                  </a:lnTo>
                  <a:lnTo>
                    <a:pt x="324" y="560"/>
                  </a:lnTo>
                  <a:lnTo>
                    <a:pt x="331" y="546"/>
                  </a:lnTo>
                  <a:lnTo>
                    <a:pt x="341" y="533"/>
                  </a:lnTo>
                  <a:lnTo>
                    <a:pt x="352" y="521"/>
                  </a:lnTo>
                  <a:lnTo>
                    <a:pt x="361" y="509"/>
                  </a:lnTo>
                  <a:lnTo>
                    <a:pt x="361" y="509"/>
                  </a:lnTo>
                  <a:lnTo>
                    <a:pt x="372" y="530"/>
                  </a:lnTo>
                  <a:lnTo>
                    <a:pt x="372" y="530"/>
                  </a:lnTo>
                  <a:lnTo>
                    <a:pt x="355" y="550"/>
                  </a:lnTo>
                  <a:lnTo>
                    <a:pt x="346" y="558"/>
                  </a:lnTo>
                  <a:lnTo>
                    <a:pt x="336" y="567"/>
                  </a:lnTo>
                  <a:lnTo>
                    <a:pt x="336" y="567"/>
                  </a:lnTo>
                  <a:lnTo>
                    <a:pt x="343" y="554"/>
                  </a:lnTo>
                  <a:lnTo>
                    <a:pt x="343" y="554"/>
                  </a:lnTo>
                  <a:lnTo>
                    <a:pt x="349" y="548"/>
                  </a:lnTo>
                  <a:lnTo>
                    <a:pt x="359" y="538"/>
                  </a:lnTo>
                  <a:lnTo>
                    <a:pt x="362" y="533"/>
                  </a:lnTo>
                  <a:lnTo>
                    <a:pt x="366" y="527"/>
                  </a:lnTo>
                  <a:lnTo>
                    <a:pt x="367" y="523"/>
                  </a:lnTo>
                  <a:lnTo>
                    <a:pt x="367" y="521"/>
                  </a:lnTo>
                  <a:lnTo>
                    <a:pt x="366" y="520"/>
                  </a:lnTo>
                  <a:lnTo>
                    <a:pt x="366" y="520"/>
                  </a:lnTo>
                  <a:close/>
                  <a:moveTo>
                    <a:pt x="317" y="536"/>
                  </a:moveTo>
                  <a:lnTo>
                    <a:pt x="317" y="536"/>
                  </a:lnTo>
                  <a:lnTo>
                    <a:pt x="323" y="524"/>
                  </a:lnTo>
                  <a:lnTo>
                    <a:pt x="331" y="512"/>
                  </a:lnTo>
                  <a:lnTo>
                    <a:pt x="342" y="501"/>
                  </a:lnTo>
                  <a:lnTo>
                    <a:pt x="353" y="489"/>
                  </a:lnTo>
                  <a:lnTo>
                    <a:pt x="353" y="489"/>
                  </a:lnTo>
                  <a:lnTo>
                    <a:pt x="353" y="489"/>
                  </a:lnTo>
                  <a:lnTo>
                    <a:pt x="353" y="489"/>
                  </a:lnTo>
                  <a:lnTo>
                    <a:pt x="358" y="499"/>
                  </a:lnTo>
                  <a:lnTo>
                    <a:pt x="358" y="499"/>
                  </a:lnTo>
                  <a:lnTo>
                    <a:pt x="337" y="518"/>
                  </a:lnTo>
                  <a:lnTo>
                    <a:pt x="327" y="528"/>
                  </a:lnTo>
                  <a:lnTo>
                    <a:pt x="317" y="536"/>
                  </a:lnTo>
                  <a:lnTo>
                    <a:pt x="317" y="536"/>
                  </a:lnTo>
                  <a:close/>
                  <a:moveTo>
                    <a:pt x="305" y="522"/>
                  </a:moveTo>
                  <a:lnTo>
                    <a:pt x="305" y="522"/>
                  </a:lnTo>
                  <a:lnTo>
                    <a:pt x="309" y="512"/>
                  </a:lnTo>
                  <a:lnTo>
                    <a:pt x="309" y="512"/>
                  </a:lnTo>
                  <a:lnTo>
                    <a:pt x="319" y="504"/>
                  </a:lnTo>
                  <a:lnTo>
                    <a:pt x="329" y="494"/>
                  </a:lnTo>
                  <a:lnTo>
                    <a:pt x="346" y="474"/>
                  </a:lnTo>
                  <a:lnTo>
                    <a:pt x="346" y="474"/>
                  </a:lnTo>
                  <a:lnTo>
                    <a:pt x="349" y="482"/>
                  </a:lnTo>
                  <a:lnTo>
                    <a:pt x="349" y="482"/>
                  </a:lnTo>
                  <a:lnTo>
                    <a:pt x="344" y="483"/>
                  </a:lnTo>
                  <a:lnTo>
                    <a:pt x="338" y="487"/>
                  </a:lnTo>
                  <a:lnTo>
                    <a:pt x="326" y="499"/>
                  </a:lnTo>
                  <a:lnTo>
                    <a:pt x="314" y="514"/>
                  </a:lnTo>
                  <a:lnTo>
                    <a:pt x="305" y="522"/>
                  </a:lnTo>
                  <a:lnTo>
                    <a:pt x="305" y="522"/>
                  </a:lnTo>
                  <a:close/>
                  <a:moveTo>
                    <a:pt x="301" y="538"/>
                  </a:moveTo>
                  <a:lnTo>
                    <a:pt x="301" y="538"/>
                  </a:lnTo>
                  <a:lnTo>
                    <a:pt x="308" y="532"/>
                  </a:lnTo>
                  <a:lnTo>
                    <a:pt x="308" y="532"/>
                  </a:lnTo>
                  <a:lnTo>
                    <a:pt x="305" y="545"/>
                  </a:lnTo>
                  <a:lnTo>
                    <a:pt x="305" y="545"/>
                  </a:lnTo>
                  <a:lnTo>
                    <a:pt x="301" y="538"/>
                  </a:lnTo>
                  <a:lnTo>
                    <a:pt x="301" y="538"/>
                  </a:lnTo>
                  <a:close/>
                  <a:moveTo>
                    <a:pt x="319" y="577"/>
                  </a:moveTo>
                  <a:lnTo>
                    <a:pt x="319" y="577"/>
                  </a:lnTo>
                  <a:lnTo>
                    <a:pt x="319" y="577"/>
                  </a:lnTo>
                  <a:lnTo>
                    <a:pt x="319" y="577"/>
                  </a:lnTo>
                  <a:lnTo>
                    <a:pt x="320" y="576"/>
                  </a:lnTo>
                  <a:lnTo>
                    <a:pt x="320" y="576"/>
                  </a:lnTo>
                  <a:lnTo>
                    <a:pt x="319" y="577"/>
                  </a:lnTo>
                  <a:lnTo>
                    <a:pt x="319" y="577"/>
                  </a:lnTo>
                  <a:close/>
                  <a:moveTo>
                    <a:pt x="313" y="564"/>
                  </a:moveTo>
                  <a:lnTo>
                    <a:pt x="313" y="564"/>
                  </a:lnTo>
                  <a:lnTo>
                    <a:pt x="308" y="552"/>
                  </a:lnTo>
                  <a:lnTo>
                    <a:pt x="308" y="552"/>
                  </a:lnTo>
                  <a:lnTo>
                    <a:pt x="312" y="552"/>
                  </a:lnTo>
                  <a:lnTo>
                    <a:pt x="314" y="551"/>
                  </a:lnTo>
                  <a:lnTo>
                    <a:pt x="320" y="546"/>
                  </a:lnTo>
                  <a:lnTo>
                    <a:pt x="320" y="546"/>
                  </a:lnTo>
                  <a:lnTo>
                    <a:pt x="317" y="554"/>
                  </a:lnTo>
                  <a:lnTo>
                    <a:pt x="313" y="564"/>
                  </a:lnTo>
                  <a:lnTo>
                    <a:pt x="313" y="564"/>
                  </a:lnTo>
                  <a:close/>
                  <a:moveTo>
                    <a:pt x="323" y="587"/>
                  </a:moveTo>
                  <a:lnTo>
                    <a:pt x="323" y="587"/>
                  </a:lnTo>
                  <a:lnTo>
                    <a:pt x="324" y="587"/>
                  </a:lnTo>
                  <a:lnTo>
                    <a:pt x="324" y="587"/>
                  </a:lnTo>
                  <a:lnTo>
                    <a:pt x="332" y="581"/>
                  </a:lnTo>
                  <a:lnTo>
                    <a:pt x="332" y="581"/>
                  </a:lnTo>
                  <a:lnTo>
                    <a:pt x="329" y="589"/>
                  </a:lnTo>
                  <a:lnTo>
                    <a:pt x="326" y="598"/>
                  </a:lnTo>
                  <a:lnTo>
                    <a:pt x="326" y="598"/>
                  </a:lnTo>
                  <a:lnTo>
                    <a:pt x="323" y="587"/>
                  </a:lnTo>
                  <a:lnTo>
                    <a:pt x="323" y="587"/>
                  </a:lnTo>
                  <a:close/>
                  <a:moveTo>
                    <a:pt x="335" y="619"/>
                  </a:moveTo>
                  <a:lnTo>
                    <a:pt x="335" y="619"/>
                  </a:lnTo>
                  <a:lnTo>
                    <a:pt x="332" y="615"/>
                  </a:lnTo>
                  <a:lnTo>
                    <a:pt x="332" y="615"/>
                  </a:lnTo>
                  <a:lnTo>
                    <a:pt x="337" y="612"/>
                  </a:lnTo>
                  <a:lnTo>
                    <a:pt x="337" y="612"/>
                  </a:lnTo>
                  <a:lnTo>
                    <a:pt x="335" y="619"/>
                  </a:lnTo>
                  <a:lnTo>
                    <a:pt x="335" y="619"/>
                  </a:lnTo>
                  <a:close/>
                  <a:moveTo>
                    <a:pt x="342" y="639"/>
                  </a:moveTo>
                  <a:lnTo>
                    <a:pt x="342" y="639"/>
                  </a:lnTo>
                  <a:lnTo>
                    <a:pt x="341" y="636"/>
                  </a:lnTo>
                  <a:lnTo>
                    <a:pt x="341" y="636"/>
                  </a:lnTo>
                  <a:lnTo>
                    <a:pt x="344" y="635"/>
                  </a:lnTo>
                  <a:lnTo>
                    <a:pt x="344" y="635"/>
                  </a:lnTo>
                  <a:lnTo>
                    <a:pt x="342" y="639"/>
                  </a:lnTo>
                  <a:lnTo>
                    <a:pt x="342" y="639"/>
                  </a:lnTo>
                  <a:close/>
                  <a:moveTo>
                    <a:pt x="342" y="626"/>
                  </a:moveTo>
                  <a:lnTo>
                    <a:pt x="342" y="626"/>
                  </a:lnTo>
                  <a:lnTo>
                    <a:pt x="346" y="618"/>
                  </a:lnTo>
                  <a:lnTo>
                    <a:pt x="350" y="611"/>
                  </a:lnTo>
                  <a:lnTo>
                    <a:pt x="360" y="597"/>
                  </a:lnTo>
                  <a:lnTo>
                    <a:pt x="383" y="571"/>
                  </a:lnTo>
                  <a:lnTo>
                    <a:pt x="383" y="571"/>
                  </a:lnTo>
                  <a:lnTo>
                    <a:pt x="385" y="568"/>
                  </a:lnTo>
                  <a:lnTo>
                    <a:pt x="385" y="567"/>
                  </a:lnTo>
                  <a:lnTo>
                    <a:pt x="384" y="567"/>
                  </a:lnTo>
                  <a:lnTo>
                    <a:pt x="382" y="567"/>
                  </a:lnTo>
                  <a:lnTo>
                    <a:pt x="377" y="569"/>
                  </a:lnTo>
                  <a:lnTo>
                    <a:pt x="368" y="574"/>
                  </a:lnTo>
                  <a:lnTo>
                    <a:pt x="365" y="576"/>
                  </a:lnTo>
                  <a:lnTo>
                    <a:pt x="365" y="576"/>
                  </a:lnTo>
                  <a:lnTo>
                    <a:pt x="350" y="589"/>
                  </a:lnTo>
                  <a:lnTo>
                    <a:pt x="343" y="597"/>
                  </a:lnTo>
                  <a:lnTo>
                    <a:pt x="336" y="603"/>
                  </a:lnTo>
                  <a:lnTo>
                    <a:pt x="336" y="603"/>
                  </a:lnTo>
                  <a:lnTo>
                    <a:pt x="337" y="595"/>
                  </a:lnTo>
                  <a:lnTo>
                    <a:pt x="339" y="589"/>
                  </a:lnTo>
                  <a:lnTo>
                    <a:pt x="347" y="577"/>
                  </a:lnTo>
                  <a:lnTo>
                    <a:pt x="355" y="565"/>
                  </a:lnTo>
                  <a:lnTo>
                    <a:pt x="365" y="553"/>
                  </a:lnTo>
                  <a:lnTo>
                    <a:pt x="365" y="553"/>
                  </a:lnTo>
                  <a:lnTo>
                    <a:pt x="377" y="540"/>
                  </a:lnTo>
                  <a:lnTo>
                    <a:pt x="377" y="540"/>
                  </a:lnTo>
                  <a:lnTo>
                    <a:pt x="391" y="568"/>
                  </a:lnTo>
                  <a:lnTo>
                    <a:pt x="403" y="597"/>
                  </a:lnTo>
                  <a:lnTo>
                    <a:pt x="403" y="597"/>
                  </a:lnTo>
                  <a:lnTo>
                    <a:pt x="398" y="599"/>
                  </a:lnTo>
                  <a:lnTo>
                    <a:pt x="395" y="603"/>
                  </a:lnTo>
                  <a:lnTo>
                    <a:pt x="386" y="611"/>
                  </a:lnTo>
                  <a:lnTo>
                    <a:pt x="371" y="629"/>
                  </a:lnTo>
                  <a:lnTo>
                    <a:pt x="371" y="629"/>
                  </a:lnTo>
                  <a:lnTo>
                    <a:pt x="361" y="638"/>
                  </a:lnTo>
                  <a:lnTo>
                    <a:pt x="350" y="644"/>
                  </a:lnTo>
                  <a:lnTo>
                    <a:pt x="350" y="644"/>
                  </a:lnTo>
                  <a:lnTo>
                    <a:pt x="360" y="629"/>
                  </a:lnTo>
                  <a:lnTo>
                    <a:pt x="371" y="617"/>
                  </a:lnTo>
                  <a:lnTo>
                    <a:pt x="382" y="605"/>
                  </a:lnTo>
                  <a:lnTo>
                    <a:pt x="394" y="593"/>
                  </a:lnTo>
                  <a:lnTo>
                    <a:pt x="394" y="593"/>
                  </a:lnTo>
                  <a:lnTo>
                    <a:pt x="396" y="591"/>
                  </a:lnTo>
                  <a:lnTo>
                    <a:pt x="395" y="587"/>
                  </a:lnTo>
                  <a:lnTo>
                    <a:pt x="395" y="587"/>
                  </a:lnTo>
                  <a:lnTo>
                    <a:pt x="392" y="586"/>
                  </a:lnTo>
                  <a:lnTo>
                    <a:pt x="391" y="587"/>
                  </a:lnTo>
                  <a:lnTo>
                    <a:pt x="385" y="589"/>
                  </a:lnTo>
                  <a:lnTo>
                    <a:pt x="377" y="595"/>
                  </a:lnTo>
                  <a:lnTo>
                    <a:pt x="368" y="603"/>
                  </a:lnTo>
                  <a:lnTo>
                    <a:pt x="353" y="617"/>
                  </a:lnTo>
                  <a:lnTo>
                    <a:pt x="342" y="626"/>
                  </a:lnTo>
                  <a:lnTo>
                    <a:pt x="342" y="626"/>
                  </a:lnTo>
                  <a:close/>
                  <a:moveTo>
                    <a:pt x="392" y="703"/>
                  </a:moveTo>
                  <a:lnTo>
                    <a:pt x="392" y="703"/>
                  </a:lnTo>
                  <a:lnTo>
                    <a:pt x="394" y="700"/>
                  </a:lnTo>
                  <a:lnTo>
                    <a:pt x="394" y="698"/>
                  </a:lnTo>
                  <a:lnTo>
                    <a:pt x="394" y="698"/>
                  </a:lnTo>
                  <a:lnTo>
                    <a:pt x="396" y="698"/>
                  </a:lnTo>
                  <a:lnTo>
                    <a:pt x="400" y="697"/>
                  </a:lnTo>
                  <a:lnTo>
                    <a:pt x="403" y="694"/>
                  </a:lnTo>
                  <a:lnTo>
                    <a:pt x="403" y="693"/>
                  </a:lnTo>
                  <a:lnTo>
                    <a:pt x="403" y="691"/>
                  </a:lnTo>
                  <a:lnTo>
                    <a:pt x="403" y="691"/>
                  </a:lnTo>
                  <a:lnTo>
                    <a:pt x="411" y="691"/>
                  </a:lnTo>
                  <a:lnTo>
                    <a:pt x="411" y="691"/>
                  </a:lnTo>
                  <a:lnTo>
                    <a:pt x="404" y="701"/>
                  </a:lnTo>
                  <a:lnTo>
                    <a:pt x="397" y="710"/>
                  </a:lnTo>
                  <a:lnTo>
                    <a:pt x="389" y="717"/>
                  </a:lnTo>
                  <a:lnTo>
                    <a:pt x="379" y="723"/>
                  </a:lnTo>
                  <a:lnTo>
                    <a:pt x="379" y="723"/>
                  </a:lnTo>
                  <a:lnTo>
                    <a:pt x="378" y="722"/>
                  </a:lnTo>
                  <a:lnTo>
                    <a:pt x="378" y="722"/>
                  </a:lnTo>
                  <a:lnTo>
                    <a:pt x="383" y="710"/>
                  </a:lnTo>
                  <a:lnTo>
                    <a:pt x="383" y="710"/>
                  </a:lnTo>
                  <a:lnTo>
                    <a:pt x="392" y="703"/>
                  </a:lnTo>
                  <a:lnTo>
                    <a:pt x="392" y="703"/>
                  </a:lnTo>
                  <a:close/>
                  <a:moveTo>
                    <a:pt x="389" y="681"/>
                  </a:moveTo>
                  <a:lnTo>
                    <a:pt x="389" y="681"/>
                  </a:lnTo>
                  <a:lnTo>
                    <a:pt x="394" y="679"/>
                  </a:lnTo>
                  <a:lnTo>
                    <a:pt x="394" y="679"/>
                  </a:lnTo>
                  <a:lnTo>
                    <a:pt x="391" y="681"/>
                  </a:lnTo>
                  <a:lnTo>
                    <a:pt x="391" y="681"/>
                  </a:lnTo>
                  <a:lnTo>
                    <a:pt x="389" y="681"/>
                  </a:lnTo>
                  <a:lnTo>
                    <a:pt x="389" y="681"/>
                  </a:lnTo>
                  <a:close/>
                  <a:moveTo>
                    <a:pt x="403" y="681"/>
                  </a:moveTo>
                  <a:lnTo>
                    <a:pt x="403" y="681"/>
                  </a:lnTo>
                  <a:lnTo>
                    <a:pt x="418" y="665"/>
                  </a:lnTo>
                  <a:lnTo>
                    <a:pt x="418" y="665"/>
                  </a:lnTo>
                  <a:lnTo>
                    <a:pt x="417" y="674"/>
                  </a:lnTo>
                  <a:lnTo>
                    <a:pt x="414" y="681"/>
                  </a:lnTo>
                  <a:lnTo>
                    <a:pt x="414" y="681"/>
                  </a:lnTo>
                  <a:lnTo>
                    <a:pt x="403" y="681"/>
                  </a:lnTo>
                  <a:lnTo>
                    <a:pt x="403" y="681"/>
                  </a:lnTo>
                  <a:close/>
                  <a:moveTo>
                    <a:pt x="376" y="679"/>
                  </a:moveTo>
                  <a:lnTo>
                    <a:pt x="376" y="679"/>
                  </a:lnTo>
                  <a:lnTo>
                    <a:pt x="384" y="669"/>
                  </a:lnTo>
                  <a:lnTo>
                    <a:pt x="397" y="653"/>
                  </a:lnTo>
                  <a:lnTo>
                    <a:pt x="404" y="646"/>
                  </a:lnTo>
                  <a:lnTo>
                    <a:pt x="409" y="639"/>
                  </a:lnTo>
                  <a:lnTo>
                    <a:pt x="412" y="633"/>
                  </a:lnTo>
                  <a:lnTo>
                    <a:pt x="412" y="630"/>
                  </a:lnTo>
                  <a:lnTo>
                    <a:pt x="412" y="629"/>
                  </a:lnTo>
                  <a:lnTo>
                    <a:pt x="412" y="629"/>
                  </a:lnTo>
                  <a:lnTo>
                    <a:pt x="411" y="629"/>
                  </a:lnTo>
                  <a:lnTo>
                    <a:pt x="408" y="629"/>
                  </a:lnTo>
                  <a:lnTo>
                    <a:pt x="402" y="633"/>
                  </a:lnTo>
                  <a:lnTo>
                    <a:pt x="384" y="645"/>
                  </a:lnTo>
                  <a:lnTo>
                    <a:pt x="356" y="668"/>
                  </a:lnTo>
                  <a:lnTo>
                    <a:pt x="356" y="668"/>
                  </a:lnTo>
                  <a:lnTo>
                    <a:pt x="355" y="665"/>
                  </a:lnTo>
                  <a:lnTo>
                    <a:pt x="355" y="665"/>
                  </a:lnTo>
                  <a:lnTo>
                    <a:pt x="360" y="658"/>
                  </a:lnTo>
                  <a:lnTo>
                    <a:pt x="365" y="651"/>
                  </a:lnTo>
                  <a:lnTo>
                    <a:pt x="378" y="636"/>
                  </a:lnTo>
                  <a:lnTo>
                    <a:pt x="378" y="636"/>
                  </a:lnTo>
                  <a:lnTo>
                    <a:pt x="392" y="622"/>
                  </a:lnTo>
                  <a:lnTo>
                    <a:pt x="407" y="606"/>
                  </a:lnTo>
                  <a:lnTo>
                    <a:pt x="407" y="606"/>
                  </a:lnTo>
                  <a:lnTo>
                    <a:pt x="414" y="630"/>
                  </a:lnTo>
                  <a:lnTo>
                    <a:pt x="417" y="642"/>
                  </a:lnTo>
                  <a:lnTo>
                    <a:pt x="418" y="653"/>
                  </a:lnTo>
                  <a:lnTo>
                    <a:pt x="418" y="653"/>
                  </a:lnTo>
                  <a:lnTo>
                    <a:pt x="413" y="654"/>
                  </a:lnTo>
                  <a:lnTo>
                    <a:pt x="407" y="656"/>
                  </a:lnTo>
                  <a:lnTo>
                    <a:pt x="396" y="663"/>
                  </a:lnTo>
                  <a:lnTo>
                    <a:pt x="376" y="679"/>
                  </a:lnTo>
                  <a:lnTo>
                    <a:pt x="376" y="679"/>
                  </a:lnTo>
                  <a:close/>
                  <a:moveTo>
                    <a:pt x="377" y="689"/>
                  </a:moveTo>
                  <a:lnTo>
                    <a:pt x="377" y="689"/>
                  </a:lnTo>
                  <a:lnTo>
                    <a:pt x="377" y="689"/>
                  </a:lnTo>
                  <a:lnTo>
                    <a:pt x="377" y="689"/>
                  </a:lnTo>
                  <a:lnTo>
                    <a:pt x="377" y="689"/>
                  </a:lnTo>
                  <a:lnTo>
                    <a:pt x="377" y="689"/>
                  </a:lnTo>
                  <a:lnTo>
                    <a:pt x="377" y="689"/>
                  </a:lnTo>
                  <a:lnTo>
                    <a:pt x="377" y="689"/>
                  </a:lnTo>
                  <a:close/>
                  <a:moveTo>
                    <a:pt x="371" y="670"/>
                  </a:moveTo>
                  <a:lnTo>
                    <a:pt x="371" y="670"/>
                  </a:lnTo>
                  <a:lnTo>
                    <a:pt x="365" y="679"/>
                  </a:lnTo>
                  <a:lnTo>
                    <a:pt x="365" y="679"/>
                  </a:lnTo>
                  <a:lnTo>
                    <a:pt x="364" y="679"/>
                  </a:lnTo>
                  <a:lnTo>
                    <a:pt x="364" y="679"/>
                  </a:lnTo>
                  <a:lnTo>
                    <a:pt x="361" y="676"/>
                  </a:lnTo>
                  <a:lnTo>
                    <a:pt x="361" y="676"/>
                  </a:lnTo>
                  <a:lnTo>
                    <a:pt x="371" y="670"/>
                  </a:lnTo>
                  <a:lnTo>
                    <a:pt x="371" y="670"/>
                  </a:lnTo>
                  <a:close/>
                  <a:moveTo>
                    <a:pt x="350" y="654"/>
                  </a:moveTo>
                  <a:lnTo>
                    <a:pt x="350" y="654"/>
                  </a:lnTo>
                  <a:lnTo>
                    <a:pt x="349" y="656"/>
                  </a:lnTo>
                  <a:lnTo>
                    <a:pt x="349" y="656"/>
                  </a:lnTo>
                  <a:lnTo>
                    <a:pt x="349" y="656"/>
                  </a:lnTo>
                  <a:lnTo>
                    <a:pt x="349" y="656"/>
                  </a:lnTo>
                  <a:lnTo>
                    <a:pt x="350" y="654"/>
                  </a:lnTo>
                  <a:lnTo>
                    <a:pt x="350" y="654"/>
                  </a:lnTo>
                  <a:close/>
                  <a:moveTo>
                    <a:pt x="346" y="686"/>
                  </a:moveTo>
                  <a:lnTo>
                    <a:pt x="346" y="686"/>
                  </a:lnTo>
                  <a:lnTo>
                    <a:pt x="349" y="685"/>
                  </a:lnTo>
                  <a:lnTo>
                    <a:pt x="354" y="681"/>
                  </a:lnTo>
                  <a:lnTo>
                    <a:pt x="354" y="681"/>
                  </a:lnTo>
                  <a:lnTo>
                    <a:pt x="360" y="689"/>
                  </a:lnTo>
                  <a:lnTo>
                    <a:pt x="360" y="689"/>
                  </a:lnTo>
                  <a:lnTo>
                    <a:pt x="359" y="689"/>
                  </a:lnTo>
                  <a:lnTo>
                    <a:pt x="359" y="689"/>
                  </a:lnTo>
                  <a:lnTo>
                    <a:pt x="341" y="691"/>
                  </a:lnTo>
                  <a:lnTo>
                    <a:pt x="341" y="691"/>
                  </a:lnTo>
                  <a:lnTo>
                    <a:pt x="346" y="686"/>
                  </a:lnTo>
                  <a:lnTo>
                    <a:pt x="346" y="686"/>
                  </a:lnTo>
                  <a:close/>
                  <a:moveTo>
                    <a:pt x="331" y="700"/>
                  </a:moveTo>
                  <a:lnTo>
                    <a:pt x="331" y="700"/>
                  </a:lnTo>
                  <a:lnTo>
                    <a:pt x="341" y="701"/>
                  </a:lnTo>
                  <a:lnTo>
                    <a:pt x="352" y="701"/>
                  </a:lnTo>
                  <a:lnTo>
                    <a:pt x="373" y="700"/>
                  </a:lnTo>
                  <a:lnTo>
                    <a:pt x="373" y="700"/>
                  </a:lnTo>
                  <a:lnTo>
                    <a:pt x="377" y="700"/>
                  </a:lnTo>
                  <a:lnTo>
                    <a:pt x="377" y="700"/>
                  </a:lnTo>
                  <a:lnTo>
                    <a:pt x="376" y="704"/>
                  </a:lnTo>
                  <a:lnTo>
                    <a:pt x="376" y="704"/>
                  </a:lnTo>
                  <a:lnTo>
                    <a:pt x="367" y="707"/>
                  </a:lnTo>
                  <a:lnTo>
                    <a:pt x="359" y="712"/>
                  </a:lnTo>
                  <a:lnTo>
                    <a:pt x="339" y="718"/>
                  </a:lnTo>
                  <a:lnTo>
                    <a:pt x="339" y="718"/>
                  </a:lnTo>
                  <a:lnTo>
                    <a:pt x="330" y="719"/>
                  </a:lnTo>
                  <a:lnTo>
                    <a:pt x="314" y="723"/>
                  </a:lnTo>
                  <a:lnTo>
                    <a:pt x="306" y="724"/>
                  </a:lnTo>
                  <a:lnTo>
                    <a:pt x="301" y="728"/>
                  </a:lnTo>
                  <a:lnTo>
                    <a:pt x="299" y="729"/>
                  </a:lnTo>
                  <a:lnTo>
                    <a:pt x="299" y="730"/>
                  </a:lnTo>
                  <a:lnTo>
                    <a:pt x="299" y="732"/>
                  </a:lnTo>
                  <a:lnTo>
                    <a:pt x="300" y="734"/>
                  </a:lnTo>
                  <a:lnTo>
                    <a:pt x="300" y="734"/>
                  </a:lnTo>
                  <a:lnTo>
                    <a:pt x="278" y="733"/>
                  </a:lnTo>
                  <a:lnTo>
                    <a:pt x="278" y="733"/>
                  </a:lnTo>
                  <a:lnTo>
                    <a:pt x="293" y="725"/>
                  </a:lnTo>
                  <a:lnTo>
                    <a:pt x="306" y="718"/>
                  </a:lnTo>
                  <a:lnTo>
                    <a:pt x="319" y="710"/>
                  </a:lnTo>
                  <a:lnTo>
                    <a:pt x="331" y="700"/>
                  </a:lnTo>
                  <a:lnTo>
                    <a:pt x="331" y="700"/>
                  </a:lnTo>
                  <a:close/>
                  <a:moveTo>
                    <a:pt x="368" y="718"/>
                  </a:moveTo>
                  <a:lnTo>
                    <a:pt x="368" y="718"/>
                  </a:lnTo>
                  <a:lnTo>
                    <a:pt x="368" y="719"/>
                  </a:lnTo>
                  <a:lnTo>
                    <a:pt x="368" y="719"/>
                  </a:lnTo>
                  <a:lnTo>
                    <a:pt x="368" y="721"/>
                  </a:lnTo>
                  <a:lnTo>
                    <a:pt x="368" y="721"/>
                  </a:lnTo>
                  <a:lnTo>
                    <a:pt x="365" y="719"/>
                  </a:lnTo>
                  <a:lnTo>
                    <a:pt x="365" y="719"/>
                  </a:lnTo>
                  <a:lnTo>
                    <a:pt x="368" y="718"/>
                  </a:lnTo>
                  <a:lnTo>
                    <a:pt x="368" y="718"/>
                  </a:lnTo>
                  <a:close/>
                  <a:moveTo>
                    <a:pt x="320" y="733"/>
                  </a:moveTo>
                  <a:lnTo>
                    <a:pt x="320" y="733"/>
                  </a:lnTo>
                  <a:lnTo>
                    <a:pt x="341" y="728"/>
                  </a:lnTo>
                  <a:lnTo>
                    <a:pt x="341" y="728"/>
                  </a:lnTo>
                  <a:lnTo>
                    <a:pt x="358" y="728"/>
                  </a:lnTo>
                  <a:lnTo>
                    <a:pt x="358" y="728"/>
                  </a:lnTo>
                  <a:lnTo>
                    <a:pt x="339" y="732"/>
                  </a:lnTo>
                  <a:lnTo>
                    <a:pt x="320" y="733"/>
                  </a:lnTo>
                  <a:lnTo>
                    <a:pt x="320" y="733"/>
                  </a:lnTo>
                  <a:close/>
                  <a:moveTo>
                    <a:pt x="338" y="741"/>
                  </a:moveTo>
                  <a:lnTo>
                    <a:pt x="338" y="741"/>
                  </a:lnTo>
                  <a:lnTo>
                    <a:pt x="335" y="742"/>
                  </a:lnTo>
                  <a:lnTo>
                    <a:pt x="335" y="742"/>
                  </a:lnTo>
                  <a:lnTo>
                    <a:pt x="335" y="741"/>
                  </a:lnTo>
                  <a:lnTo>
                    <a:pt x="335" y="741"/>
                  </a:lnTo>
                  <a:lnTo>
                    <a:pt x="338" y="741"/>
                  </a:lnTo>
                  <a:lnTo>
                    <a:pt x="338" y="741"/>
                  </a:lnTo>
                  <a:close/>
                  <a:moveTo>
                    <a:pt x="214" y="794"/>
                  </a:moveTo>
                  <a:lnTo>
                    <a:pt x="214" y="794"/>
                  </a:lnTo>
                  <a:lnTo>
                    <a:pt x="234" y="791"/>
                  </a:lnTo>
                  <a:lnTo>
                    <a:pt x="234" y="791"/>
                  </a:lnTo>
                  <a:lnTo>
                    <a:pt x="213" y="804"/>
                  </a:lnTo>
                  <a:lnTo>
                    <a:pt x="193" y="818"/>
                  </a:lnTo>
                  <a:lnTo>
                    <a:pt x="193" y="818"/>
                  </a:lnTo>
                  <a:lnTo>
                    <a:pt x="190" y="817"/>
                  </a:lnTo>
                  <a:lnTo>
                    <a:pt x="188" y="817"/>
                  </a:lnTo>
                  <a:lnTo>
                    <a:pt x="182" y="817"/>
                  </a:lnTo>
                  <a:lnTo>
                    <a:pt x="163" y="823"/>
                  </a:lnTo>
                  <a:lnTo>
                    <a:pt x="131" y="834"/>
                  </a:lnTo>
                  <a:lnTo>
                    <a:pt x="131" y="834"/>
                  </a:lnTo>
                  <a:lnTo>
                    <a:pt x="146" y="827"/>
                  </a:lnTo>
                  <a:lnTo>
                    <a:pt x="161" y="819"/>
                  </a:lnTo>
                  <a:lnTo>
                    <a:pt x="193" y="809"/>
                  </a:lnTo>
                  <a:lnTo>
                    <a:pt x="193" y="809"/>
                  </a:lnTo>
                  <a:lnTo>
                    <a:pt x="199" y="807"/>
                  </a:lnTo>
                  <a:lnTo>
                    <a:pt x="208" y="805"/>
                  </a:lnTo>
                  <a:lnTo>
                    <a:pt x="213" y="803"/>
                  </a:lnTo>
                  <a:lnTo>
                    <a:pt x="216" y="800"/>
                  </a:lnTo>
                  <a:lnTo>
                    <a:pt x="217" y="798"/>
                  </a:lnTo>
                  <a:lnTo>
                    <a:pt x="214" y="794"/>
                  </a:lnTo>
                  <a:lnTo>
                    <a:pt x="214" y="794"/>
                  </a:lnTo>
                  <a:close/>
                  <a:moveTo>
                    <a:pt x="189" y="787"/>
                  </a:moveTo>
                  <a:lnTo>
                    <a:pt x="189" y="787"/>
                  </a:lnTo>
                  <a:lnTo>
                    <a:pt x="206" y="782"/>
                  </a:lnTo>
                  <a:lnTo>
                    <a:pt x="234" y="776"/>
                  </a:lnTo>
                  <a:lnTo>
                    <a:pt x="247" y="772"/>
                  </a:lnTo>
                  <a:lnTo>
                    <a:pt x="259" y="769"/>
                  </a:lnTo>
                  <a:lnTo>
                    <a:pt x="267" y="765"/>
                  </a:lnTo>
                  <a:lnTo>
                    <a:pt x="270" y="763"/>
                  </a:lnTo>
                  <a:lnTo>
                    <a:pt x="271" y="760"/>
                  </a:lnTo>
                  <a:lnTo>
                    <a:pt x="271" y="760"/>
                  </a:lnTo>
                  <a:lnTo>
                    <a:pt x="287" y="758"/>
                  </a:lnTo>
                  <a:lnTo>
                    <a:pt x="302" y="754"/>
                  </a:lnTo>
                  <a:lnTo>
                    <a:pt x="302" y="754"/>
                  </a:lnTo>
                  <a:lnTo>
                    <a:pt x="305" y="754"/>
                  </a:lnTo>
                  <a:lnTo>
                    <a:pt x="306" y="752"/>
                  </a:lnTo>
                  <a:lnTo>
                    <a:pt x="306" y="750"/>
                  </a:lnTo>
                  <a:lnTo>
                    <a:pt x="305" y="747"/>
                  </a:lnTo>
                  <a:lnTo>
                    <a:pt x="305" y="747"/>
                  </a:lnTo>
                  <a:lnTo>
                    <a:pt x="311" y="746"/>
                  </a:lnTo>
                  <a:lnTo>
                    <a:pt x="311" y="746"/>
                  </a:lnTo>
                  <a:lnTo>
                    <a:pt x="324" y="746"/>
                  </a:lnTo>
                  <a:lnTo>
                    <a:pt x="324" y="746"/>
                  </a:lnTo>
                  <a:lnTo>
                    <a:pt x="306" y="753"/>
                  </a:lnTo>
                  <a:lnTo>
                    <a:pt x="288" y="762"/>
                  </a:lnTo>
                  <a:lnTo>
                    <a:pt x="254" y="780"/>
                  </a:lnTo>
                  <a:lnTo>
                    <a:pt x="254" y="780"/>
                  </a:lnTo>
                  <a:lnTo>
                    <a:pt x="252" y="778"/>
                  </a:lnTo>
                  <a:lnTo>
                    <a:pt x="249" y="777"/>
                  </a:lnTo>
                  <a:lnTo>
                    <a:pt x="242" y="776"/>
                  </a:lnTo>
                  <a:lnTo>
                    <a:pt x="232" y="776"/>
                  </a:lnTo>
                  <a:lnTo>
                    <a:pt x="223" y="778"/>
                  </a:lnTo>
                  <a:lnTo>
                    <a:pt x="202" y="783"/>
                  </a:lnTo>
                  <a:lnTo>
                    <a:pt x="189" y="787"/>
                  </a:lnTo>
                  <a:lnTo>
                    <a:pt x="189" y="787"/>
                  </a:lnTo>
                  <a:close/>
                  <a:moveTo>
                    <a:pt x="248" y="747"/>
                  </a:moveTo>
                  <a:lnTo>
                    <a:pt x="248" y="747"/>
                  </a:lnTo>
                  <a:lnTo>
                    <a:pt x="264" y="740"/>
                  </a:lnTo>
                  <a:lnTo>
                    <a:pt x="264" y="740"/>
                  </a:lnTo>
                  <a:lnTo>
                    <a:pt x="268" y="742"/>
                  </a:lnTo>
                  <a:lnTo>
                    <a:pt x="276" y="744"/>
                  </a:lnTo>
                  <a:lnTo>
                    <a:pt x="276" y="744"/>
                  </a:lnTo>
                  <a:lnTo>
                    <a:pt x="259" y="747"/>
                  </a:lnTo>
                  <a:lnTo>
                    <a:pt x="243" y="748"/>
                  </a:lnTo>
                  <a:lnTo>
                    <a:pt x="243" y="748"/>
                  </a:lnTo>
                  <a:lnTo>
                    <a:pt x="248" y="747"/>
                  </a:lnTo>
                  <a:lnTo>
                    <a:pt x="248" y="747"/>
                  </a:lnTo>
                  <a:close/>
                  <a:moveTo>
                    <a:pt x="231" y="754"/>
                  </a:moveTo>
                  <a:lnTo>
                    <a:pt x="231" y="754"/>
                  </a:lnTo>
                  <a:lnTo>
                    <a:pt x="231" y="756"/>
                  </a:lnTo>
                  <a:lnTo>
                    <a:pt x="231" y="756"/>
                  </a:lnTo>
                  <a:lnTo>
                    <a:pt x="225" y="757"/>
                  </a:lnTo>
                  <a:lnTo>
                    <a:pt x="225" y="757"/>
                  </a:lnTo>
                  <a:lnTo>
                    <a:pt x="231" y="754"/>
                  </a:lnTo>
                  <a:lnTo>
                    <a:pt x="231" y="754"/>
                  </a:lnTo>
                  <a:close/>
                  <a:moveTo>
                    <a:pt x="193" y="774"/>
                  </a:moveTo>
                  <a:lnTo>
                    <a:pt x="193" y="774"/>
                  </a:lnTo>
                  <a:lnTo>
                    <a:pt x="193" y="775"/>
                  </a:lnTo>
                  <a:lnTo>
                    <a:pt x="193" y="775"/>
                  </a:lnTo>
                  <a:lnTo>
                    <a:pt x="187" y="777"/>
                  </a:lnTo>
                  <a:lnTo>
                    <a:pt x="187" y="777"/>
                  </a:lnTo>
                  <a:lnTo>
                    <a:pt x="193" y="774"/>
                  </a:lnTo>
                  <a:lnTo>
                    <a:pt x="193" y="774"/>
                  </a:lnTo>
                  <a:close/>
                  <a:moveTo>
                    <a:pt x="160" y="795"/>
                  </a:moveTo>
                  <a:lnTo>
                    <a:pt x="160" y="795"/>
                  </a:lnTo>
                  <a:lnTo>
                    <a:pt x="161" y="798"/>
                  </a:lnTo>
                  <a:lnTo>
                    <a:pt x="161" y="798"/>
                  </a:lnTo>
                  <a:lnTo>
                    <a:pt x="155" y="800"/>
                  </a:lnTo>
                  <a:lnTo>
                    <a:pt x="147" y="805"/>
                  </a:lnTo>
                  <a:lnTo>
                    <a:pt x="147" y="805"/>
                  </a:lnTo>
                  <a:lnTo>
                    <a:pt x="160" y="795"/>
                  </a:lnTo>
                  <a:lnTo>
                    <a:pt x="160" y="795"/>
                  </a:lnTo>
                  <a:close/>
                  <a:moveTo>
                    <a:pt x="101" y="845"/>
                  </a:moveTo>
                  <a:lnTo>
                    <a:pt x="101" y="845"/>
                  </a:lnTo>
                  <a:lnTo>
                    <a:pt x="120" y="828"/>
                  </a:lnTo>
                  <a:lnTo>
                    <a:pt x="141" y="810"/>
                  </a:lnTo>
                  <a:lnTo>
                    <a:pt x="141" y="810"/>
                  </a:lnTo>
                  <a:lnTo>
                    <a:pt x="137" y="815"/>
                  </a:lnTo>
                  <a:lnTo>
                    <a:pt x="137" y="817"/>
                  </a:lnTo>
                  <a:lnTo>
                    <a:pt x="137" y="819"/>
                  </a:lnTo>
                  <a:lnTo>
                    <a:pt x="137" y="819"/>
                  </a:lnTo>
                  <a:lnTo>
                    <a:pt x="130" y="824"/>
                  </a:lnTo>
                  <a:lnTo>
                    <a:pt x="118" y="833"/>
                  </a:lnTo>
                  <a:lnTo>
                    <a:pt x="112" y="837"/>
                  </a:lnTo>
                  <a:lnTo>
                    <a:pt x="108" y="841"/>
                  </a:lnTo>
                  <a:lnTo>
                    <a:pt x="108" y="844"/>
                  </a:lnTo>
                  <a:lnTo>
                    <a:pt x="108" y="845"/>
                  </a:lnTo>
                  <a:lnTo>
                    <a:pt x="110" y="847"/>
                  </a:lnTo>
                  <a:lnTo>
                    <a:pt x="112" y="847"/>
                  </a:lnTo>
                  <a:lnTo>
                    <a:pt x="112" y="847"/>
                  </a:lnTo>
                  <a:lnTo>
                    <a:pt x="87" y="858"/>
                  </a:lnTo>
                  <a:lnTo>
                    <a:pt x="87" y="858"/>
                  </a:lnTo>
                  <a:lnTo>
                    <a:pt x="101" y="845"/>
                  </a:lnTo>
                  <a:lnTo>
                    <a:pt x="101" y="845"/>
                  </a:lnTo>
                  <a:close/>
                  <a:moveTo>
                    <a:pt x="71" y="874"/>
                  </a:moveTo>
                  <a:lnTo>
                    <a:pt x="71" y="874"/>
                  </a:lnTo>
                  <a:lnTo>
                    <a:pt x="76" y="875"/>
                  </a:lnTo>
                  <a:lnTo>
                    <a:pt x="83" y="874"/>
                  </a:lnTo>
                  <a:lnTo>
                    <a:pt x="95" y="870"/>
                  </a:lnTo>
                  <a:lnTo>
                    <a:pt x="95" y="870"/>
                  </a:lnTo>
                  <a:lnTo>
                    <a:pt x="81" y="880"/>
                  </a:lnTo>
                  <a:lnTo>
                    <a:pt x="67" y="888"/>
                  </a:lnTo>
                  <a:lnTo>
                    <a:pt x="41" y="909"/>
                  </a:lnTo>
                  <a:lnTo>
                    <a:pt x="41" y="909"/>
                  </a:lnTo>
                  <a:lnTo>
                    <a:pt x="55" y="890"/>
                  </a:lnTo>
                  <a:lnTo>
                    <a:pt x="71" y="874"/>
                  </a:lnTo>
                  <a:lnTo>
                    <a:pt x="71" y="874"/>
                  </a:lnTo>
                  <a:close/>
                  <a:moveTo>
                    <a:pt x="28" y="931"/>
                  </a:moveTo>
                  <a:lnTo>
                    <a:pt x="28" y="931"/>
                  </a:lnTo>
                  <a:lnTo>
                    <a:pt x="35" y="930"/>
                  </a:lnTo>
                  <a:lnTo>
                    <a:pt x="41" y="928"/>
                  </a:lnTo>
                  <a:lnTo>
                    <a:pt x="41" y="928"/>
                  </a:lnTo>
                  <a:lnTo>
                    <a:pt x="25" y="939"/>
                  </a:lnTo>
                  <a:lnTo>
                    <a:pt x="25" y="939"/>
                  </a:lnTo>
                  <a:lnTo>
                    <a:pt x="28" y="931"/>
                  </a:lnTo>
                  <a:lnTo>
                    <a:pt x="28" y="931"/>
                  </a:lnTo>
                  <a:close/>
                  <a:moveTo>
                    <a:pt x="18" y="960"/>
                  </a:moveTo>
                  <a:lnTo>
                    <a:pt x="18" y="960"/>
                  </a:lnTo>
                  <a:lnTo>
                    <a:pt x="18" y="958"/>
                  </a:lnTo>
                  <a:lnTo>
                    <a:pt x="18" y="958"/>
                  </a:lnTo>
                  <a:lnTo>
                    <a:pt x="29" y="953"/>
                  </a:lnTo>
                  <a:lnTo>
                    <a:pt x="40" y="948"/>
                  </a:lnTo>
                  <a:lnTo>
                    <a:pt x="40" y="948"/>
                  </a:lnTo>
                  <a:lnTo>
                    <a:pt x="28" y="959"/>
                  </a:lnTo>
                  <a:lnTo>
                    <a:pt x="16" y="971"/>
                  </a:lnTo>
                  <a:lnTo>
                    <a:pt x="16" y="971"/>
                  </a:lnTo>
                  <a:lnTo>
                    <a:pt x="18" y="960"/>
                  </a:lnTo>
                  <a:lnTo>
                    <a:pt x="18" y="960"/>
                  </a:lnTo>
                  <a:close/>
                  <a:moveTo>
                    <a:pt x="13" y="1006"/>
                  </a:moveTo>
                  <a:lnTo>
                    <a:pt x="13" y="1006"/>
                  </a:lnTo>
                  <a:lnTo>
                    <a:pt x="17" y="1004"/>
                  </a:lnTo>
                  <a:lnTo>
                    <a:pt x="17" y="1004"/>
                  </a:lnTo>
                  <a:lnTo>
                    <a:pt x="13" y="1011"/>
                  </a:lnTo>
                  <a:lnTo>
                    <a:pt x="13" y="1011"/>
                  </a:lnTo>
                  <a:lnTo>
                    <a:pt x="13" y="1006"/>
                  </a:lnTo>
                  <a:lnTo>
                    <a:pt x="13" y="1006"/>
                  </a:lnTo>
                  <a:close/>
                  <a:moveTo>
                    <a:pt x="28" y="1057"/>
                  </a:moveTo>
                  <a:lnTo>
                    <a:pt x="28" y="1057"/>
                  </a:lnTo>
                  <a:lnTo>
                    <a:pt x="19" y="1057"/>
                  </a:lnTo>
                  <a:lnTo>
                    <a:pt x="19" y="1057"/>
                  </a:lnTo>
                  <a:lnTo>
                    <a:pt x="17" y="1049"/>
                  </a:lnTo>
                  <a:lnTo>
                    <a:pt x="16" y="1040"/>
                  </a:lnTo>
                  <a:lnTo>
                    <a:pt x="16" y="1040"/>
                  </a:lnTo>
                  <a:lnTo>
                    <a:pt x="25" y="1030"/>
                  </a:lnTo>
                  <a:lnTo>
                    <a:pt x="25" y="1030"/>
                  </a:lnTo>
                  <a:lnTo>
                    <a:pt x="23" y="1036"/>
                  </a:lnTo>
                  <a:lnTo>
                    <a:pt x="23" y="1042"/>
                  </a:lnTo>
                  <a:lnTo>
                    <a:pt x="23" y="1045"/>
                  </a:lnTo>
                  <a:lnTo>
                    <a:pt x="24" y="1046"/>
                  </a:lnTo>
                  <a:lnTo>
                    <a:pt x="27" y="1046"/>
                  </a:lnTo>
                  <a:lnTo>
                    <a:pt x="31" y="1046"/>
                  </a:lnTo>
                  <a:lnTo>
                    <a:pt x="31" y="1046"/>
                  </a:lnTo>
                  <a:lnTo>
                    <a:pt x="28" y="1057"/>
                  </a:lnTo>
                  <a:lnTo>
                    <a:pt x="28" y="1057"/>
                  </a:lnTo>
                  <a:close/>
                  <a:moveTo>
                    <a:pt x="19" y="1022"/>
                  </a:moveTo>
                  <a:lnTo>
                    <a:pt x="19" y="1022"/>
                  </a:lnTo>
                  <a:lnTo>
                    <a:pt x="27" y="1007"/>
                  </a:lnTo>
                  <a:lnTo>
                    <a:pt x="27" y="1007"/>
                  </a:lnTo>
                  <a:lnTo>
                    <a:pt x="29" y="1001"/>
                  </a:lnTo>
                  <a:lnTo>
                    <a:pt x="31" y="993"/>
                  </a:lnTo>
                  <a:lnTo>
                    <a:pt x="33" y="989"/>
                  </a:lnTo>
                  <a:lnTo>
                    <a:pt x="33" y="986"/>
                  </a:lnTo>
                  <a:lnTo>
                    <a:pt x="31" y="983"/>
                  </a:lnTo>
                  <a:lnTo>
                    <a:pt x="28" y="983"/>
                  </a:lnTo>
                  <a:lnTo>
                    <a:pt x="28" y="983"/>
                  </a:lnTo>
                  <a:lnTo>
                    <a:pt x="45" y="964"/>
                  </a:lnTo>
                  <a:lnTo>
                    <a:pt x="54" y="953"/>
                  </a:lnTo>
                  <a:lnTo>
                    <a:pt x="57" y="948"/>
                  </a:lnTo>
                  <a:lnTo>
                    <a:pt x="57" y="946"/>
                  </a:lnTo>
                  <a:lnTo>
                    <a:pt x="57" y="945"/>
                  </a:lnTo>
                  <a:lnTo>
                    <a:pt x="57" y="945"/>
                  </a:lnTo>
                  <a:lnTo>
                    <a:pt x="60" y="940"/>
                  </a:lnTo>
                  <a:lnTo>
                    <a:pt x="67" y="933"/>
                  </a:lnTo>
                  <a:lnTo>
                    <a:pt x="70" y="929"/>
                  </a:lnTo>
                  <a:lnTo>
                    <a:pt x="71" y="925"/>
                  </a:lnTo>
                  <a:lnTo>
                    <a:pt x="71" y="922"/>
                  </a:lnTo>
                  <a:lnTo>
                    <a:pt x="69" y="919"/>
                  </a:lnTo>
                  <a:lnTo>
                    <a:pt x="69" y="919"/>
                  </a:lnTo>
                  <a:lnTo>
                    <a:pt x="76" y="915"/>
                  </a:lnTo>
                  <a:lnTo>
                    <a:pt x="87" y="907"/>
                  </a:lnTo>
                  <a:lnTo>
                    <a:pt x="92" y="903"/>
                  </a:lnTo>
                  <a:lnTo>
                    <a:pt x="95" y="898"/>
                  </a:lnTo>
                  <a:lnTo>
                    <a:pt x="96" y="894"/>
                  </a:lnTo>
                  <a:lnTo>
                    <a:pt x="96" y="892"/>
                  </a:lnTo>
                  <a:lnTo>
                    <a:pt x="95" y="890"/>
                  </a:lnTo>
                  <a:lnTo>
                    <a:pt x="95" y="890"/>
                  </a:lnTo>
                  <a:lnTo>
                    <a:pt x="114" y="878"/>
                  </a:lnTo>
                  <a:lnTo>
                    <a:pt x="119" y="875"/>
                  </a:lnTo>
                  <a:lnTo>
                    <a:pt x="123" y="870"/>
                  </a:lnTo>
                  <a:lnTo>
                    <a:pt x="125" y="866"/>
                  </a:lnTo>
                  <a:lnTo>
                    <a:pt x="126" y="865"/>
                  </a:lnTo>
                  <a:lnTo>
                    <a:pt x="125" y="864"/>
                  </a:lnTo>
                  <a:lnTo>
                    <a:pt x="125" y="864"/>
                  </a:lnTo>
                  <a:lnTo>
                    <a:pt x="132" y="860"/>
                  </a:lnTo>
                  <a:lnTo>
                    <a:pt x="142" y="854"/>
                  </a:lnTo>
                  <a:lnTo>
                    <a:pt x="147" y="852"/>
                  </a:lnTo>
                  <a:lnTo>
                    <a:pt x="151" y="848"/>
                  </a:lnTo>
                  <a:lnTo>
                    <a:pt x="153" y="845"/>
                  </a:lnTo>
                  <a:lnTo>
                    <a:pt x="153" y="844"/>
                  </a:lnTo>
                  <a:lnTo>
                    <a:pt x="152" y="841"/>
                  </a:lnTo>
                  <a:lnTo>
                    <a:pt x="152" y="841"/>
                  </a:lnTo>
                  <a:lnTo>
                    <a:pt x="171" y="834"/>
                  </a:lnTo>
                  <a:lnTo>
                    <a:pt x="171" y="834"/>
                  </a:lnTo>
                  <a:lnTo>
                    <a:pt x="151" y="851"/>
                  </a:lnTo>
                  <a:lnTo>
                    <a:pt x="128" y="869"/>
                  </a:lnTo>
                  <a:lnTo>
                    <a:pt x="107" y="889"/>
                  </a:lnTo>
                  <a:lnTo>
                    <a:pt x="87" y="911"/>
                  </a:lnTo>
                  <a:lnTo>
                    <a:pt x="67" y="934"/>
                  </a:lnTo>
                  <a:lnTo>
                    <a:pt x="60" y="946"/>
                  </a:lnTo>
                  <a:lnTo>
                    <a:pt x="52" y="959"/>
                  </a:lnTo>
                  <a:lnTo>
                    <a:pt x="46" y="971"/>
                  </a:lnTo>
                  <a:lnTo>
                    <a:pt x="40" y="984"/>
                  </a:lnTo>
                  <a:lnTo>
                    <a:pt x="36" y="998"/>
                  </a:lnTo>
                  <a:lnTo>
                    <a:pt x="33" y="1011"/>
                  </a:lnTo>
                  <a:lnTo>
                    <a:pt x="33" y="1011"/>
                  </a:lnTo>
                  <a:lnTo>
                    <a:pt x="27" y="1016"/>
                  </a:lnTo>
                  <a:lnTo>
                    <a:pt x="19" y="1022"/>
                  </a:lnTo>
                  <a:lnTo>
                    <a:pt x="19" y="1022"/>
                  </a:lnTo>
                  <a:close/>
                  <a:moveTo>
                    <a:pt x="438" y="841"/>
                  </a:moveTo>
                  <a:lnTo>
                    <a:pt x="438" y="841"/>
                  </a:lnTo>
                  <a:lnTo>
                    <a:pt x="437" y="836"/>
                  </a:lnTo>
                  <a:lnTo>
                    <a:pt x="437" y="836"/>
                  </a:lnTo>
                  <a:lnTo>
                    <a:pt x="442" y="834"/>
                  </a:lnTo>
                  <a:lnTo>
                    <a:pt x="442" y="834"/>
                  </a:lnTo>
                  <a:lnTo>
                    <a:pt x="438" y="841"/>
                  </a:lnTo>
                  <a:lnTo>
                    <a:pt x="438" y="841"/>
                  </a:lnTo>
                  <a:close/>
                  <a:moveTo>
                    <a:pt x="444" y="848"/>
                  </a:moveTo>
                  <a:lnTo>
                    <a:pt x="444" y="848"/>
                  </a:lnTo>
                  <a:lnTo>
                    <a:pt x="453" y="836"/>
                  </a:lnTo>
                  <a:lnTo>
                    <a:pt x="462" y="823"/>
                  </a:lnTo>
                  <a:lnTo>
                    <a:pt x="462" y="823"/>
                  </a:lnTo>
                  <a:lnTo>
                    <a:pt x="471" y="813"/>
                  </a:lnTo>
                  <a:lnTo>
                    <a:pt x="476" y="807"/>
                  </a:lnTo>
                  <a:lnTo>
                    <a:pt x="477" y="805"/>
                  </a:lnTo>
                  <a:lnTo>
                    <a:pt x="477" y="803"/>
                  </a:lnTo>
                  <a:lnTo>
                    <a:pt x="477" y="803"/>
                  </a:lnTo>
                  <a:lnTo>
                    <a:pt x="484" y="812"/>
                  </a:lnTo>
                  <a:lnTo>
                    <a:pt x="484" y="812"/>
                  </a:lnTo>
                  <a:lnTo>
                    <a:pt x="473" y="825"/>
                  </a:lnTo>
                  <a:lnTo>
                    <a:pt x="463" y="839"/>
                  </a:lnTo>
                  <a:lnTo>
                    <a:pt x="463" y="839"/>
                  </a:lnTo>
                  <a:lnTo>
                    <a:pt x="462" y="836"/>
                  </a:lnTo>
                  <a:lnTo>
                    <a:pt x="460" y="836"/>
                  </a:lnTo>
                  <a:lnTo>
                    <a:pt x="457" y="837"/>
                  </a:lnTo>
                  <a:lnTo>
                    <a:pt x="454" y="839"/>
                  </a:lnTo>
                  <a:lnTo>
                    <a:pt x="444" y="848"/>
                  </a:lnTo>
                  <a:lnTo>
                    <a:pt x="444" y="848"/>
                  </a:lnTo>
                  <a:close/>
                  <a:moveTo>
                    <a:pt x="455" y="792"/>
                  </a:moveTo>
                  <a:lnTo>
                    <a:pt x="456" y="791"/>
                  </a:lnTo>
                  <a:lnTo>
                    <a:pt x="456" y="791"/>
                  </a:lnTo>
                  <a:lnTo>
                    <a:pt x="455" y="792"/>
                  </a:lnTo>
                  <a:lnTo>
                    <a:pt x="455" y="792"/>
                  </a:lnTo>
                  <a:lnTo>
                    <a:pt x="455" y="792"/>
                  </a:lnTo>
                  <a:lnTo>
                    <a:pt x="455" y="792"/>
                  </a:lnTo>
                  <a:close/>
                  <a:moveTo>
                    <a:pt x="466" y="794"/>
                  </a:moveTo>
                  <a:lnTo>
                    <a:pt x="466" y="794"/>
                  </a:lnTo>
                  <a:lnTo>
                    <a:pt x="467" y="793"/>
                  </a:lnTo>
                  <a:lnTo>
                    <a:pt x="467" y="791"/>
                  </a:lnTo>
                  <a:lnTo>
                    <a:pt x="467" y="791"/>
                  </a:lnTo>
                  <a:lnTo>
                    <a:pt x="473" y="798"/>
                  </a:lnTo>
                  <a:lnTo>
                    <a:pt x="473" y="798"/>
                  </a:lnTo>
                  <a:lnTo>
                    <a:pt x="471" y="798"/>
                  </a:lnTo>
                  <a:lnTo>
                    <a:pt x="468" y="799"/>
                  </a:lnTo>
                  <a:lnTo>
                    <a:pt x="463" y="803"/>
                  </a:lnTo>
                  <a:lnTo>
                    <a:pt x="456" y="811"/>
                  </a:lnTo>
                  <a:lnTo>
                    <a:pt x="456" y="811"/>
                  </a:lnTo>
                  <a:lnTo>
                    <a:pt x="462" y="803"/>
                  </a:lnTo>
                  <a:lnTo>
                    <a:pt x="466" y="794"/>
                  </a:lnTo>
                  <a:lnTo>
                    <a:pt x="466" y="794"/>
                  </a:lnTo>
                  <a:close/>
                  <a:moveTo>
                    <a:pt x="462" y="788"/>
                  </a:moveTo>
                  <a:lnTo>
                    <a:pt x="463" y="788"/>
                  </a:lnTo>
                  <a:lnTo>
                    <a:pt x="463" y="788"/>
                  </a:lnTo>
                  <a:lnTo>
                    <a:pt x="463" y="788"/>
                  </a:lnTo>
                  <a:lnTo>
                    <a:pt x="463" y="788"/>
                  </a:lnTo>
                  <a:lnTo>
                    <a:pt x="462" y="788"/>
                  </a:lnTo>
                  <a:lnTo>
                    <a:pt x="462" y="788"/>
                  </a:lnTo>
                  <a:close/>
                  <a:moveTo>
                    <a:pt x="489" y="822"/>
                  </a:moveTo>
                  <a:lnTo>
                    <a:pt x="489" y="822"/>
                  </a:lnTo>
                  <a:lnTo>
                    <a:pt x="494" y="829"/>
                  </a:lnTo>
                  <a:lnTo>
                    <a:pt x="494" y="829"/>
                  </a:lnTo>
                  <a:lnTo>
                    <a:pt x="483" y="844"/>
                  </a:lnTo>
                  <a:lnTo>
                    <a:pt x="483" y="844"/>
                  </a:lnTo>
                  <a:lnTo>
                    <a:pt x="480" y="842"/>
                  </a:lnTo>
                  <a:lnTo>
                    <a:pt x="478" y="842"/>
                  </a:lnTo>
                  <a:lnTo>
                    <a:pt x="476" y="844"/>
                  </a:lnTo>
                  <a:lnTo>
                    <a:pt x="473" y="846"/>
                  </a:lnTo>
                  <a:lnTo>
                    <a:pt x="465" y="854"/>
                  </a:lnTo>
                  <a:lnTo>
                    <a:pt x="465" y="854"/>
                  </a:lnTo>
                  <a:lnTo>
                    <a:pt x="477" y="837"/>
                  </a:lnTo>
                  <a:lnTo>
                    <a:pt x="489" y="822"/>
                  </a:lnTo>
                  <a:lnTo>
                    <a:pt x="489" y="822"/>
                  </a:lnTo>
                  <a:close/>
                  <a:moveTo>
                    <a:pt x="450" y="863"/>
                  </a:moveTo>
                  <a:lnTo>
                    <a:pt x="450" y="863"/>
                  </a:lnTo>
                  <a:lnTo>
                    <a:pt x="448" y="858"/>
                  </a:lnTo>
                  <a:lnTo>
                    <a:pt x="448" y="858"/>
                  </a:lnTo>
                  <a:lnTo>
                    <a:pt x="456" y="852"/>
                  </a:lnTo>
                  <a:lnTo>
                    <a:pt x="456" y="852"/>
                  </a:lnTo>
                  <a:lnTo>
                    <a:pt x="450" y="863"/>
                  </a:lnTo>
                  <a:lnTo>
                    <a:pt x="450" y="863"/>
                  </a:lnTo>
                  <a:close/>
                  <a:moveTo>
                    <a:pt x="457" y="872"/>
                  </a:moveTo>
                  <a:lnTo>
                    <a:pt x="457" y="872"/>
                  </a:lnTo>
                  <a:lnTo>
                    <a:pt x="467" y="865"/>
                  </a:lnTo>
                  <a:lnTo>
                    <a:pt x="467" y="865"/>
                  </a:lnTo>
                  <a:lnTo>
                    <a:pt x="465" y="871"/>
                  </a:lnTo>
                  <a:lnTo>
                    <a:pt x="462" y="878"/>
                  </a:lnTo>
                  <a:lnTo>
                    <a:pt x="462" y="878"/>
                  </a:lnTo>
                  <a:lnTo>
                    <a:pt x="457" y="872"/>
                  </a:lnTo>
                  <a:lnTo>
                    <a:pt x="457" y="872"/>
                  </a:lnTo>
                  <a:close/>
                  <a:moveTo>
                    <a:pt x="472" y="892"/>
                  </a:moveTo>
                  <a:lnTo>
                    <a:pt x="472" y="892"/>
                  </a:lnTo>
                  <a:lnTo>
                    <a:pt x="467" y="886"/>
                  </a:lnTo>
                  <a:lnTo>
                    <a:pt x="467" y="886"/>
                  </a:lnTo>
                  <a:lnTo>
                    <a:pt x="468" y="884"/>
                  </a:lnTo>
                  <a:lnTo>
                    <a:pt x="468" y="884"/>
                  </a:lnTo>
                  <a:lnTo>
                    <a:pt x="477" y="880"/>
                  </a:lnTo>
                  <a:lnTo>
                    <a:pt x="477" y="880"/>
                  </a:lnTo>
                  <a:lnTo>
                    <a:pt x="474" y="886"/>
                  </a:lnTo>
                  <a:lnTo>
                    <a:pt x="472" y="892"/>
                  </a:lnTo>
                  <a:lnTo>
                    <a:pt x="472" y="892"/>
                  </a:lnTo>
                  <a:close/>
                  <a:moveTo>
                    <a:pt x="490" y="850"/>
                  </a:moveTo>
                  <a:lnTo>
                    <a:pt x="490" y="850"/>
                  </a:lnTo>
                  <a:lnTo>
                    <a:pt x="498" y="839"/>
                  </a:lnTo>
                  <a:lnTo>
                    <a:pt x="498" y="839"/>
                  </a:lnTo>
                  <a:lnTo>
                    <a:pt x="502" y="846"/>
                  </a:lnTo>
                  <a:lnTo>
                    <a:pt x="502" y="846"/>
                  </a:lnTo>
                  <a:lnTo>
                    <a:pt x="490" y="857"/>
                  </a:lnTo>
                  <a:lnTo>
                    <a:pt x="478" y="868"/>
                  </a:lnTo>
                  <a:lnTo>
                    <a:pt x="478" y="868"/>
                  </a:lnTo>
                  <a:lnTo>
                    <a:pt x="484" y="858"/>
                  </a:lnTo>
                  <a:lnTo>
                    <a:pt x="490" y="850"/>
                  </a:lnTo>
                  <a:lnTo>
                    <a:pt x="490" y="850"/>
                  </a:lnTo>
                  <a:close/>
                  <a:moveTo>
                    <a:pt x="563" y="983"/>
                  </a:moveTo>
                  <a:lnTo>
                    <a:pt x="563" y="983"/>
                  </a:lnTo>
                  <a:lnTo>
                    <a:pt x="551" y="992"/>
                  </a:lnTo>
                  <a:lnTo>
                    <a:pt x="538" y="998"/>
                  </a:lnTo>
                  <a:lnTo>
                    <a:pt x="538" y="998"/>
                  </a:lnTo>
                  <a:lnTo>
                    <a:pt x="545" y="988"/>
                  </a:lnTo>
                  <a:lnTo>
                    <a:pt x="555" y="980"/>
                  </a:lnTo>
                  <a:lnTo>
                    <a:pt x="573" y="964"/>
                  </a:lnTo>
                  <a:lnTo>
                    <a:pt x="573" y="964"/>
                  </a:lnTo>
                  <a:lnTo>
                    <a:pt x="583" y="970"/>
                  </a:lnTo>
                  <a:lnTo>
                    <a:pt x="583" y="970"/>
                  </a:lnTo>
                  <a:lnTo>
                    <a:pt x="574" y="976"/>
                  </a:lnTo>
                  <a:lnTo>
                    <a:pt x="563" y="983"/>
                  </a:lnTo>
                  <a:lnTo>
                    <a:pt x="563" y="983"/>
                  </a:lnTo>
                  <a:close/>
                  <a:moveTo>
                    <a:pt x="591" y="974"/>
                  </a:moveTo>
                  <a:lnTo>
                    <a:pt x="591" y="974"/>
                  </a:lnTo>
                  <a:lnTo>
                    <a:pt x="603" y="977"/>
                  </a:lnTo>
                  <a:lnTo>
                    <a:pt x="603" y="977"/>
                  </a:lnTo>
                  <a:lnTo>
                    <a:pt x="580" y="994"/>
                  </a:lnTo>
                  <a:lnTo>
                    <a:pt x="567" y="1001"/>
                  </a:lnTo>
                  <a:lnTo>
                    <a:pt x="555" y="1006"/>
                  </a:lnTo>
                  <a:lnTo>
                    <a:pt x="555" y="1006"/>
                  </a:lnTo>
                  <a:lnTo>
                    <a:pt x="569" y="992"/>
                  </a:lnTo>
                  <a:lnTo>
                    <a:pt x="569" y="992"/>
                  </a:lnTo>
                  <a:lnTo>
                    <a:pt x="581" y="983"/>
                  </a:lnTo>
                  <a:lnTo>
                    <a:pt x="587" y="978"/>
                  </a:lnTo>
                  <a:lnTo>
                    <a:pt x="590" y="976"/>
                  </a:lnTo>
                  <a:lnTo>
                    <a:pt x="591" y="974"/>
                  </a:lnTo>
                  <a:lnTo>
                    <a:pt x="591" y="974"/>
                  </a:lnTo>
                  <a:close/>
                  <a:moveTo>
                    <a:pt x="536" y="980"/>
                  </a:moveTo>
                  <a:lnTo>
                    <a:pt x="536" y="980"/>
                  </a:lnTo>
                  <a:lnTo>
                    <a:pt x="548" y="969"/>
                  </a:lnTo>
                  <a:lnTo>
                    <a:pt x="561" y="958"/>
                  </a:lnTo>
                  <a:lnTo>
                    <a:pt x="561" y="958"/>
                  </a:lnTo>
                  <a:lnTo>
                    <a:pt x="563" y="957"/>
                  </a:lnTo>
                  <a:lnTo>
                    <a:pt x="563" y="957"/>
                  </a:lnTo>
                  <a:lnTo>
                    <a:pt x="565" y="958"/>
                  </a:lnTo>
                  <a:lnTo>
                    <a:pt x="565" y="958"/>
                  </a:lnTo>
                  <a:lnTo>
                    <a:pt x="550" y="969"/>
                  </a:lnTo>
                  <a:lnTo>
                    <a:pt x="536" y="980"/>
                  </a:lnTo>
                  <a:lnTo>
                    <a:pt x="536" y="980"/>
                  </a:lnTo>
                  <a:close/>
                  <a:moveTo>
                    <a:pt x="521" y="970"/>
                  </a:moveTo>
                  <a:lnTo>
                    <a:pt x="521" y="970"/>
                  </a:lnTo>
                  <a:lnTo>
                    <a:pt x="527" y="963"/>
                  </a:lnTo>
                  <a:lnTo>
                    <a:pt x="533" y="954"/>
                  </a:lnTo>
                  <a:lnTo>
                    <a:pt x="548" y="940"/>
                  </a:lnTo>
                  <a:lnTo>
                    <a:pt x="548" y="940"/>
                  </a:lnTo>
                  <a:lnTo>
                    <a:pt x="556" y="949"/>
                  </a:lnTo>
                  <a:lnTo>
                    <a:pt x="556" y="949"/>
                  </a:lnTo>
                  <a:lnTo>
                    <a:pt x="539" y="960"/>
                  </a:lnTo>
                  <a:lnTo>
                    <a:pt x="521" y="970"/>
                  </a:lnTo>
                  <a:lnTo>
                    <a:pt x="521" y="970"/>
                  </a:lnTo>
                  <a:close/>
                  <a:moveTo>
                    <a:pt x="522" y="947"/>
                  </a:moveTo>
                  <a:lnTo>
                    <a:pt x="522" y="947"/>
                  </a:lnTo>
                  <a:lnTo>
                    <a:pt x="528" y="940"/>
                  </a:lnTo>
                  <a:lnTo>
                    <a:pt x="528" y="940"/>
                  </a:lnTo>
                  <a:lnTo>
                    <a:pt x="534" y="934"/>
                  </a:lnTo>
                  <a:lnTo>
                    <a:pt x="538" y="927"/>
                  </a:lnTo>
                  <a:lnTo>
                    <a:pt x="538" y="927"/>
                  </a:lnTo>
                  <a:lnTo>
                    <a:pt x="543" y="933"/>
                  </a:lnTo>
                  <a:lnTo>
                    <a:pt x="543" y="933"/>
                  </a:lnTo>
                  <a:lnTo>
                    <a:pt x="522" y="947"/>
                  </a:lnTo>
                  <a:lnTo>
                    <a:pt x="522" y="947"/>
                  </a:lnTo>
                  <a:close/>
                  <a:moveTo>
                    <a:pt x="515" y="934"/>
                  </a:moveTo>
                  <a:lnTo>
                    <a:pt x="515" y="934"/>
                  </a:lnTo>
                  <a:lnTo>
                    <a:pt x="524" y="923"/>
                  </a:lnTo>
                  <a:lnTo>
                    <a:pt x="531" y="913"/>
                  </a:lnTo>
                  <a:lnTo>
                    <a:pt x="531" y="913"/>
                  </a:lnTo>
                  <a:lnTo>
                    <a:pt x="534" y="919"/>
                  </a:lnTo>
                  <a:lnTo>
                    <a:pt x="534" y="919"/>
                  </a:lnTo>
                  <a:lnTo>
                    <a:pt x="532" y="919"/>
                  </a:lnTo>
                  <a:lnTo>
                    <a:pt x="530" y="922"/>
                  </a:lnTo>
                  <a:lnTo>
                    <a:pt x="524" y="925"/>
                  </a:lnTo>
                  <a:lnTo>
                    <a:pt x="515" y="934"/>
                  </a:lnTo>
                  <a:lnTo>
                    <a:pt x="515" y="934"/>
                  </a:lnTo>
                  <a:close/>
                  <a:moveTo>
                    <a:pt x="513" y="911"/>
                  </a:moveTo>
                  <a:lnTo>
                    <a:pt x="513" y="911"/>
                  </a:lnTo>
                  <a:lnTo>
                    <a:pt x="524" y="898"/>
                  </a:lnTo>
                  <a:lnTo>
                    <a:pt x="524" y="898"/>
                  </a:lnTo>
                  <a:lnTo>
                    <a:pt x="525" y="901"/>
                  </a:lnTo>
                  <a:lnTo>
                    <a:pt x="525" y="901"/>
                  </a:lnTo>
                  <a:lnTo>
                    <a:pt x="513" y="911"/>
                  </a:lnTo>
                  <a:lnTo>
                    <a:pt x="513" y="911"/>
                  </a:lnTo>
                  <a:close/>
                  <a:moveTo>
                    <a:pt x="495" y="910"/>
                  </a:moveTo>
                  <a:lnTo>
                    <a:pt x="495" y="910"/>
                  </a:lnTo>
                  <a:lnTo>
                    <a:pt x="501" y="898"/>
                  </a:lnTo>
                  <a:lnTo>
                    <a:pt x="509" y="884"/>
                  </a:lnTo>
                  <a:lnTo>
                    <a:pt x="509" y="884"/>
                  </a:lnTo>
                  <a:lnTo>
                    <a:pt x="514" y="877"/>
                  </a:lnTo>
                  <a:lnTo>
                    <a:pt x="514" y="877"/>
                  </a:lnTo>
                  <a:lnTo>
                    <a:pt x="519" y="888"/>
                  </a:lnTo>
                  <a:lnTo>
                    <a:pt x="519" y="888"/>
                  </a:lnTo>
                  <a:lnTo>
                    <a:pt x="507" y="899"/>
                  </a:lnTo>
                  <a:lnTo>
                    <a:pt x="501" y="905"/>
                  </a:lnTo>
                  <a:lnTo>
                    <a:pt x="495" y="910"/>
                  </a:lnTo>
                  <a:lnTo>
                    <a:pt x="495" y="910"/>
                  </a:lnTo>
                  <a:close/>
                  <a:moveTo>
                    <a:pt x="483" y="890"/>
                  </a:moveTo>
                  <a:lnTo>
                    <a:pt x="483" y="890"/>
                  </a:lnTo>
                  <a:lnTo>
                    <a:pt x="488" y="881"/>
                  </a:lnTo>
                  <a:lnTo>
                    <a:pt x="494" y="872"/>
                  </a:lnTo>
                  <a:lnTo>
                    <a:pt x="506" y="857"/>
                  </a:lnTo>
                  <a:lnTo>
                    <a:pt x="506" y="857"/>
                  </a:lnTo>
                  <a:lnTo>
                    <a:pt x="509" y="864"/>
                  </a:lnTo>
                  <a:lnTo>
                    <a:pt x="509" y="864"/>
                  </a:lnTo>
                  <a:lnTo>
                    <a:pt x="496" y="877"/>
                  </a:lnTo>
                  <a:lnTo>
                    <a:pt x="490" y="884"/>
                  </a:lnTo>
                  <a:lnTo>
                    <a:pt x="483" y="890"/>
                  </a:lnTo>
                  <a:lnTo>
                    <a:pt x="483" y="890"/>
                  </a:lnTo>
                  <a:close/>
                  <a:moveTo>
                    <a:pt x="484" y="911"/>
                  </a:moveTo>
                  <a:lnTo>
                    <a:pt x="484" y="911"/>
                  </a:lnTo>
                  <a:lnTo>
                    <a:pt x="479" y="904"/>
                  </a:lnTo>
                  <a:lnTo>
                    <a:pt x="479" y="904"/>
                  </a:lnTo>
                  <a:lnTo>
                    <a:pt x="491" y="895"/>
                  </a:lnTo>
                  <a:lnTo>
                    <a:pt x="491" y="895"/>
                  </a:lnTo>
                  <a:lnTo>
                    <a:pt x="484" y="911"/>
                  </a:lnTo>
                  <a:lnTo>
                    <a:pt x="484" y="911"/>
                  </a:lnTo>
                  <a:close/>
                  <a:moveTo>
                    <a:pt x="490" y="927"/>
                  </a:moveTo>
                  <a:lnTo>
                    <a:pt x="490" y="927"/>
                  </a:lnTo>
                  <a:lnTo>
                    <a:pt x="489" y="924"/>
                  </a:lnTo>
                  <a:lnTo>
                    <a:pt x="489" y="924"/>
                  </a:lnTo>
                  <a:lnTo>
                    <a:pt x="492" y="922"/>
                  </a:lnTo>
                  <a:lnTo>
                    <a:pt x="492" y="922"/>
                  </a:lnTo>
                  <a:lnTo>
                    <a:pt x="490" y="927"/>
                  </a:lnTo>
                  <a:lnTo>
                    <a:pt x="490" y="927"/>
                  </a:lnTo>
                  <a:close/>
                  <a:moveTo>
                    <a:pt x="494" y="936"/>
                  </a:moveTo>
                  <a:lnTo>
                    <a:pt x="494" y="936"/>
                  </a:lnTo>
                  <a:lnTo>
                    <a:pt x="502" y="931"/>
                  </a:lnTo>
                  <a:lnTo>
                    <a:pt x="510" y="925"/>
                  </a:lnTo>
                  <a:lnTo>
                    <a:pt x="510" y="925"/>
                  </a:lnTo>
                  <a:lnTo>
                    <a:pt x="496" y="943"/>
                  </a:lnTo>
                  <a:lnTo>
                    <a:pt x="496" y="943"/>
                  </a:lnTo>
                  <a:lnTo>
                    <a:pt x="494" y="936"/>
                  </a:lnTo>
                  <a:lnTo>
                    <a:pt x="494" y="936"/>
                  </a:lnTo>
                  <a:close/>
                  <a:moveTo>
                    <a:pt x="500" y="958"/>
                  </a:moveTo>
                  <a:lnTo>
                    <a:pt x="500" y="958"/>
                  </a:lnTo>
                  <a:lnTo>
                    <a:pt x="506" y="954"/>
                  </a:lnTo>
                  <a:lnTo>
                    <a:pt x="506" y="954"/>
                  </a:lnTo>
                  <a:lnTo>
                    <a:pt x="501" y="960"/>
                  </a:lnTo>
                  <a:lnTo>
                    <a:pt x="501" y="960"/>
                  </a:lnTo>
                  <a:lnTo>
                    <a:pt x="500" y="958"/>
                  </a:lnTo>
                  <a:lnTo>
                    <a:pt x="500" y="958"/>
                  </a:lnTo>
                  <a:close/>
                  <a:moveTo>
                    <a:pt x="504" y="969"/>
                  </a:moveTo>
                  <a:lnTo>
                    <a:pt x="504" y="969"/>
                  </a:lnTo>
                  <a:lnTo>
                    <a:pt x="509" y="968"/>
                  </a:lnTo>
                  <a:lnTo>
                    <a:pt x="514" y="964"/>
                  </a:lnTo>
                  <a:lnTo>
                    <a:pt x="514" y="964"/>
                  </a:lnTo>
                  <a:lnTo>
                    <a:pt x="510" y="971"/>
                  </a:lnTo>
                  <a:lnTo>
                    <a:pt x="507" y="977"/>
                  </a:lnTo>
                  <a:lnTo>
                    <a:pt x="507" y="977"/>
                  </a:lnTo>
                  <a:lnTo>
                    <a:pt x="504" y="969"/>
                  </a:lnTo>
                  <a:lnTo>
                    <a:pt x="504" y="969"/>
                  </a:lnTo>
                  <a:close/>
                  <a:moveTo>
                    <a:pt x="514" y="990"/>
                  </a:moveTo>
                  <a:lnTo>
                    <a:pt x="514" y="990"/>
                  </a:lnTo>
                  <a:lnTo>
                    <a:pt x="510" y="986"/>
                  </a:lnTo>
                  <a:lnTo>
                    <a:pt x="510" y="986"/>
                  </a:lnTo>
                  <a:lnTo>
                    <a:pt x="516" y="983"/>
                  </a:lnTo>
                  <a:lnTo>
                    <a:pt x="521" y="981"/>
                  </a:lnTo>
                  <a:lnTo>
                    <a:pt x="521" y="981"/>
                  </a:lnTo>
                  <a:lnTo>
                    <a:pt x="514" y="990"/>
                  </a:lnTo>
                  <a:lnTo>
                    <a:pt x="514" y="990"/>
                  </a:lnTo>
                  <a:close/>
                  <a:moveTo>
                    <a:pt x="524" y="1004"/>
                  </a:moveTo>
                  <a:lnTo>
                    <a:pt x="524" y="1004"/>
                  </a:lnTo>
                  <a:lnTo>
                    <a:pt x="519" y="999"/>
                  </a:lnTo>
                  <a:lnTo>
                    <a:pt x="519" y="999"/>
                  </a:lnTo>
                  <a:lnTo>
                    <a:pt x="528" y="994"/>
                  </a:lnTo>
                  <a:lnTo>
                    <a:pt x="528" y="994"/>
                  </a:lnTo>
                  <a:lnTo>
                    <a:pt x="524" y="1004"/>
                  </a:lnTo>
                  <a:lnTo>
                    <a:pt x="524" y="1004"/>
                  </a:lnTo>
                  <a:close/>
                  <a:moveTo>
                    <a:pt x="538" y="1012"/>
                  </a:moveTo>
                  <a:lnTo>
                    <a:pt x="538" y="1012"/>
                  </a:lnTo>
                  <a:lnTo>
                    <a:pt x="533" y="1010"/>
                  </a:lnTo>
                  <a:lnTo>
                    <a:pt x="533" y="1010"/>
                  </a:lnTo>
                  <a:lnTo>
                    <a:pt x="542" y="1007"/>
                  </a:lnTo>
                  <a:lnTo>
                    <a:pt x="542" y="1007"/>
                  </a:lnTo>
                  <a:lnTo>
                    <a:pt x="539" y="1010"/>
                  </a:lnTo>
                  <a:lnTo>
                    <a:pt x="538" y="1012"/>
                  </a:lnTo>
                  <a:lnTo>
                    <a:pt x="538" y="1012"/>
                  </a:lnTo>
                  <a:close/>
                  <a:moveTo>
                    <a:pt x="561" y="1019"/>
                  </a:moveTo>
                  <a:lnTo>
                    <a:pt x="561" y="1019"/>
                  </a:lnTo>
                  <a:lnTo>
                    <a:pt x="551" y="1017"/>
                  </a:lnTo>
                  <a:lnTo>
                    <a:pt x="551" y="1017"/>
                  </a:lnTo>
                  <a:lnTo>
                    <a:pt x="559" y="1015"/>
                  </a:lnTo>
                  <a:lnTo>
                    <a:pt x="567" y="1012"/>
                  </a:lnTo>
                  <a:lnTo>
                    <a:pt x="567" y="1012"/>
                  </a:lnTo>
                  <a:lnTo>
                    <a:pt x="561" y="1019"/>
                  </a:lnTo>
                  <a:lnTo>
                    <a:pt x="561" y="1019"/>
                  </a:lnTo>
                  <a:close/>
                  <a:moveTo>
                    <a:pt x="593" y="1022"/>
                  </a:moveTo>
                  <a:lnTo>
                    <a:pt x="593" y="1022"/>
                  </a:lnTo>
                  <a:lnTo>
                    <a:pt x="579" y="1021"/>
                  </a:lnTo>
                  <a:lnTo>
                    <a:pt x="579" y="1021"/>
                  </a:lnTo>
                  <a:lnTo>
                    <a:pt x="596" y="1011"/>
                  </a:lnTo>
                  <a:lnTo>
                    <a:pt x="596" y="1011"/>
                  </a:lnTo>
                  <a:lnTo>
                    <a:pt x="593" y="1016"/>
                  </a:lnTo>
                  <a:lnTo>
                    <a:pt x="593" y="1022"/>
                  </a:lnTo>
                  <a:lnTo>
                    <a:pt x="593" y="1022"/>
                  </a:lnTo>
                  <a:close/>
                  <a:moveTo>
                    <a:pt x="584" y="1007"/>
                  </a:moveTo>
                  <a:lnTo>
                    <a:pt x="584" y="1007"/>
                  </a:lnTo>
                  <a:lnTo>
                    <a:pt x="593" y="998"/>
                  </a:lnTo>
                  <a:lnTo>
                    <a:pt x="604" y="988"/>
                  </a:lnTo>
                  <a:lnTo>
                    <a:pt x="604" y="988"/>
                  </a:lnTo>
                  <a:lnTo>
                    <a:pt x="615" y="981"/>
                  </a:lnTo>
                  <a:lnTo>
                    <a:pt x="615" y="981"/>
                  </a:lnTo>
                  <a:lnTo>
                    <a:pt x="620" y="982"/>
                  </a:lnTo>
                  <a:lnTo>
                    <a:pt x="620" y="982"/>
                  </a:lnTo>
                  <a:lnTo>
                    <a:pt x="602" y="995"/>
                  </a:lnTo>
                  <a:lnTo>
                    <a:pt x="584" y="1007"/>
                  </a:lnTo>
                  <a:lnTo>
                    <a:pt x="584" y="1007"/>
                  </a:lnTo>
                  <a:close/>
                  <a:moveTo>
                    <a:pt x="609" y="1022"/>
                  </a:moveTo>
                  <a:lnTo>
                    <a:pt x="609" y="1022"/>
                  </a:lnTo>
                  <a:lnTo>
                    <a:pt x="613" y="1019"/>
                  </a:lnTo>
                  <a:lnTo>
                    <a:pt x="613" y="1019"/>
                  </a:lnTo>
                  <a:lnTo>
                    <a:pt x="613" y="1022"/>
                  </a:lnTo>
                  <a:lnTo>
                    <a:pt x="613" y="1022"/>
                  </a:lnTo>
                  <a:lnTo>
                    <a:pt x="609" y="1022"/>
                  </a:lnTo>
                  <a:lnTo>
                    <a:pt x="609" y="1022"/>
                  </a:lnTo>
                  <a:close/>
                  <a:moveTo>
                    <a:pt x="607" y="1012"/>
                  </a:moveTo>
                  <a:lnTo>
                    <a:pt x="607" y="1012"/>
                  </a:lnTo>
                  <a:lnTo>
                    <a:pt x="612" y="1006"/>
                  </a:lnTo>
                  <a:lnTo>
                    <a:pt x="616" y="1000"/>
                  </a:lnTo>
                  <a:lnTo>
                    <a:pt x="628" y="988"/>
                  </a:lnTo>
                  <a:lnTo>
                    <a:pt x="628" y="988"/>
                  </a:lnTo>
                  <a:lnTo>
                    <a:pt x="633" y="984"/>
                  </a:lnTo>
                  <a:lnTo>
                    <a:pt x="633" y="984"/>
                  </a:lnTo>
                  <a:lnTo>
                    <a:pt x="646" y="986"/>
                  </a:lnTo>
                  <a:lnTo>
                    <a:pt x="646" y="986"/>
                  </a:lnTo>
                  <a:lnTo>
                    <a:pt x="633" y="995"/>
                  </a:lnTo>
                  <a:lnTo>
                    <a:pt x="633" y="995"/>
                  </a:lnTo>
                  <a:lnTo>
                    <a:pt x="620" y="1005"/>
                  </a:lnTo>
                  <a:lnTo>
                    <a:pt x="613" y="1009"/>
                  </a:lnTo>
                  <a:lnTo>
                    <a:pt x="607" y="1012"/>
                  </a:lnTo>
                  <a:lnTo>
                    <a:pt x="607" y="1012"/>
                  </a:lnTo>
                  <a:close/>
                  <a:moveTo>
                    <a:pt x="638" y="1019"/>
                  </a:moveTo>
                  <a:lnTo>
                    <a:pt x="638" y="1019"/>
                  </a:lnTo>
                  <a:lnTo>
                    <a:pt x="631" y="1021"/>
                  </a:lnTo>
                  <a:lnTo>
                    <a:pt x="631" y="1021"/>
                  </a:lnTo>
                  <a:lnTo>
                    <a:pt x="639" y="1016"/>
                  </a:lnTo>
                  <a:lnTo>
                    <a:pt x="639" y="1016"/>
                  </a:lnTo>
                  <a:lnTo>
                    <a:pt x="638" y="1019"/>
                  </a:lnTo>
                  <a:lnTo>
                    <a:pt x="638" y="1019"/>
                  </a:lnTo>
                  <a:close/>
                  <a:moveTo>
                    <a:pt x="634" y="1007"/>
                  </a:moveTo>
                  <a:lnTo>
                    <a:pt x="634" y="1007"/>
                  </a:lnTo>
                  <a:lnTo>
                    <a:pt x="639" y="1004"/>
                  </a:lnTo>
                  <a:lnTo>
                    <a:pt x="639" y="1004"/>
                  </a:lnTo>
                  <a:lnTo>
                    <a:pt x="652" y="993"/>
                  </a:lnTo>
                  <a:lnTo>
                    <a:pt x="652" y="993"/>
                  </a:lnTo>
                  <a:lnTo>
                    <a:pt x="648" y="999"/>
                  </a:lnTo>
                  <a:lnTo>
                    <a:pt x="648" y="999"/>
                  </a:lnTo>
                  <a:lnTo>
                    <a:pt x="634" y="1007"/>
                  </a:lnTo>
                  <a:lnTo>
                    <a:pt x="634" y="1007"/>
                  </a:lnTo>
                  <a:close/>
                  <a:moveTo>
                    <a:pt x="666" y="1017"/>
                  </a:moveTo>
                  <a:lnTo>
                    <a:pt x="666" y="1017"/>
                  </a:lnTo>
                  <a:lnTo>
                    <a:pt x="671" y="1013"/>
                  </a:lnTo>
                  <a:lnTo>
                    <a:pt x="671" y="1013"/>
                  </a:lnTo>
                  <a:lnTo>
                    <a:pt x="672" y="1016"/>
                  </a:lnTo>
                  <a:lnTo>
                    <a:pt x="672" y="1016"/>
                  </a:lnTo>
                  <a:lnTo>
                    <a:pt x="666" y="1017"/>
                  </a:lnTo>
                  <a:lnTo>
                    <a:pt x="666" y="1017"/>
                  </a:lnTo>
                  <a:close/>
                  <a:moveTo>
                    <a:pt x="650" y="1012"/>
                  </a:moveTo>
                  <a:lnTo>
                    <a:pt x="650" y="1012"/>
                  </a:lnTo>
                  <a:lnTo>
                    <a:pt x="654" y="1006"/>
                  </a:lnTo>
                  <a:lnTo>
                    <a:pt x="654" y="1006"/>
                  </a:lnTo>
                  <a:lnTo>
                    <a:pt x="666" y="996"/>
                  </a:lnTo>
                  <a:lnTo>
                    <a:pt x="678" y="987"/>
                  </a:lnTo>
                  <a:lnTo>
                    <a:pt x="678" y="987"/>
                  </a:lnTo>
                  <a:lnTo>
                    <a:pt x="693" y="987"/>
                  </a:lnTo>
                  <a:lnTo>
                    <a:pt x="693" y="987"/>
                  </a:lnTo>
                  <a:lnTo>
                    <a:pt x="686" y="993"/>
                  </a:lnTo>
                  <a:lnTo>
                    <a:pt x="686" y="993"/>
                  </a:lnTo>
                  <a:lnTo>
                    <a:pt x="669" y="1004"/>
                  </a:lnTo>
                  <a:lnTo>
                    <a:pt x="660" y="1009"/>
                  </a:lnTo>
                  <a:lnTo>
                    <a:pt x="650" y="1012"/>
                  </a:lnTo>
                  <a:lnTo>
                    <a:pt x="650" y="1012"/>
                  </a:lnTo>
                  <a:close/>
                  <a:moveTo>
                    <a:pt x="693" y="1000"/>
                  </a:moveTo>
                  <a:lnTo>
                    <a:pt x="693" y="1000"/>
                  </a:lnTo>
                  <a:lnTo>
                    <a:pt x="709" y="987"/>
                  </a:lnTo>
                  <a:lnTo>
                    <a:pt x="709" y="987"/>
                  </a:lnTo>
                  <a:lnTo>
                    <a:pt x="727" y="986"/>
                  </a:lnTo>
                  <a:lnTo>
                    <a:pt x="727" y="986"/>
                  </a:lnTo>
                  <a:lnTo>
                    <a:pt x="708" y="996"/>
                  </a:lnTo>
                  <a:lnTo>
                    <a:pt x="687" y="1005"/>
                  </a:lnTo>
                  <a:lnTo>
                    <a:pt x="687" y="1005"/>
                  </a:lnTo>
                  <a:lnTo>
                    <a:pt x="693" y="1000"/>
                  </a:lnTo>
                  <a:lnTo>
                    <a:pt x="693" y="1000"/>
                  </a:lnTo>
                  <a:close/>
                  <a:moveTo>
                    <a:pt x="701" y="1013"/>
                  </a:moveTo>
                  <a:lnTo>
                    <a:pt x="701" y="1013"/>
                  </a:lnTo>
                  <a:lnTo>
                    <a:pt x="690" y="1015"/>
                  </a:lnTo>
                  <a:lnTo>
                    <a:pt x="690" y="1015"/>
                  </a:lnTo>
                  <a:lnTo>
                    <a:pt x="703" y="1010"/>
                  </a:lnTo>
                  <a:lnTo>
                    <a:pt x="703" y="1010"/>
                  </a:lnTo>
                  <a:lnTo>
                    <a:pt x="701" y="1013"/>
                  </a:lnTo>
                  <a:lnTo>
                    <a:pt x="701" y="1013"/>
                  </a:lnTo>
                  <a:close/>
                  <a:moveTo>
                    <a:pt x="737" y="992"/>
                  </a:moveTo>
                  <a:lnTo>
                    <a:pt x="737" y="992"/>
                  </a:lnTo>
                  <a:lnTo>
                    <a:pt x="746" y="986"/>
                  </a:lnTo>
                  <a:lnTo>
                    <a:pt x="746" y="986"/>
                  </a:lnTo>
                  <a:lnTo>
                    <a:pt x="767" y="984"/>
                  </a:lnTo>
                  <a:lnTo>
                    <a:pt x="767" y="984"/>
                  </a:lnTo>
                  <a:lnTo>
                    <a:pt x="764" y="987"/>
                  </a:lnTo>
                  <a:lnTo>
                    <a:pt x="764" y="987"/>
                  </a:lnTo>
                  <a:lnTo>
                    <a:pt x="751" y="994"/>
                  </a:lnTo>
                  <a:lnTo>
                    <a:pt x="739" y="1000"/>
                  </a:lnTo>
                  <a:lnTo>
                    <a:pt x="727" y="1005"/>
                  </a:lnTo>
                  <a:lnTo>
                    <a:pt x="715" y="1010"/>
                  </a:lnTo>
                  <a:lnTo>
                    <a:pt x="715" y="1010"/>
                  </a:lnTo>
                  <a:lnTo>
                    <a:pt x="726" y="1000"/>
                  </a:lnTo>
                  <a:lnTo>
                    <a:pt x="737" y="992"/>
                  </a:lnTo>
                  <a:lnTo>
                    <a:pt x="737" y="992"/>
                  </a:lnTo>
                  <a:close/>
                  <a:moveTo>
                    <a:pt x="752" y="1009"/>
                  </a:moveTo>
                  <a:lnTo>
                    <a:pt x="752" y="1009"/>
                  </a:lnTo>
                  <a:lnTo>
                    <a:pt x="761" y="1001"/>
                  </a:lnTo>
                  <a:lnTo>
                    <a:pt x="769" y="994"/>
                  </a:lnTo>
                  <a:lnTo>
                    <a:pt x="769" y="994"/>
                  </a:lnTo>
                  <a:lnTo>
                    <a:pt x="785" y="983"/>
                  </a:lnTo>
                  <a:lnTo>
                    <a:pt x="785" y="983"/>
                  </a:lnTo>
                  <a:lnTo>
                    <a:pt x="795" y="983"/>
                  </a:lnTo>
                  <a:lnTo>
                    <a:pt x="795" y="983"/>
                  </a:lnTo>
                  <a:lnTo>
                    <a:pt x="786" y="990"/>
                  </a:lnTo>
                  <a:lnTo>
                    <a:pt x="778" y="999"/>
                  </a:lnTo>
                  <a:lnTo>
                    <a:pt x="778" y="999"/>
                  </a:lnTo>
                  <a:lnTo>
                    <a:pt x="766" y="1005"/>
                  </a:lnTo>
                  <a:lnTo>
                    <a:pt x="752" y="1009"/>
                  </a:lnTo>
                  <a:lnTo>
                    <a:pt x="752" y="1009"/>
                  </a:lnTo>
                  <a:close/>
                  <a:moveTo>
                    <a:pt x="793" y="1012"/>
                  </a:moveTo>
                  <a:lnTo>
                    <a:pt x="793" y="1012"/>
                  </a:lnTo>
                  <a:lnTo>
                    <a:pt x="784" y="1012"/>
                  </a:lnTo>
                  <a:lnTo>
                    <a:pt x="784" y="1012"/>
                  </a:lnTo>
                  <a:lnTo>
                    <a:pt x="798" y="1006"/>
                  </a:lnTo>
                  <a:lnTo>
                    <a:pt x="798" y="1006"/>
                  </a:lnTo>
                  <a:lnTo>
                    <a:pt x="793" y="1012"/>
                  </a:lnTo>
                  <a:lnTo>
                    <a:pt x="793" y="1012"/>
                  </a:lnTo>
                  <a:close/>
                  <a:moveTo>
                    <a:pt x="807" y="1011"/>
                  </a:moveTo>
                  <a:lnTo>
                    <a:pt x="807" y="1011"/>
                  </a:lnTo>
                  <a:lnTo>
                    <a:pt x="813" y="1005"/>
                  </a:lnTo>
                  <a:lnTo>
                    <a:pt x="819" y="999"/>
                  </a:lnTo>
                  <a:lnTo>
                    <a:pt x="833" y="988"/>
                  </a:lnTo>
                  <a:lnTo>
                    <a:pt x="833" y="988"/>
                  </a:lnTo>
                  <a:lnTo>
                    <a:pt x="837" y="984"/>
                  </a:lnTo>
                  <a:lnTo>
                    <a:pt x="837" y="984"/>
                  </a:lnTo>
                  <a:lnTo>
                    <a:pt x="857" y="987"/>
                  </a:lnTo>
                  <a:lnTo>
                    <a:pt x="857" y="987"/>
                  </a:lnTo>
                  <a:lnTo>
                    <a:pt x="841" y="996"/>
                  </a:lnTo>
                  <a:lnTo>
                    <a:pt x="841" y="996"/>
                  </a:lnTo>
                  <a:lnTo>
                    <a:pt x="825" y="1005"/>
                  </a:lnTo>
                  <a:lnTo>
                    <a:pt x="816" y="1009"/>
                  </a:lnTo>
                  <a:lnTo>
                    <a:pt x="807" y="1011"/>
                  </a:lnTo>
                  <a:lnTo>
                    <a:pt x="807" y="1011"/>
                  </a:lnTo>
                  <a:close/>
                  <a:moveTo>
                    <a:pt x="803" y="993"/>
                  </a:moveTo>
                  <a:lnTo>
                    <a:pt x="803" y="993"/>
                  </a:lnTo>
                  <a:lnTo>
                    <a:pt x="813" y="983"/>
                  </a:lnTo>
                  <a:lnTo>
                    <a:pt x="813" y="983"/>
                  </a:lnTo>
                  <a:lnTo>
                    <a:pt x="819" y="984"/>
                  </a:lnTo>
                  <a:lnTo>
                    <a:pt x="819" y="984"/>
                  </a:lnTo>
                  <a:lnTo>
                    <a:pt x="803" y="993"/>
                  </a:lnTo>
                  <a:lnTo>
                    <a:pt x="803" y="993"/>
                  </a:lnTo>
                  <a:close/>
                  <a:moveTo>
                    <a:pt x="846" y="1005"/>
                  </a:moveTo>
                  <a:lnTo>
                    <a:pt x="846" y="1005"/>
                  </a:lnTo>
                  <a:lnTo>
                    <a:pt x="861" y="998"/>
                  </a:lnTo>
                  <a:lnTo>
                    <a:pt x="868" y="993"/>
                  </a:lnTo>
                  <a:lnTo>
                    <a:pt x="873" y="987"/>
                  </a:lnTo>
                  <a:lnTo>
                    <a:pt x="873" y="987"/>
                  </a:lnTo>
                  <a:lnTo>
                    <a:pt x="886" y="988"/>
                  </a:lnTo>
                  <a:lnTo>
                    <a:pt x="886" y="988"/>
                  </a:lnTo>
                  <a:lnTo>
                    <a:pt x="885" y="988"/>
                  </a:lnTo>
                  <a:lnTo>
                    <a:pt x="885" y="988"/>
                  </a:lnTo>
                  <a:lnTo>
                    <a:pt x="875" y="995"/>
                  </a:lnTo>
                  <a:lnTo>
                    <a:pt x="863" y="1001"/>
                  </a:lnTo>
                  <a:lnTo>
                    <a:pt x="851" y="1007"/>
                  </a:lnTo>
                  <a:lnTo>
                    <a:pt x="839" y="1011"/>
                  </a:lnTo>
                  <a:lnTo>
                    <a:pt x="839" y="1011"/>
                  </a:lnTo>
                  <a:lnTo>
                    <a:pt x="846" y="1005"/>
                  </a:lnTo>
                  <a:lnTo>
                    <a:pt x="846" y="1005"/>
                  </a:lnTo>
                  <a:close/>
                  <a:moveTo>
                    <a:pt x="862" y="1017"/>
                  </a:moveTo>
                  <a:lnTo>
                    <a:pt x="862" y="1017"/>
                  </a:lnTo>
                  <a:lnTo>
                    <a:pt x="853" y="1017"/>
                  </a:lnTo>
                  <a:lnTo>
                    <a:pt x="853" y="1017"/>
                  </a:lnTo>
                  <a:lnTo>
                    <a:pt x="863" y="1012"/>
                  </a:lnTo>
                  <a:lnTo>
                    <a:pt x="863" y="1012"/>
                  </a:lnTo>
                  <a:lnTo>
                    <a:pt x="862" y="1017"/>
                  </a:lnTo>
                  <a:lnTo>
                    <a:pt x="862" y="1017"/>
                  </a:lnTo>
                  <a:close/>
                  <a:moveTo>
                    <a:pt x="874" y="1013"/>
                  </a:moveTo>
                  <a:lnTo>
                    <a:pt x="874" y="1013"/>
                  </a:lnTo>
                  <a:lnTo>
                    <a:pt x="878" y="1010"/>
                  </a:lnTo>
                  <a:lnTo>
                    <a:pt x="881" y="1005"/>
                  </a:lnTo>
                  <a:lnTo>
                    <a:pt x="891" y="996"/>
                  </a:lnTo>
                  <a:lnTo>
                    <a:pt x="891" y="996"/>
                  </a:lnTo>
                  <a:lnTo>
                    <a:pt x="896" y="993"/>
                  </a:lnTo>
                  <a:lnTo>
                    <a:pt x="900" y="989"/>
                  </a:lnTo>
                  <a:lnTo>
                    <a:pt x="900" y="989"/>
                  </a:lnTo>
                  <a:lnTo>
                    <a:pt x="917" y="990"/>
                  </a:lnTo>
                  <a:lnTo>
                    <a:pt x="917" y="990"/>
                  </a:lnTo>
                  <a:lnTo>
                    <a:pt x="896" y="1002"/>
                  </a:lnTo>
                  <a:lnTo>
                    <a:pt x="874" y="1013"/>
                  </a:lnTo>
                  <a:lnTo>
                    <a:pt x="874" y="1013"/>
                  </a:lnTo>
                  <a:close/>
                  <a:moveTo>
                    <a:pt x="912" y="1007"/>
                  </a:moveTo>
                  <a:lnTo>
                    <a:pt x="912" y="1007"/>
                  </a:lnTo>
                  <a:lnTo>
                    <a:pt x="922" y="1000"/>
                  </a:lnTo>
                  <a:lnTo>
                    <a:pt x="927" y="996"/>
                  </a:lnTo>
                  <a:lnTo>
                    <a:pt x="928" y="994"/>
                  </a:lnTo>
                  <a:lnTo>
                    <a:pt x="928" y="992"/>
                  </a:lnTo>
                  <a:lnTo>
                    <a:pt x="928" y="992"/>
                  </a:lnTo>
                  <a:lnTo>
                    <a:pt x="944" y="993"/>
                  </a:lnTo>
                  <a:lnTo>
                    <a:pt x="944" y="993"/>
                  </a:lnTo>
                  <a:lnTo>
                    <a:pt x="903" y="1013"/>
                  </a:lnTo>
                  <a:lnTo>
                    <a:pt x="903" y="1013"/>
                  </a:lnTo>
                  <a:lnTo>
                    <a:pt x="912" y="1007"/>
                  </a:lnTo>
                  <a:lnTo>
                    <a:pt x="912" y="1007"/>
                  </a:lnTo>
                  <a:close/>
                  <a:moveTo>
                    <a:pt x="963" y="994"/>
                  </a:moveTo>
                  <a:lnTo>
                    <a:pt x="963" y="994"/>
                  </a:lnTo>
                  <a:lnTo>
                    <a:pt x="971" y="995"/>
                  </a:lnTo>
                  <a:lnTo>
                    <a:pt x="971" y="995"/>
                  </a:lnTo>
                  <a:lnTo>
                    <a:pt x="967" y="999"/>
                  </a:lnTo>
                  <a:lnTo>
                    <a:pt x="967" y="999"/>
                  </a:lnTo>
                  <a:lnTo>
                    <a:pt x="950" y="1006"/>
                  </a:lnTo>
                  <a:lnTo>
                    <a:pt x="933" y="1012"/>
                  </a:lnTo>
                  <a:lnTo>
                    <a:pt x="933" y="1012"/>
                  </a:lnTo>
                  <a:lnTo>
                    <a:pt x="940" y="1007"/>
                  </a:lnTo>
                  <a:lnTo>
                    <a:pt x="947" y="1004"/>
                  </a:lnTo>
                  <a:lnTo>
                    <a:pt x="956" y="999"/>
                  </a:lnTo>
                  <a:lnTo>
                    <a:pt x="963" y="994"/>
                  </a:lnTo>
                  <a:lnTo>
                    <a:pt x="963" y="994"/>
                  </a:lnTo>
                  <a:close/>
                  <a:moveTo>
                    <a:pt x="908" y="1022"/>
                  </a:moveTo>
                  <a:lnTo>
                    <a:pt x="908" y="1022"/>
                  </a:lnTo>
                  <a:lnTo>
                    <a:pt x="911" y="1019"/>
                  </a:lnTo>
                  <a:lnTo>
                    <a:pt x="911" y="1019"/>
                  </a:lnTo>
                  <a:lnTo>
                    <a:pt x="912" y="1022"/>
                  </a:lnTo>
                  <a:lnTo>
                    <a:pt x="912" y="1022"/>
                  </a:lnTo>
                  <a:lnTo>
                    <a:pt x="908" y="1022"/>
                  </a:lnTo>
                  <a:lnTo>
                    <a:pt x="908" y="1022"/>
                  </a:lnTo>
                  <a:close/>
                  <a:moveTo>
                    <a:pt x="939" y="1025"/>
                  </a:moveTo>
                  <a:lnTo>
                    <a:pt x="939" y="1025"/>
                  </a:lnTo>
                  <a:lnTo>
                    <a:pt x="926" y="1024"/>
                  </a:lnTo>
                  <a:lnTo>
                    <a:pt x="926" y="1024"/>
                  </a:lnTo>
                  <a:lnTo>
                    <a:pt x="935" y="1022"/>
                  </a:lnTo>
                  <a:lnTo>
                    <a:pt x="945" y="1018"/>
                  </a:lnTo>
                  <a:lnTo>
                    <a:pt x="945" y="1018"/>
                  </a:lnTo>
                  <a:lnTo>
                    <a:pt x="939" y="1025"/>
                  </a:lnTo>
                  <a:lnTo>
                    <a:pt x="939" y="1025"/>
                  </a:lnTo>
                  <a:close/>
                  <a:moveTo>
                    <a:pt x="967" y="1028"/>
                  </a:moveTo>
                  <a:lnTo>
                    <a:pt x="967" y="1028"/>
                  </a:lnTo>
                  <a:lnTo>
                    <a:pt x="963" y="1028"/>
                  </a:lnTo>
                  <a:lnTo>
                    <a:pt x="963" y="1028"/>
                  </a:lnTo>
                  <a:lnTo>
                    <a:pt x="969" y="1025"/>
                  </a:lnTo>
                  <a:lnTo>
                    <a:pt x="969" y="1025"/>
                  </a:lnTo>
                  <a:lnTo>
                    <a:pt x="967" y="1028"/>
                  </a:lnTo>
                  <a:lnTo>
                    <a:pt x="967" y="1028"/>
                  </a:lnTo>
                  <a:close/>
                  <a:moveTo>
                    <a:pt x="958" y="1019"/>
                  </a:moveTo>
                  <a:lnTo>
                    <a:pt x="958" y="1019"/>
                  </a:lnTo>
                  <a:lnTo>
                    <a:pt x="973" y="1006"/>
                  </a:lnTo>
                  <a:lnTo>
                    <a:pt x="973" y="1006"/>
                  </a:lnTo>
                  <a:lnTo>
                    <a:pt x="980" y="1002"/>
                  </a:lnTo>
                  <a:lnTo>
                    <a:pt x="986" y="996"/>
                  </a:lnTo>
                  <a:lnTo>
                    <a:pt x="986" y="996"/>
                  </a:lnTo>
                  <a:lnTo>
                    <a:pt x="999" y="998"/>
                  </a:lnTo>
                  <a:lnTo>
                    <a:pt x="999" y="998"/>
                  </a:lnTo>
                  <a:lnTo>
                    <a:pt x="979" y="1010"/>
                  </a:lnTo>
                  <a:lnTo>
                    <a:pt x="958" y="1019"/>
                  </a:lnTo>
                  <a:lnTo>
                    <a:pt x="958" y="1019"/>
                  </a:lnTo>
                  <a:close/>
                  <a:moveTo>
                    <a:pt x="988" y="1030"/>
                  </a:moveTo>
                  <a:lnTo>
                    <a:pt x="988" y="1030"/>
                  </a:lnTo>
                  <a:lnTo>
                    <a:pt x="985" y="1030"/>
                  </a:lnTo>
                  <a:lnTo>
                    <a:pt x="985" y="1030"/>
                  </a:lnTo>
                  <a:lnTo>
                    <a:pt x="991" y="1028"/>
                  </a:lnTo>
                  <a:lnTo>
                    <a:pt x="991" y="1028"/>
                  </a:lnTo>
                  <a:lnTo>
                    <a:pt x="988" y="1030"/>
                  </a:lnTo>
                  <a:lnTo>
                    <a:pt x="988" y="1030"/>
                  </a:lnTo>
                  <a:close/>
                  <a:moveTo>
                    <a:pt x="991" y="1017"/>
                  </a:moveTo>
                  <a:lnTo>
                    <a:pt x="991" y="1017"/>
                  </a:lnTo>
                  <a:lnTo>
                    <a:pt x="999" y="1011"/>
                  </a:lnTo>
                  <a:lnTo>
                    <a:pt x="1008" y="1005"/>
                  </a:lnTo>
                  <a:lnTo>
                    <a:pt x="1008" y="1005"/>
                  </a:lnTo>
                  <a:lnTo>
                    <a:pt x="1012" y="1001"/>
                  </a:lnTo>
                  <a:lnTo>
                    <a:pt x="1012" y="1001"/>
                  </a:lnTo>
                  <a:lnTo>
                    <a:pt x="1015" y="1000"/>
                  </a:lnTo>
                  <a:lnTo>
                    <a:pt x="1015" y="1000"/>
                  </a:lnTo>
                  <a:lnTo>
                    <a:pt x="1022" y="1000"/>
                  </a:lnTo>
                  <a:lnTo>
                    <a:pt x="1022" y="1000"/>
                  </a:lnTo>
                  <a:lnTo>
                    <a:pt x="1014" y="1006"/>
                  </a:lnTo>
                  <a:lnTo>
                    <a:pt x="1014" y="1006"/>
                  </a:lnTo>
                  <a:lnTo>
                    <a:pt x="1003" y="1012"/>
                  </a:lnTo>
                  <a:lnTo>
                    <a:pt x="991" y="1017"/>
                  </a:lnTo>
                  <a:lnTo>
                    <a:pt x="991" y="1017"/>
                  </a:lnTo>
                  <a:close/>
                  <a:moveTo>
                    <a:pt x="1020" y="1015"/>
                  </a:moveTo>
                  <a:lnTo>
                    <a:pt x="1020" y="1015"/>
                  </a:lnTo>
                  <a:lnTo>
                    <a:pt x="1028" y="1009"/>
                  </a:lnTo>
                  <a:lnTo>
                    <a:pt x="1038" y="1002"/>
                  </a:lnTo>
                  <a:lnTo>
                    <a:pt x="1038" y="1002"/>
                  </a:lnTo>
                  <a:lnTo>
                    <a:pt x="1050" y="1004"/>
                  </a:lnTo>
                  <a:lnTo>
                    <a:pt x="1050" y="1004"/>
                  </a:lnTo>
                  <a:lnTo>
                    <a:pt x="1028" y="1015"/>
                  </a:lnTo>
                  <a:lnTo>
                    <a:pt x="1008" y="1024"/>
                  </a:lnTo>
                  <a:lnTo>
                    <a:pt x="1008" y="1024"/>
                  </a:lnTo>
                  <a:lnTo>
                    <a:pt x="1020" y="1015"/>
                  </a:lnTo>
                  <a:lnTo>
                    <a:pt x="1020" y="1015"/>
                  </a:lnTo>
                  <a:close/>
                  <a:moveTo>
                    <a:pt x="1016" y="1034"/>
                  </a:moveTo>
                  <a:lnTo>
                    <a:pt x="1016" y="1034"/>
                  </a:lnTo>
                  <a:lnTo>
                    <a:pt x="1012" y="1033"/>
                  </a:lnTo>
                  <a:lnTo>
                    <a:pt x="1012" y="1033"/>
                  </a:lnTo>
                  <a:lnTo>
                    <a:pt x="1018" y="1030"/>
                  </a:lnTo>
                  <a:lnTo>
                    <a:pt x="1018" y="1030"/>
                  </a:lnTo>
                  <a:lnTo>
                    <a:pt x="1016" y="1034"/>
                  </a:lnTo>
                  <a:lnTo>
                    <a:pt x="1016" y="1034"/>
                  </a:lnTo>
                  <a:close/>
                  <a:moveTo>
                    <a:pt x="1065" y="1007"/>
                  </a:moveTo>
                  <a:lnTo>
                    <a:pt x="1065" y="1007"/>
                  </a:lnTo>
                  <a:lnTo>
                    <a:pt x="1067" y="1006"/>
                  </a:lnTo>
                  <a:lnTo>
                    <a:pt x="1067" y="1006"/>
                  </a:lnTo>
                  <a:lnTo>
                    <a:pt x="1080" y="1007"/>
                  </a:lnTo>
                  <a:lnTo>
                    <a:pt x="1080" y="1007"/>
                  </a:lnTo>
                  <a:lnTo>
                    <a:pt x="1057" y="1019"/>
                  </a:lnTo>
                  <a:lnTo>
                    <a:pt x="1045" y="1025"/>
                  </a:lnTo>
                  <a:lnTo>
                    <a:pt x="1032" y="1030"/>
                  </a:lnTo>
                  <a:lnTo>
                    <a:pt x="1032" y="1030"/>
                  </a:lnTo>
                  <a:lnTo>
                    <a:pt x="1040" y="1024"/>
                  </a:lnTo>
                  <a:lnTo>
                    <a:pt x="1047" y="1018"/>
                  </a:lnTo>
                  <a:lnTo>
                    <a:pt x="1065" y="1007"/>
                  </a:lnTo>
                  <a:lnTo>
                    <a:pt x="1065" y="1007"/>
                  </a:lnTo>
                  <a:close/>
                  <a:moveTo>
                    <a:pt x="1086" y="1009"/>
                  </a:moveTo>
                  <a:lnTo>
                    <a:pt x="1086" y="1009"/>
                  </a:lnTo>
                  <a:lnTo>
                    <a:pt x="1086" y="1009"/>
                  </a:lnTo>
                  <a:lnTo>
                    <a:pt x="1086" y="1009"/>
                  </a:lnTo>
                  <a:lnTo>
                    <a:pt x="1112" y="1012"/>
                  </a:lnTo>
                  <a:lnTo>
                    <a:pt x="1112" y="1012"/>
                  </a:lnTo>
                  <a:lnTo>
                    <a:pt x="1071" y="1028"/>
                  </a:lnTo>
                  <a:lnTo>
                    <a:pt x="1071" y="1028"/>
                  </a:lnTo>
                  <a:lnTo>
                    <a:pt x="1075" y="1024"/>
                  </a:lnTo>
                  <a:lnTo>
                    <a:pt x="1082" y="1019"/>
                  </a:lnTo>
                  <a:lnTo>
                    <a:pt x="1085" y="1017"/>
                  </a:lnTo>
                  <a:lnTo>
                    <a:pt x="1087" y="1015"/>
                  </a:lnTo>
                  <a:lnTo>
                    <a:pt x="1087" y="1011"/>
                  </a:lnTo>
                  <a:lnTo>
                    <a:pt x="1086" y="1009"/>
                  </a:lnTo>
                  <a:lnTo>
                    <a:pt x="1086" y="1009"/>
                  </a:lnTo>
                  <a:close/>
                  <a:moveTo>
                    <a:pt x="1046" y="1036"/>
                  </a:moveTo>
                  <a:lnTo>
                    <a:pt x="1046" y="1036"/>
                  </a:lnTo>
                  <a:lnTo>
                    <a:pt x="1044" y="1036"/>
                  </a:lnTo>
                  <a:lnTo>
                    <a:pt x="1044" y="1036"/>
                  </a:lnTo>
                  <a:lnTo>
                    <a:pt x="1047" y="1035"/>
                  </a:lnTo>
                  <a:lnTo>
                    <a:pt x="1047" y="1035"/>
                  </a:lnTo>
                  <a:lnTo>
                    <a:pt x="1046" y="1036"/>
                  </a:lnTo>
                  <a:lnTo>
                    <a:pt x="1046" y="1036"/>
                  </a:lnTo>
                  <a:close/>
                  <a:moveTo>
                    <a:pt x="1082" y="1040"/>
                  </a:moveTo>
                  <a:lnTo>
                    <a:pt x="1082" y="1040"/>
                  </a:lnTo>
                  <a:lnTo>
                    <a:pt x="1068" y="1039"/>
                  </a:lnTo>
                  <a:lnTo>
                    <a:pt x="1068" y="1039"/>
                  </a:lnTo>
                  <a:lnTo>
                    <a:pt x="1070" y="1039"/>
                  </a:lnTo>
                  <a:lnTo>
                    <a:pt x="1070" y="1039"/>
                  </a:lnTo>
                  <a:lnTo>
                    <a:pt x="1095" y="1028"/>
                  </a:lnTo>
                  <a:lnTo>
                    <a:pt x="1095" y="1028"/>
                  </a:lnTo>
                  <a:lnTo>
                    <a:pt x="1088" y="1034"/>
                  </a:lnTo>
                  <a:lnTo>
                    <a:pt x="1085" y="1037"/>
                  </a:lnTo>
                  <a:lnTo>
                    <a:pt x="1082" y="1040"/>
                  </a:lnTo>
                  <a:lnTo>
                    <a:pt x="1082" y="1040"/>
                  </a:lnTo>
                  <a:close/>
                  <a:moveTo>
                    <a:pt x="1111" y="1043"/>
                  </a:moveTo>
                  <a:lnTo>
                    <a:pt x="1111" y="1043"/>
                  </a:lnTo>
                  <a:lnTo>
                    <a:pt x="1099" y="1042"/>
                  </a:lnTo>
                  <a:lnTo>
                    <a:pt x="1099" y="1042"/>
                  </a:lnTo>
                  <a:lnTo>
                    <a:pt x="1127" y="1029"/>
                  </a:lnTo>
                  <a:lnTo>
                    <a:pt x="1127" y="1029"/>
                  </a:lnTo>
                  <a:lnTo>
                    <a:pt x="1111" y="1043"/>
                  </a:lnTo>
                  <a:lnTo>
                    <a:pt x="1111" y="1043"/>
                  </a:lnTo>
                  <a:close/>
                  <a:moveTo>
                    <a:pt x="1124" y="1013"/>
                  </a:moveTo>
                  <a:lnTo>
                    <a:pt x="1124" y="1013"/>
                  </a:lnTo>
                  <a:lnTo>
                    <a:pt x="1138" y="1016"/>
                  </a:lnTo>
                  <a:lnTo>
                    <a:pt x="1138" y="1016"/>
                  </a:lnTo>
                  <a:lnTo>
                    <a:pt x="1126" y="1019"/>
                  </a:lnTo>
                  <a:lnTo>
                    <a:pt x="1115" y="1025"/>
                  </a:lnTo>
                  <a:lnTo>
                    <a:pt x="1115" y="1025"/>
                  </a:lnTo>
                  <a:lnTo>
                    <a:pt x="1123" y="1018"/>
                  </a:lnTo>
                  <a:lnTo>
                    <a:pt x="1123" y="1018"/>
                  </a:lnTo>
                  <a:lnTo>
                    <a:pt x="1124" y="1016"/>
                  </a:lnTo>
                  <a:lnTo>
                    <a:pt x="1124" y="1013"/>
                  </a:lnTo>
                  <a:lnTo>
                    <a:pt x="1124" y="1013"/>
                  </a:lnTo>
                  <a:close/>
                  <a:moveTo>
                    <a:pt x="1156" y="1046"/>
                  </a:moveTo>
                  <a:lnTo>
                    <a:pt x="1156" y="1046"/>
                  </a:lnTo>
                  <a:lnTo>
                    <a:pt x="1144" y="1046"/>
                  </a:lnTo>
                  <a:lnTo>
                    <a:pt x="1144" y="1046"/>
                  </a:lnTo>
                  <a:lnTo>
                    <a:pt x="1156" y="1040"/>
                  </a:lnTo>
                  <a:lnTo>
                    <a:pt x="1156" y="1040"/>
                  </a:lnTo>
                  <a:lnTo>
                    <a:pt x="1169" y="1035"/>
                  </a:lnTo>
                  <a:lnTo>
                    <a:pt x="1169" y="1035"/>
                  </a:lnTo>
                  <a:lnTo>
                    <a:pt x="1156" y="1046"/>
                  </a:lnTo>
                  <a:lnTo>
                    <a:pt x="1156" y="1046"/>
                  </a:lnTo>
                  <a:close/>
                  <a:moveTo>
                    <a:pt x="1128" y="1042"/>
                  </a:moveTo>
                  <a:lnTo>
                    <a:pt x="1128" y="1042"/>
                  </a:lnTo>
                  <a:lnTo>
                    <a:pt x="1140" y="1031"/>
                  </a:lnTo>
                  <a:lnTo>
                    <a:pt x="1150" y="1021"/>
                  </a:lnTo>
                  <a:lnTo>
                    <a:pt x="1150" y="1021"/>
                  </a:lnTo>
                  <a:lnTo>
                    <a:pt x="1151" y="1018"/>
                  </a:lnTo>
                  <a:lnTo>
                    <a:pt x="1151" y="1017"/>
                  </a:lnTo>
                  <a:lnTo>
                    <a:pt x="1151" y="1017"/>
                  </a:lnTo>
                  <a:lnTo>
                    <a:pt x="1182" y="1019"/>
                  </a:lnTo>
                  <a:lnTo>
                    <a:pt x="1182" y="1019"/>
                  </a:lnTo>
                  <a:lnTo>
                    <a:pt x="1169" y="1024"/>
                  </a:lnTo>
                  <a:lnTo>
                    <a:pt x="1154" y="1030"/>
                  </a:lnTo>
                  <a:lnTo>
                    <a:pt x="1141" y="1036"/>
                  </a:lnTo>
                  <a:lnTo>
                    <a:pt x="1128" y="1042"/>
                  </a:lnTo>
                  <a:lnTo>
                    <a:pt x="1128" y="1042"/>
                  </a:lnTo>
                  <a:close/>
                  <a:moveTo>
                    <a:pt x="1191" y="1022"/>
                  </a:moveTo>
                  <a:lnTo>
                    <a:pt x="1191" y="1022"/>
                  </a:lnTo>
                  <a:lnTo>
                    <a:pt x="1191" y="1021"/>
                  </a:lnTo>
                  <a:lnTo>
                    <a:pt x="1191" y="1021"/>
                  </a:lnTo>
                  <a:lnTo>
                    <a:pt x="1205" y="1021"/>
                  </a:lnTo>
                  <a:lnTo>
                    <a:pt x="1205" y="1021"/>
                  </a:lnTo>
                  <a:lnTo>
                    <a:pt x="1186" y="1033"/>
                  </a:lnTo>
                  <a:lnTo>
                    <a:pt x="1186" y="1033"/>
                  </a:lnTo>
                  <a:lnTo>
                    <a:pt x="1188" y="1030"/>
                  </a:lnTo>
                  <a:lnTo>
                    <a:pt x="1191" y="1028"/>
                  </a:lnTo>
                  <a:lnTo>
                    <a:pt x="1191" y="1024"/>
                  </a:lnTo>
                  <a:lnTo>
                    <a:pt x="1191" y="1022"/>
                  </a:lnTo>
                  <a:lnTo>
                    <a:pt x="1191" y="1022"/>
                  </a:lnTo>
                  <a:close/>
                  <a:moveTo>
                    <a:pt x="1188" y="1043"/>
                  </a:moveTo>
                  <a:lnTo>
                    <a:pt x="1188" y="1043"/>
                  </a:lnTo>
                  <a:lnTo>
                    <a:pt x="1192" y="1041"/>
                  </a:lnTo>
                  <a:lnTo>
                    <a:pt x="1192" y="1041"/>
                  </a:lnTo>
                  <a:lnTo>
                    <a:pt x="1192" y="1041"/>
                  </a:lnTo>
                  <a:lnTo>
                    <a:pt x="1192" y="1041"/>
                  </a:lnTo>
                  <a:lnTo>
                    <a:pt x="1193" y="1042"/>
                  </a:lnTo>
                  <a:lnTo>
                    <a:pt x="1193" y="1042"/>
                  </a:lnTo>
                  <a:lnTo>
                    <a:pt x="1188" y="1043"/>
                  </a:lnTo>
                  <a:lnTo>
                    <a:pt x="1188" y="1043"/>
                  </a:lnTo>
                  <a:close/>
                  <a:moveTo>
                    <a:pt x="1205" y="1039"/>
                  </a:moveTo>
                  <a:lnTo>
                    <a:pt x="1205" y="1039"/>
                  </a:lnTo>
                  <a:lnTo>
                    <a:pt x="1223" y="1030"/>
                  </a:lnTo>
                  <a:lnTo>
                    <a:pt x="1233" y="1024"/>
                  </a:lnTo>
                  <a:lnTo>
                    <a:pt x="1236" y="1021"/>
                  </a:lnTo>
                  <a:lnTo>
                    <a:pt x="1237" y="1017"/>
                  </a:lnTo>
                  <a:lnTo>
                    <a:pt x="1237" y="1017"/>
                  </a:lnTo>
                  <a:lnTo>
                    <a:pt x="1248" y="1015"/>
                  </a:lnTo>
                  <a:lnTo>
                    <a:pt x="1259" y="1012"/>
                  </a:lnTo>
                  <a:lnTo>
                    <a:pt x="1259" y="1012"/>
                  </a:lnTo>
                  <a:lnTo>
                    <a:pt x="1245" y="1021"/>
                  </a:lnTo>
                  <a:lnTo>
                    <a:pt x="1231" y="1028"/>
                  </a:lnTo>
                  <a:lnTo>
                    <a:pt x="1218" y="1034"/>
                  </a:lnTo>
                  <a:lnTo>
                    <a:pt x="1205" y="1039"/>
                  </a:lnTo>
                  <a:lnTo>
                    <a:pt x="1205" y="1039"/>
                  </a:lnTo>
                  <a:close/>
                  <a:moveTo>
                    <a:pt x="1377" y="597"/>
                  </a:moveTo>
                  <a:lnTo>
                    <a:pt x="1377" y="597"/>
                  </a:lnTo>
                  <a:lnTo>
                    <a:pt x="1370" y="627"/>
                  </a:lnTo>
                  <a:lnTo>
                    <a:pt x="1364" y="656"/>
                  </a:lnTo>
                  <a:lnTo>
                    <a:pt x="1358" y="686"/>
                  </a:lnTo>
                  <a:lnTo>
                    <a:pt x="1353" y="716"/>
                  </a:lnTo>
                  <a:lnTo>
                    <a:pt x="1345" y="777"/>
                  </a:lnTo>
                  <a:lnTo>
                    <a:pt x="1339" y="839"/>
                  </a:lnTo>
                  <a:lnTo>
                    <a:pt x="1339" y="839"/>
                  </a:lnTo>
                  <a:lnTo>
                    <a:pt x="1336" y="866"/>
                  </a:lnTo>
                  <a:lnTo>
                    <a:pt x="1331" y="894"/>
                  </a:lnTo>
                  <a:lnTo>
                    <a:pt x="1328" y="907"/>
                  </a:lnTo>
                  <a:lnTo>
                    <a:pt x="1324" y="919"/>
                  </a:lnTo>
                  <a:lnTo>
                    <a:pt x="1321" y="933"/>
                  </a:lnTo>
                  <a:lnTo>
                    <a:pt x="1315" y="943"/>
                  </a:lnTo>
                  <a:lnTo>
                    <a:pt x="1309" y="956"/>
                  </a:lnTo>
                  <a:lnTo>
                    <a:pt x="1301" y="965"/>
                  </a:lnTo>
                  <a:lnTo>
                    <a:pt x="1293" y="975"/>
                  </a:lnTo>
                  <a:lnTo>
                    <a:pt x="1283" y="983"/>
                  </a:lnTo>
                  <a:lnTo>
                    <a:pt x="1272" y="990"/>
                  </a:lnTo>
                  <a:lnTo>
                    <a:pt x="1260" y="996"/>
                  </a:lnTo>
                  <a:lnTo>
                    <a:pt x="1247" y="1001"/>
                  </a:lnTo>
                  <a:lnTo>
                    <a:pt x="1231" y="1004"/>
                  </a:lnTo>
                  <a:lnTo>
                    <a:pt x="1231" y="1004"/>
                  </a:lnTo>
                  <a:lnTo>
                    <a:pt x="1229" y="1004"/>
                  </a:lnTo>
                  <a:lnTo>
                    <a:pt x="1227" y="1005"/>
                  </a:lnTo>
                  <a:lnTo>
                    <a:pt x="1227" y="1005"/>
                  </a:lnTo>
                  <a:lnTo>
                    <a:pt x="1201" y="1006"/>
                  </a:lnTo>
                  <a:lnTo>
                    <a:pt x="1175" y="1006"/>
                  </a:lnTo>
                  <a:lnTo>
                    <a:pt x="1150" y="1004"/>
                  </a:lnTo>
                  <a:lnTo>
                    <a:pt x="1123" y="1001"/>
                  </a:lnTo>
                  <a:lnTo>
                    <a:pt x="1071" y="993"/>
                  </a:lnTo>
                  <a:lnTo>
                    <a:pt x="1046" y="989"/>
                  </a:lnTo>
                  <a:lnTo>
                    <a:pt x="1021" y="986"/>
                  </a:lnTo>
                  <a:lnTo>
                    <a:pt x="1021" y="986"/>
                  </a:lnTo>
                  <a:lnTo>
                    <a:pt x="969" y="981"/>
                  </a:lnTo>
                  <a:lnTo>
                    <a:pt x="916" y="976"/>
                  </a:lnTo>
                  <a:lnTo>
                    <a:pt x="811" y="969"/>
                  </a:lnTo>
                  <a:lnTo>
                    <a:pt x="811" y="969"/>
                  </a:lnTo>
                  <a:lnTo>
                    <a:pt x="790" y="969"/>
                  </a:lnTo>
                  <a:lnTo>
                    <a:pt x="769" y="969"/>
                  </a:lnTo>
                  <a:lnTo>
                    <a:pt x="726" y="971"/>
                  </a:lnTo>
                  <a:lnTo>
                    <a:pt x="684" y="972"/>
                  </a:lnTo>
                  <a:lnTo>
                    <a:pt x="663" y="972"/>
                  </a:lnTo>
                  <a:lnTo>
                    <a:pt x="642" y="971"/>
                  </a:lnTo>
                  <a:lnTo>
                    <a:pt x="642" y="971"/>
                  </a:lnTo>
                  <a:lnTo>
                    <a:pt x="630" y="969"/>
                  </a:lnTo>
                  <a:lnTo>
                    <a:pt x="618" y="966"/>
                  </a:lnTo>
                  <a:lnTo>
                    <a:pt x="608" y="963"/>
                  </a:lnTo>
                  <a:lnTo>
                    <a:pt x="598" y="959"/>
                  </a:lnTo>
                  <a:lnTo>
                    <a:pt x="589" y="954"/>
                  </a:lnTo>
                  <a:lnTo>
                    <a:pt x="580" y="949"/>
                  </a:lnTo>
                  <a:lnTo>
                    <a:pt x="573" y="943"/>
                  </a:lnTo>
                  <a:lnTo>
                    <a:pt x="566" y="937"/>
                  </a:lnTo>
                  <a:lnTo>
                    <a:pt x="559" y="930"/>
                  </a:lnTo>
                  <a:lnTo>
                    <a:pt x="553" y="923"/>
                  </a:lnTo>
                  <a:lnTo>
                    <a:pt x="542" y="905"/>
                  </a:lnTo>
                  <a:lnTo>
                    <a:pt x="531" y="886"/>
                  </a:lnTo>
                  <a:lnTo>
                    <a:pt x="522" y="865"/>
                  </a:lnTo>
                  <a:lnTo>
                    <a:pt x="522" y="865"/>
                  </a:lnTo>
                  <a:lnTo>
                    <a:pt x="522" y="862"/>
                  </a:lnTo>
                  <a:lnTo>
                    <a:pt x="522" y="858"/>
                  </a:lnTo>
                  <a:lnTo>
                    <a:pt x="521" y="856"/>
                  </a:lnTo>
                  <a:lnTo>
                    <a:pt x="520" y="854"/>
                  </a:lnTo>
                  <a:lnTo>
                    <a:pt x="518" y="856"/>
                  </a:lnTo>
                  <a:lnTo>
                    <a:pt x="518" y="856"/>
                  </a:lnTo>
                  <a:lnTo>
                    <a:pt x="509" y="836"/>
                  </a:lnTo>
                  <a:lnTo>
                    <a:pt x="503" y="822"/>
                  </a:lnTo>
                  <a:lnTo>
                    <a:pt x="495" y="806"/>
                  </a:lnTo>
                  <a:lnTo>
                    <a:pt x="486" y="792"/>
                  </a:lnTo>
                  <a:lnTo>
                    <a:pt x="478" y="781"/>
                  </a:lnTo>
                  <a:lnTo>
                    <a:pt x="474" y="776"/>
                  </a:lnTo>
                  <a:lnTo>
                    <a:pt x="469" y="774"/>
                  </a:lnTo>
                  <a:lnTo>
                    <a:pt x="466" y="772"/>
                  </a:lnTo>
                  <a:lnTo>
                    <a:pt x="462" y="772"/>
                  </a:lnTo>
                  <a:lnTo>
                    <a:pt x="462" y="772"/>
                  </a:lnTo>
                  <a:lnTo>
                    <a:pt x="353" y="823"/>
                  </a:lnTo>
                  <a:lnTo>
                    <a:pt x="299" y="848"/>
                  </a:lnTo>
                  <a:lnTo>
                    <a:pt x="246" y="876"/>
                  </a:lnTo>
                  <a:lnTo>
                    <a:pt x="246" y="876"/>
                  </a:lnTo>
                  <a:lnTo>
                    <a:pt x="231" y="884"/>
                  </a:lnTo>
                  <a:lnTo>
                    <a:pt x="217" y="894"/>
                  </a:lnTo>
                  <a:lnTo>
                    <a:pt x="202" y="903"/>
                  </a:lnTo>
                  <a:lnTo>
                    <a:pt x="189" y="913"/>
                  </a:lnTo>
                  <a:lnTo>
                    <a:pt x="164" y="935"/>
                  </a:lnTo>
                  <a:lnTo>
                    <a:pt x="140" y="959"/>
                  </a:lnTo>
                  <a:lnTo>
                    <a:pt x="140" y="959"/>
                  </a:lnTo>
                  <a:lnTo>
                    <a:pt x="118" y="983"/>
                  </a:lnTo>
                  <a:lnTo>
                    <a:pt x="95" y="1006"/>
                  </a:lnTo>
                  <a:lnTo>
                    <a:pt x="83" y="1017"/>
                  </a:lnTo>
                  <a:lnTo>
                    <a:pt x="71" y="1028"/>
                  </a:lnTo>
                  <a:lnTo>
                    <a:pt x="58" y="1037"/>
                  </a:lnTo>
                  <a:lnTo>
                    <a:pt x="43" y="1045"/>
                  </a:lnTo>
                  <a:lnTo>
                    <a:pt x="43" y="1045"/>
                  </a:lnTo>
                  <a:lnTo>
                    <a:pt x="42" y="1037"/>
                  </a:lnTo>
                  <a:lnTo>
                    <a:pt x="42" y="1037"/>
                  </a:lnTo>
                  <a:lnTo>
                    <a:pt x="41" y="1029"/>
                  </a:lnTo>
                  <a:lnTo>
                    <a:pt x="41" y="1029"/>
                  </a:lnTo>
                  <a:lnTo>
                    <a:pt x="42" y="1015"/>
                  </a:lnTo>
                  <a:lnTo>
                    <a:pt x="46" y="1000"/>
                  </a:lnTo>
                  <a:lnTo>
                    <a:pt x="51" y="987"/>
                  </a:lnTo>
                  <a:lnTo>
                    <a:pt x="57" y="974"/>
                  </a:lnTo>
                  <a:lnTo>
                    <a:pt x="64" y="960"/>
                  </a:lnTo>
                  <a:lnTo>
                    <a:pt x="72" y="947"/>
                  </a:lnTo>
                  <a:lnTo>
                    <a:pt x="82" y="935"/>
                  </a:lnTo>
                  <a:lnTo>
                    <a:pt x="93" y="922"/>
                  </a:lnTo>
                  <a:lnTo>
                    <a:pt x="114" y="899"/>
                  </a:lnTo>
                  <a:lnTo>
                    <a:pt x="138" y="877"/>
                  </a:lnTo>
                  <a:lnTo>
                    <a:pt x="161" y="858"/>
                  </a:lnTo>
                  <a:lnTo>
                    <a:pt x="183" y="841"/>
                  </a:lnTo>
                  <a:lnTo>
                    <a:pt x="183" y="841"/>
                  </a:lnTo>
                  <a:lnTo>
                    <a:pt x="216" y="818"/>
                  </a:lnTo>
                  <a:lnTo>
                    <a:pt x="248" y="798"/>
                  </a:lnTo>
                  <a:lnTo>
                    <a:pt x="283" y="780"/>
                  </a:lnTo>
                  <a:lnTo>
                    <a:pt x="300" y="771"/>
                  </a:lnTo>
                  <a:lnTo>
                    <a:pt x="318" y="764"/>
                  </a:lnTo>
                  <a:lnTo>
                    <a:pt x="318" y="764"/>
                  </a:lnTo>
                  <a:lnTo>
                    <a:pt x="355" y="750"/>
                  </a:lnTo>
                  <a:lnTo>
                    <a:pt x="373" y="741"/>
                  </a:lnTo>
                  <a:lnTo>
                    <a:pt x="390" y="733"/>
                  </a:lnTo>
                  <a:lnTo>
                    <a:pt x="390" y="733"/>
                  </a:lnTo>
                  <a:lnTo>
                    <a:pt x="401" y="724"/>
                  </a:lnTo>
                  <a:lnTo>
                    <a:pt x="414" y="711"/>
                  </a:lnTo>
                  <a:lnTo>
                    <a:pt x="420" y="703"/>
                  </a:lnTo>
                  <a:lnTo>
                    <a:pt x="424" y="695"/>
                  </a:lnTo>
                  <a:lnTo>
                    <a:pt x="426" y="689"/>
                  </a:lnTo>
                  <a:lnTo>
                    <a:pt x="426" y="686"/>
                  </a:lnTo>
                  <a:lnTo>
                    <a:pt x="425" y="683"/>
                  </a:lnTo>
                  <a:lnTo>
                    <a:pt x="425" y="683"/>
                  </a:lnTo>
                  <a:lnTo>
                    <a:pt x="427" y="671"/>
                  </a:lnTo>
                  <a:lnTo>
                    <a:pt x="427" y="659"/>
                  </a:lnTo>
                  <a:lnTo>
                    <a:pt x="427" y="659"/>
                  </a:lnTo>
                  <a:lnTo>
                    <a:pt x="427" y="647"/>
                  </a:lnTo>
                  <a:lnTo>
                    <a:pt x="426" y="635"/>
                  </a:lnTo>
                  <a:lnTo>
                    <a:pt x="424" y="623"/>
                  </a:lnTo>
                  <a:lnTo>
                    <a:pt x="421" y="611"/>
                  </a:lnTo>
                  <a:lnTo>
                    <a:pt x="413" y="588"/>
                  </a:lnTo>
                  <a:lnTo>
                    <a:pt x="403" y="567"/>
                  </a:lnTo>
                  <a:lnTo>
                    <a:pt x="392" y="544"/>
                  </a:lnTo>
                  <a:lnTo>
                    <a:pt x="382" y="522"/>
                  </a:lnTo>
                  <a:lnTo>
                    <a:pt x="371" y="500"/>
                  </a:lnTo>
                  <a:lnTo>
                    <a:pt x="360" y="479"/>
                  </a:lnTo>
                  <a:lnTo>
                    <a:pt x="360" y="479"/>
                  </a:lnTo>
                  <a:lnTo>
                    <a:pt x="343" y="438"/>
                  </a:lnTo>
                  <a:lnTo>
                    <a:pt x="332" y="412"/>
                  </a:lnTo>
                  <a:lnTo>
                    <a:pt x="323" y="385"/>
                  </a:lnTo>
                  <a:lnTo>
                    <a:pt x="313" y="357"/>
                  </a:lnTo>
                  <a:lnTo>
                    <a:pt x="305" y="329"/>
                  </a:lnTo>
                  <a:lnTo>
                    <a:pt x="300" y="303"/>
                  </a:lnTo>
                  <a:lnTo>
                    <a:pt x="297" y="290"/>
                  </a:lnTo>
                  <a:lnTo>
                    <a:pt x="297" y="279"/>
                  </a:lnTo>
                  <a:lnTo>
                    <a:pt x="297" y="279"/>
                  </a:lnTo>
                  <a:lnTo>
                    <a:pt x="297" y="268"/>
                  </a:lnTo>
                  <a:lnTo>
                    <a:pt x="300" y="258"/>
                  </a:lnTo>
                  <a:lnTo>
                    <a:pt x="305" y="249"/>
                  </a:lnTo>
                  <a:lnTo>
                    <a:pt x="307" y="244"/>
                  </a:lnTo>
                  <a:lnTo>
                    <a:pt x="311" y="240"/>
                  </a:lnTo>
                  <a:lnTo>
                    <a:pt x="311" y="240"/>
                  </a:lnTo>
                  <a:lnTo>
                    <a:pt x="313" y="243"/>
                  </a:lnTo>
                  <a:lnTo>
                    <a:pt x="317" y="243"/>
                  </a:lnTo>
                  <a:lnTo>
                    <a:pt x="321" y="243"/>
                  </a:lnTo>
                  <a:lnTo>
                    <a:pt x="327" y="241"/>
                  </a:lnTo>
                  <a:lnTo>
                    <a:pt x="344" y="235"/>
                  </a:lnTo>
                  <a:lnTo>
                    <a:pt x="366" y="227"/>
                  </a:lnTo>
                  <a:lnTo>
                    <a:pt x="391" y="215"/>
                  </a:lnTo>
                  <a:lnTo>
                    <a:pt x="418" y="202"/>
                  </a:lnTo>
                  <a:lnTo>
                    <a:pt x="478" y="169"/>
                  </a:lnTo>
                  <a:lnTo>
                    <a:pt x="538" y="134"/>
                  </a:lnTo>
                  <a:lnTo>
                    <a:pt x="593" y="103"/>
                  </a:lnTo>
                  <a:lnTo>
                    <a:pt x="658" y="63"/>
                  </a:lnTo>
                  <a:lnTo>
                    <a:pt x="658" y="63"/>
                  </a:lnTo>
                  <a:lnTo>
                    <a:pt x="678" y="52"/>
                  </a:lnTo>
                  <a:lnTo>
                    <a:pt x="698" y="41"/>
                  </a:lnTo>
                  <a:lnTo>
                    <a:pt x="719" y="32"/>
                  </a:lnTo>
                  <a:lnTo>
                    <a:pt x="740" y="23"/>
                  </a:lnTo>
                  <a:lnTo>
                    <a:pt x="761" y="17"/>
                  </a:lnTo>
                  <a:lnTo>
                    <a:pt x="784" y="14"/>
                  </a:lnTo>
                  <a:lnTo>
                    <a:pt x="807" y="11"/>
                  </a:lnTo>
                  <a:lnTo>
                    <a:pt x="817" y="13"/>
                  </a:lnTo>
                  <a:lnTo>
                    <a:pt x="829" y="14"/>
                  </a:lnTo>
                  <a:lnTo>
                    <a:pt x="829" y="14"/>
                  </a:lnTo>
                  <a:lnTo>
                    <a:pt x="850" y="17"/>
                  </a:lnTo>
                  <a:lnTo>
                    <a:pt x="870" y="22"/>
                  </a:lnTo>
                  <a:lnTo>
                    <a:pt x="890" y="29"/>
                  </a:lnTo>
                  <a:lnTo>
                    <a:pt x="909" y="38"/>
                  </a:lnTo>
                  <a:lnTo>
                    <a:pt x="928" y="46"/>
                  </a:lnTo>
                  <a:lnTo>
                    <a:pt x="946" y="57"/>
                  </a:lnTo>
                  <a:lnTo>
                    <a:pt x="982" y="78"/>
                  </a:lnTo>
                  <a:lnTo>
                    <a:pt x="982" y="78"/>
                  </a:lnTo>
                  <a:lnTo>
                    <a:pt x="1023" y="102"/>
                  </a:lnTo>
                  <a:lnTo>
                    <a:pt x="1064" y="126"/>
                  </a:lnTo>
                  <a:lnTo>
                    <a:pt x="1147" y="171"/>
                  </a:lnTo>
                  <a:lnTo>
                    <a:pt x="1188" y="196"/>
                  </a:lnTo>
                  <a:lnTo>
                    <a:pt x="1229" y="221"/>
                  </a:lnTo>
                  <a:lnTo>
                    <a:pt x="1268" y="247"/>
                  </a:lnTo>
                  <a:lnTo>
                    <a:pt x="1305" y="276"/>
                  </a:lnTo>
                  <a:lnTo>
                    <a:pt x="1305" y="276"/>
                  </a:lnTo>
                  <a:lnTo>
                    <a:pt x="1322" y="290"/>
                  </a:lnTo>
                  <a:lnTo>
                    <a:pt x="1339" y="304"/>
                  </a:lnTo>
                  <a:lnTo>
                    <a:pt x="1355" y="318"/>
                  </a:lnTo>
                  <a:lnTo>
                    <a:pt x="1370" y="334"/>
                  </a:lnTo>
                  <a:lnTo>
                    <a:pt x="1383" y="352"/>
                  </a:lnTo>
                  <a:lnTo>
                    <a:pt x="1388" y="361"/>
                  </a:lnTo>
                  <a:lnTo>
                    <a:pt x="1393" y="370"/>
                  </a:lnTo>
                  <a:lnTo>
                    <a:pt x="1398" y="380"/>
                  </a:lnTo>
                  <a:lnTo>
                    <a:pt x="1401" y="391"/>
                  </a:lnTo>
                  <a:lnTo>
                    <a:pt x="1404" y="400"/>
                  </a:lnTo>
                  <a:lnTo>
                    <a:pt x="1406" y="411"/>
                  </a:lnTo>
                  <a:lnTo>
                    <a:pt x="1406" y="411"/>
                  </a:lnTo>
                  <a:lnTo>
                    <a:pt x="1407" y="435"/>
                  </a:lnTo>
                  <a:lnTo>
                    <a:pt x="1407" y="458"/>
                  </a:lnTo>
                  <a:lnTo>
                    <a:pt x="1405" y="482"/>
                  </a:lnTo>
                  <a:lnTo>
                    <a:pt x="1401" y="505"/>
                  </a:lnTo>
                  <a:lnTo>
                    <a:pt x="1395" y="528"/>
                  </a:lnTo>
                  <a:lnTo>
                    <a:pt x="1390" y="551"/>
                  </a:lnTo>
                  <a:lnTo>
                    <a:pt x="1377" y="597"/>
                  </a:lnTo>
                  <a:lnTo>
                    <a:pt x="1377" y="597"/>
                  </a:ln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grpSp>
      <p:grpSp>
        <p:nvGrpSpPr>
          <p:cNvPr id="39" name="组合 38"/>
          <p:cNvGrpSpPr/>
          <p:nvPr/>
        </p:nvGrpSpPr>
        <p:grpSpPr>
          <a:xfrm>
            <a:off x="9150953" y="4381051"/>
            <a:ext cx="2147570" cy="1330325"/>
            <a:chOff x="777711" y="2589336"/>
            <a:chExt cx="2852970" cy="1946616"/>
          </a:xfrm>
        </p:grpSpPr>
        <p:sp>
          <p:nvSpPr>
            <p:cNvPr id="40" name="文本框 39"/>
            <p:cNvSpPr txBox="1"/>
            <p:nvPr/>
          </p:nvSpPr>
          <p:spPr>
            <a:xfrm>
              <a:off x="1573836" y="3093407"/>
              <a:ext cx="2028508" cy="853909"/>
            </a:xfrm>
            <a:prstGeom prst="rect">
              <a:avLst/>
            </a:prstGeom>
            <a:noFill/>
          </p:spPr>
          <p:txBody>
            <a:bodyPr wrap="square" rtlCol="0">
              <a:spAutoFit/>
            </a:bodyPr>
            <a:lstStyle/>
            <a:p>
              <a:r>
                <a:rPr lang="zh-CN" altLang="en-US" sz="3200" dirty="0">
                  <a:solidFill>
                    <a:srgbClr val="254E6B"/>
                  </a:solidFill>
                  <a:latin typeface="Arial Black" panose="020B0A04020102020204" pitchFamily="34" charset="0"/>
                  <a:ea typeface="迷你简卡通" pitchFamily="65" charset="-122"/>
                  <a:cs typeface="Aharoni" panose="02010803020104030203" pitchFamily="2" charset="-79"/>
                </a:rPr>
                <a:t>胡广洋</a:t>
              </a:r>
            </a:p>
          </p:txBody>
        </p:sp>
        <p:sp>
          <p:nvSpPr>
            <p:cNvPr id="41" name="Freeform 49"/>
            <p:cNvSpPr>
              <a:spLocks noEditPoints="1"/>
            </p:cNvSpPr>
            <p:nvPr/>
          </p:nvSpPr>
          <p:spPr bwMode="auto">
            <a:xfrm>
              <a:off x="777711" y="2589336"/>
              <a:ext cx="2852970" cy="1946616"/>
            </a:xfrm>
            <a:custGeom>
              <a:avLst/>
              <a:gdLst>
                <a:gd name="T0" fmla="*/ 336 w 1420"/>
                <a:gd name="T1" fmla="*/ 215 h 1076"/>
                <a:gd name="T2" fmla="*/ 247 w 1420"/>
                <a:gd name="T3" fmla="*/ 269 h 1076"/>
                <a:gd name="T4" fmla="*/ 339 w 1420"/>
                <a:gd name="T5" fmla="*/ 658 h 1076"/>
                <a:gd name="T6" fmla="*/ 4 w 1420"/>
                <a:gd name="T7" fmla="*/ 999 h 1076"/>
                <a:gd name="T8" fmla="*/ 71 w 1420"/>
                <a:gd name="T9" fmla="*/ 1045 h 1076"/>
                <a:gd name="T10" fmla="*/ 430 w 1420"/>
                <a:gd name="T11" fmla="*/ 846 h 1076"/>
                <a:gd name="T12" fmla="*/ 621 w 1420"/>
                <a:gd name="T13" fmla="*/ 1030 h 1076"/>
                <a:gd name="T14" fmla="*/ 1168 w 1420"/>
                <a:gd name="T15" fmla="*/ 1058 h 1076"/>
                <a:gd name="T16" fmla="*/ 1418 w 1420"/>
                <a:gd name="T17" fmla="*/ 477 h 1076"/>
                <a:gd name="T18" fmla="*/ 285 w 1420"/>
                <a:gd name="T19" fmla="*/ 309 h 1076"/>
                <a:gd name="T20" fmla="*/ 235 w 1420"/>
                <a:gd name="T21" fmla="*/ 317 h 1076"/>
                <a:gd name="T22" fmla="*/ 255 w 1420"/>
                <a:gd name="T23" fmla="*/ 410 h 1076"/>
                <a:gd name="T24" fmla="*/ 262 w 1420"/>
                <a:gd name="T25" fmla="*/ 418 h 1076"/>
                <a:gd name="T26" fmla="*/ 272 w 1420"/>
                <a:gd name="T27" fmla="*/ 467 h 1076"/>
                <a:gd name="T28" fmla="*/ 333 w 1420"/>
                <a:gd name="T29" fmla="*/ 444 h 1076"/>
                <a:gd name="T30" fmla="*/ 289 w 1420"/>
                <a:gd name="T31" fmla="*/ 439 h 1076"/>
                <a:gd name="T32" fmla="*/ 331 w 1420"/>
                <a:gd name="T33" fmla="*/ 457 h 1076"/>
                <a:gd name="T34" fmla="*/ 355 w 1420"/>
                <a:gd name="T35" fmla="*/ 550 h 1076"/>
                <a:gd name="T36" fmla="*/ 329 w 1420"/>
                <a:gd name="T37" fmla="*/ 494 h 1076"/>
                <a:gd name="T38" fmla="*/ 320 w 1420"/>
                <a:gd name="T39" fmla="*/ 546 h 1076"/>
                <a:gd name="T40" fmla="*/ 350 w 1420"/>
                <a:gd name="T41" fmla="*/ 611 h 1076"/>
                <a:gd name="T42" fmla="*/ 350 w 1420"/>
                <a:gd name="T43" fmla="*/ 644 h 1076"/>
                <a:gd name="T44" fmla="*/ 379 w 1420"/>
                <a:gd name="T45" fmla="*/ 723 h 1076"/>
                <a:gd name="T46" fmla="*/ 411 w 1420"/>
                <a:gd name="T47" fmla="*/ 629 h 1076"/>
                <a:gd name="T48" fmla="*/ 365 w 1420"/>
                <a:gd name="T49" fmla="*/ 679 h 1076"/>
                <a:gd name="T50" fmla="*/ 373 w 1420"/>
                <a:gd name="T51" fmla="*/ 700 h 1076"/>
                <a:gd name="T52" fmla="*/ 368 w 1420"/>
                <a:gd name="T53" fmla="*/ 718 h 1076"/>
                <a:gd name="T54" fmla="*/ 193 w 1420"/>
                <a:gd name="T55" fmla="*/ 809 h 1076"/>
                <a:gd name="T56" fmla="*/ 252 w 1420"/>
                <a:gd name="T57" fmla="*/ 778 h 1076"/>
                <a:gd name="T58" fmla="*/ 193 w 1420"/>
                <a:gd name="T59" fmla="*/ 774 h 1076"/>
                <a:gd name="T60" fmla="*/ 71 w 1420"/>
                <a:gd name="T61" fmla="*/ 874 h 1076"/>
                <a:gd name="T62" fmla="*/ 13 w 1420"/>
                <a:gd name="T63" fmla="*/ 1006 h 1076"/>
                <a:gd name="T64" fmla="*/ 28 w 1420"/>
                <a:gd name="T65" fmla="*/ 983 h 1076"/>
                <a:gd name="T66" fmla="*/ 153 w 1420"/>
                <a:gd name="T67" fmla="*/ 845 h 1076"/>
                <a:gd name="T68" fmla="*/ 471 w 1420"/>
                <a:gd name="T69" fmla="*/ 813 h 1076"/>
                <a:gd name="T70" fmla="*/ 456 w 1420"/>
                <a:gd name="T71" fmla="*/ 811 h 1076"/>
                <a:gd name="T72" fmla="*/ 457 w 1420"/>
                <a:gd name="T73" fmla="*/ 872 h 1076"/>
                <a:gd name="T74" fmla="*/ 551 w 1420"/>
                <a:gd name="T75" fmla="*/ 992 h 1076"/>
                <a:gd name="T76" fmla="*/ 565 w 1420"/>
                <a:gd name="T77" fmla="*/ 958 h 1076"/>
                <a:gd name="T78" fmla="*/ 532 w 1420"/>
                <a:gd name="T79" fmla="*/ 919 h 1076"/>
                <a:gd name="T80" fmla="*/ 496 w 1420"/>
                <a:gd name="T81" fmla="*/ 877 h 1076"/>
                <a:gd name="T82" fmla="*/ 501 w 1420"/>
                <a:gd name="T83" fmla="*/ 960 h 1076"/>
                <a:gd name="T84" fmla="*/ 542 w 1420"/>
                <a:gd name="T85" fmla="*/ 1007 h 1076"/>
                <a:gd name="T86" fmla="*/ 584 w 1420"/>
                <a:gd name="T87" fmla="*/ 1007 h 1076"/>
                <a:gd name="T88" fmla="*/ 634 w 1420"/>
                <a:gd name="T89" fmla="*/ 1007 h 1076"/>
                <a:gd name="T90" fmla="*/ 709 w 1420"/>
                <a:gd name="T91" fmla="*/ 987 h 1076"/>
                <a:gd name="T92" fmla="*/ 752 w 1420"/>
                <a:gd name="T93" fmla="*/ 1009 h 1076"/>
                <a:gd name="T94" fmla="*/ 825 w 1420"/>
                <a:gd name="T95" fmla="*/ 1005 h 1076"/>
                <a:gd name="T96" fmla="*/ 863 w 1420"/>
                <a:gd name="T97" fmla="*/ 1012 h 1076"/>
                <a:gd name="T98" fmla="*/ 967 w 1420"/>
                <a:gd name="T99" fmla="*/ 999 h 1076"/>
                <a:gd name="T100" fmla="*/ 967 w 1420"/>
                <a:gd name="T101" fmla="*/ 1028 h 1076"/>
                <a:gd name="T102" fmla="*/ 1003 w 1420"/>
                <a:gd name="T103" fmla="*/ 1012 h 1076"/>
                <a:gd name="T104" fmla="*/ 1047 w 1420"/>
                <a:gd name="T105" fmla="*/ 1018 h 1076"/>
                <a:gd name="T106" fmla="*/ 1088 w 1420"/>
                <a:gd name="T107" fmla="*/ 1034 h 1076"/>
                <a:gd name="T108" fmla="*/ 1128 w 1420"/>
                <a:gd name="T109" fmla="*/ 1042 h 1076"/>
                <a:gd name="T110" fmla="*/ 1193 w 1420"/>
                <a:gd name="T111" fmla="*/ 1042 h 1076"/>
                <a:gd name="T112" fmla="*/ 1309 w 1420"/>
                <a:gd name="T113" fmla="*/ 956 h 1076"/>
                <a:gd name="T114" fmla="*/ 598 w 1420"/>
                <a:gd name="T115" fmla="*/ 959 h 1076"/>
                <a:gd name="T116" fmla="*/ 189 w 1420"/>
                <a:gd name="T117" fmla="*/ 913 h 1076"/>
                <a:gd name="T118" fmla="*/ 355 w 1420"/>
                <a:gd name="T119" fmla="*/ 750 h 1076"/>
                <a:gd name="T120" fmla="*/ 297 w 1420"/>
                <a:gd name="T121" fmla="*/ 279 h 1076"/>
                <a:gd name="T122" fmla="*/ 928 w 1420"/>
                <a:gd name="T123" fmla="*/ 46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0" h="1076">
                  <a:moveTo>
                    <a:pt x="1160" y="164"/>
                  </a:moveTo>
                  <a:lnTo>
                    <a:pt x="1160" y="164"/>
                  </a:lnTo>
                  <a:lnTo>
                    <a:pt x="1097" y="127"/>
                  </a:lnTo>
                  <a:lnTo>
                    <a:pt x="1033" y="88"/>
                  </a:lnTo>
                  <a:lnTo>
                    <a:pt x="1002" y="69"/>
                  </a:lnTo>
                  <a:lnTo>
                    <a:pt x="969" y="51"/>
                  </a:lnTo>
                  <a:lnTo>
                    <a:pt x="937" y="35"/>
                  </a:lnTo>
                  <a:lnTo>
                    <a:pt x="903" y="20"/>
                  </a:lnTo>
                  <a:lnTo>
                    <a:pt x="903" y="20"/>
                  </a:lnTo>
                  <a:lnTo>
                    <a:pt x="885" y="13"/>
                  </a:lnTo>
                  <a:lnTo>
                    <a:pt x="868" y="8"/>
                  </a:lnTo>
                  <a:lnTo>
                    <a:pt x="850" y="4"/>
                  </a:lnTo>
                  <a:lnTo>
                    <a:pt x="833" y="2"/>
                  </a:lnTo>
                  <a:lnTo>
                    <a:pt x="817" y="0"/>
                  </a:lnTo>
                  <a:lnTo>
                    <a:pt x="801" y="0"/>
                  </a:lnTo>
                  <a:lnTo>
                    <a:pt x="784" y="2"/>
                  </a:lnTo>
                  <a:lnTo>
                    <a:pt x="768" y="4"/>
                  </a:lnTo>
                  <a:lnTo>
                    <a:pt x="752" y="8"/>
                  </a:lnTo>
                  <a:lnTo>
                    <a:pt x="737" y="13"/>
                  </a:lnTo>
                  <a:lnTo>
                    <a:pt x="720" y="17"/>
                  </a:lnTo>
                  <a:lnTo>
                    <a:pt x="704" y="25"/>
                  </a:lnTo>
                  <a:lnTo>
                    <a:pt x="673" y="40"/>
                  </a:lnTo>
                  <a:lnTo>
                    <a:pt x="642" y="58"/>
                  </a:lnTo>
                  <a:lnTo>
                    <a:pt x="642" y="58"/>
                  </a:lnTo>
                  <a:lnTo>
                    <a:pt x="571" y="100"/>
                  </a:lnTo>
                  <a:lnTo>
                    <a:pt x="500" y="143"/>
                  </a:lnTo>
                  <a:lnTo>
                    <a:pt x="463" y="163"/>
                  </a:lnTo>
                  <a:lnTo>
                    <a:pt x="427" y="181"/>
                  </a:lnTo>
                  <a:lnTo>
                    <a:pt x="390" y="199"/>
                  </a:lnTo>
                  <a:lnTo>
                    <a:pt x="352" y="215"/>
                  </a:lnTo>
                  <a:lnTo>
                    <a:pt x="352" y="215"/>
                  </a:lnTo>
                  <a:lnTo>
                    <a:pt x="349" y="214"/>
                  </a:lnTo>
                  <a:lnTo>
                    <a:pt x="349" y="214"/>
                  </a:lnTo>
                  <a:lnTo>
                    <a:pt x="336" y="215"/>
                  </a:lnTo>
                  <a:lnTo>
                    <a:pt x="325" y="217"/>
                  </a:lnTo>
                  <a:lnTo>
                    <a:pt x="314" y="222"/>
                  </a:lnTo>
                  <a:lnTo>
                    <a:pt x="306" y="228"/>
                  </a:lnTo>
                  <a:lnTo>
                    <a:pt x="299" y="235"/>
                  </a:lnTo>
                  <a:lnTo>
                    <a:pt x="293" y="245"/>
                  </a:lnTo>
                  <a:lnTo>
                    <a:pt x="289" y="256"/>
                  </a:lnTo>
                  <a:lnTo>
                    <a:pt x="288" y="268"/>
                  </a:lnTo>
                  <a:lnTo>
                    <a:pt x="288" y="268"/>
                  </a:lnTo>
                  <a:lnTo>
                    <a:pt x="287" y="265"/>
                  </a:lnTo>
                  <a:lnTo>
                    <a:pt x="284" y="264"/>
                  </a:lnTo>
                  <a:lnTo>
                    <a:pt x="282" y="265"/>
                  </a:lnTo>
                  <a:lnTo>
                    <a:pt x="279" y="267"/>
                  </a:lnTo>
                  <a:lnTo>
                    <a:pt x="274" y="271"/>
                  </a:lnTo>
                  <a:lnTo>
                    <a:pt x="271" y="276"/>
                  </a:lnTo>
                  <a:lnTo>
                    <a:pt x="271" y="276"/>
                  </a:lnTo>
                  <a:lnTo>
                    <a:pt x="277" y="267"/>
                  </a:lnTo>
                  <a:lnTo>
                    <a:pt x="284" y="253"/>
                  </a:lnTo>
                  <a:lnTo>
                    <a:pt x="287" y="247"/>
                  </a:lnTo>
                  <a:lnTo>
                    <a:pt x="288" y="244"/>
                  </a:lnTo>
                  <a:lnTo>
                    <a:pt x="287" y="244"/>
                  </a:lnTo>
                  <a:lnTo>
                    <a:pt x="285" y="244"/>
                  </a:lnTo>
                  <a:lnTo>
                    <a:pt x="281" y="246"/>
                  </a:lnTo>
                  <a:lnTo>
                    <a:pt x="281" y="246"/>
                  </a:lnTo>
                  <a:lnTo>
                    <a:pt x="281" y="246"/>
                  </a:lnTo>
                  <a:lnTo>
                    <a:pt x="281" y="246"/>
                  </a:lnTo>
                  <a:lnTo>
                    <a:pt x="282" y="243"/>
                  </a:lnTo>
                  <a:lnTo>
                    <a:pt x="281" y="241"/>
                  </a:lnTo>
                  <a:lnTo>
                    <a:pt x="281" y="241"/>
                  </a:lnTo>
                  <a:lnTo>
                    <a:pt x="277" y="241"/>
                  </a:lnTo>
                  <a:lnTo>
                    <a:pt x="272" y="244"/>
                  </a:lnTo>
                  <a:lnTo>
                    <a:pt x="262" y="250"/>
                  </a:lnTo>
                  <a:lnTo>
                    <a:pt x="256" y="256"/>
                  </a:lnTo>
                  <a:lnTo>
                    <a:pt x="256" y="256"/>
                  </a:lnTo>
                  <a:lnTo>
                    <a:pt x="247" y="269"/>
                  </a:lnTo>
                  <a:lnTo>
                    <a:pt x="238" y="282"/>
                  </a:lnTo>
                  <a:lnTo>
                    <a:pt x="232" y="297"/>
                  </a:lnTo>
                  <a:lnTo>
                    <a:pt x="228" y="311"/>
                  </a:lnTo>
                  <a:lnTo>
                    <a:pt x="225" y="327"/>
                  </a:lnTo>
                  <a:lnTo>
                    <a:pt x="225" y="341"/>
                  </a:lnTo>
                  <a:lnTo>
                    <a:pt x="228" y="358"/>
                  </a:lnTo>
                  <a:lnTo>
                    <a:pt x="231" y="375"/>
                  </a:lnTo>
                  <a:lnTo>
                    <a:pt x="231" y="375"/>
                  </a:lnTo>
                  <a:lnTo>
                    <a:pt x="231" y="379"/>
                  </a:lnTo>
                  <a:lnTo>
                    <a:pt x="231" y="380"/>
                  </a:lnTo>
                  <a:lnTo>
                    <a:pt x="232" y="382"/>
                  </a:lnTo>
                  <a:lnTo>
                    <a:pt x="232" y="382"/>
                  </a:lnTo>
                  <a:lnTo>
                    <a:pt x="243" y="415"/>
                  </a:lnTo>
                  <a:lnTo>
                    <a:pt x="254" y="448"/>
                  </a:lnTo>
                  <a:lnTo>
                    <a:pt x="267" y="481"/>
                  </a:lnTo>
                  <a:lnTo>
                    <a:pt x="281" y="512"/>
                  </a:lnTo>
                  <a:lnTo>
                    <a:pt x="281" y="512"/>
                  </a:lnTo>
                  <a:lnTo>
                    <a:pt x="278" y="518"/>
                  </a:lnTo>
                  <a:lnTo>
                    <a:pt x="278" y="526"/>
                  </a:lnTo>
                  <a:lnTo>
                    <a:pt x="278" y="528"/>
                  </a:lnTo>
                  <a:lnTo>
                    <a:pt x="281" y="529"/>
                  </a:lnTo>
                  <a:lnTo>
                    <a:pt x="283" y="530"/>
                  </a:lnTo>
                  <a:lnTo>
                    <a:pt x="287" y="529"/>
                  </a:lnTo>
                  <a:lnTo>
                    <a:pt x="287" y="529"/>
                  </a:lnTo>
                  <a:lnTo>
                    <a:pt x="300" y="559"/>
                  </a:lnTo>
                  <a:lnTo>
                    <a:pt x="312" y="591"/>
                  </a:lnTo>
                  <a:lnTo>
                    <a:pt x="324" y="621"/>
                  </a:lnTo>
                  <a:lnTo>
                    <a:pt x="337" y="651"/>
                  </a:lnTo>
                  <a:lnTo>
                    <a:pt x="337" y="651"/>
                  </a:lnTo>
                  <a:lnTo>
                    <a:pt x="336" y="653"/>
                  </a:lnTo>
                  <a:lnTo>
                    <a:pt x="337" y="656"/>
                  </a:lnTo>
                  <a:lnTo>
                    <a:pt x="338" y="657"/>
                  </a:lnTo>
                  <a:lnTo>
                    <a:pt x="339" y="658"/>
                  </a:lnTo>
                  <a:lnTo>
                    <a:pt x="339" y="658"/>
                  </a:lnTo>
                  <a:lnTo>
                    <a:pt x="344" y="666"/>
                  </a:lnTo>
                  <a:lnTo>
                    <a:pt x="344" y="666"/>
                  </a:lnTo>
                  <a:lnTo>
                    <a:pt x="339" y="677"/>
                  </a:lnTo>
                  <a:lnTo>
                    <a:pt x="339" y="677"/>
                  </a:lnTo>
                  <a:lnTo>
                    <a:pt x="330" y="688"/>
                  </a:lnTo>
                  <a:lnTo>
                    <a:pt x="320" y="697"/>
                  </a:lnTo>
                  <a:lnTo>
                    <a:pt x="309" y="705"/>
                  </a:lnTo>
                  <a:lnTo>
                    <a:pt x="299" y="713"/>
                  </a:lnTo>
                  <a:lnTo>
                    <a:pt x="273" y="727"/>
                  </a:lnTo>
                  <a:lnTo>
                    <a:pt x="248" y="739"/>
                  </a:lnTo>
                  <a:lnTo>
                    <a:pt x="196" y="763"/>
                  </a:lnTo>
                  <a:lnTo>
                    <a:pt x="172" y="776"/>
                  </a:lnTo>
                  <a:lnTo>
                    <a:pt x="160" y="783"/>
                  </a:lnTo>
                  <a:lnTo>
                    <a:pt x="149" y="792"/>
                  </a:lnTo>
                  <a:lnTo>
                    <a:pt x="149" y="792"/>
                  </a:lnTo>
                  <a:lnTo>
                    <a:pt x="129" y="806"/>
                  </a:lnTo>
                  <a:lnTo>
                    <a:pt x="107" y="823"/>
                  </a:lnTo>
                  <a:lnTo>
                    <a:pt x="87" y="841"/>
                  </a:lnTo>
                  <a:lnTo>
                    <a:pt x="67" y="860"/>
                  </a:lnTo>
                  <a:lnTo>
                    <a:pt x="49" y="881"/>
                  </a:lnTo>
                  <a:lnTo>
                    <a:pt x="41" y="892"/>
                  </a:lnTo>
                  <a:lnTo>
                    <a:pt x="33" y="903"/>
                  </a:lnTo>
                  <a:lnTo>
                    <a:pt x="27" y="913"/>
                  </a:lnTo>
                  <a:lnTo>
                    <a:pt x="20" y="925"/>
                  </a:lnTo>
                  <a:lnTo>
                    <a:pt x="14" y="937"/>
                  </a:lnTo>
                  <a:lnTo>
                    <a:pt x="11" y="949"/>
                  </a:lnTo>
                  <a:lnTo>
                    <a:pt x="11" y="949"/>
                  </a:lnTo>
                  <a:lnTo>
                    <a:pt x="8" y="952"/>
                  </a:lnTo>
                  <a:lnTo>
                    <a:pt x="7" y="954"/>
                  </a:lnTo>
                  <a:lnTo>
                    <a:pt x="6" y="957"/>
                  </a:lnTo>
                  <a:lnTo>
                    <a:pt x="8" y="959"/>
                  </a:lnTo>
                  <a:lnTo>
                    <a:pt x="8" y="959"/>
                  </a:lnTo>
                  <a:lnTo>
                    <a:pt x="6" y="976"/>
                  </a:lnTo>
                  <a:lnTo>
                    <a:pt x="4" y="999"/>
                  </a:lnTo>
                  <a:lnTo>
                    <a:pt x="4" y="999"/>
                  </a:lnTo>
                  <a:lnTo>
                    <a:pt x="2" y="1002"/>
                  </a:lnTo>
                  <a:lnTo>
                    <a:pt x="0" y="1006"/>
                  </a:lnTo>
                  <a:lnTo>
                    <a:pt x="0" y="1010"/>
                  </a:lnTo>
                  <a:lnTo>
                    <a:pt x="1" y="1011"/>
                  </a:lnTo>
                  <a:lnTo>
                    <a:pt x="4" y="1012"/>
                  </a:lnTo>
                  <a:lnTo>
                    <a:pt x="4" y="1012"/>
                  </a:lnTo>
                  <a:lnTo>
                    <a:pt x="4" y="1024"/>
                  </a:lnTo>
                  <a:lnTo>
                    <a:pt x="5" y="1037"/>
                  </a:lnTo>
                  <a:lnTo>
                    <a:pt x="5" y="1037"/>
                  </a:lnTo>
                  <a:lnTo>
                    <a:pt x="5" y="1040"/>
                  </a:lnTo>
                  <a:lnTo>
                    <a:pt x="5" y="1040"/>
                  </a:lnTo>
                  <a:lnTo>
                    <a:pt x="7" y="1051"/>
                  </a:lnTo>
                  <a:lnTo>
                    <a:pt x="11" y="1063"/>
                  </a:lnTo>
                  <a:lnTo>
                    <a:pt x="13" y="1068"/>
                  </a:lnTo>
                  <a:lnTo>
                    <a:pt x="17" y="1072"/>
                  </a:lnTo>
                  <a:lnTo>
                    <a:pt x="22" y="1075"/>
                  </a:lnTo>
                  <a:lnTo>
                    <a:pt x="28" y="1076"/>
                  </a:lnTo>
                  <a:lnTo>
                    <a:pt x="28" y="1076"/>
                  </a:lnTo>
                  <a:lnTo>
                    <a:pt x="30" y="1076"/>
                  </a:lnTo>
                  <a:lnTo>
                    <a:pt x="33" y="1075"/>
                  </a:lnTo>
                  <a:lnTo>
                    <a:pt x="34" y="1074"/>
                  </a:lnTo>
                  <a:lnTo>
                    <a:pt x="34" y="1072"/>
                  </a:lnTo>
                  <a:lnTo>
                    <a:pt x="31" y="1069"/>
                  </a:lnTo>
                  <a:lnTo>
                    <a:pt x="27" y="1066"/>
                  </a:lnTo>
                  <a:lnTo>
                    <a:pt x="27" y="1066"/>
                  </a:lnTo>
                  <a:lnTo>
                    <a:pt x="35" y="1065"/>
                  </a:lnTo>
                  <a:lnTo>
                    <a:pt x="46" y="1063"/>
                  </a:lnTo>
                  <a:lnTo>
                    <a:pt x="52" y="1060"/>
                  </a:lnTo>
                  <a:lnTo>
                    <a:pt x="55" y="1058"/>
                  </a:lnTo>
                  <a:lnTo>
                    <a:pt x="59" y="1055"/>
                  </a:lnTo>
                  <a:lnTo>
                    <a:pt x="60" y="1052"/>
                  </a:lnTo>
                  <a:lnTo>
                    <a:pt x="60" y="1052"/>
                  </a:lnTo>
                  <a:lnTo>
                    <a:pt x="71" y="1045"/>
                  </a:lnTo>
                  <a:lnTo>
                    <a:pt x="81" y="1036"/>
                  </a:lnTo>
                  <a:lnTo>
                    <a:pt x="101" y="1019"/>
                  </a:lnTo>
                  <a:lnTo>
                    <a:pt x="119" y="1001"/>
                  </a:lnTo>
                  <a:lnTo>
                    <a:pt x="137" y="982"/>
                  </a:lnTo>
                  <a:lnTo>
                    <a:pt x="155" y="962"/>
                  </a:lnTo>
                  <a:lnTo>
                    <a:pt x="173" y="943"/>
                  </a:lnTo>
                  <a:lnTo>
                    <a:pt x="193" y="925"/>
                  </a:lnTo>
                  <a:lnTo>
                    <a:pt x="203" y="918"/>
                  </a:lnTo>
                  <a:lnTo>
                    <a:pt x="214" y="910"/>
                  </a:lnTo>
                  <a:lnTo>
                    <a:pt x="214" y="910"/>
                  </a:lnTo>
                  <a:lnTo>
                    <a:pt x="241" y="893"/>
                  </a:lnTo>
                  <a:lnTo>
                    <a:pt x="268" y="877"/>
                  </a:lnTo>
                  <a:lnTo>
                    <a:pt x="297" y="863"/>
                  </a:lnTo>
                  <a:lnTo>
                    <a:pt x="326" y="850"/>
                  </a:lnTo>
                  <a:lnTo>
                    <a:pt x="385" y="823"/>
                  </a:lnTo>
                  <a:lnTo>
                    <a:pt x="443" y="797"/>
                  </a:lnTo>
                  <a:lnTo>
                    <a:pt x="443" y="797"/>
                  </a:lnTo>
                  <a:lnTo>
                    <a:pt x="437" y="803"/>
                  </a:lnTo>
                  <a:lnTo>
                    <a:pt x="432" y="807"/>
                  </a:lnTo>
                  <a:lnTo>
                    <a:pt x="429" y="811"/>
                  </a:lnTo>
                  <a:lnTo>
                    <a:pt x="427" y="815"/>
                  </a:lnTo>
                  <a:lnTo>
                    <a:pt x="429" y="816"/>
                  </a:lnTo>
                  <a:lnTo>
                    <a:pt x="432" y="816"/>
                  </a:lnTo>
                  <a:lnTo>
                    <a:pt x="437" y="813"/>
                  </a:lnTo>
                  <a:lnTo>
                    <a:pt x="445" y="809"/>
                  </a:lnTo>
                  <a:lnTo>
                    <a:pt x="445" y="809"/>
                  </a:lnTo>
                  <a:lnTo>
                    <a:pt x="432" y="827"/>
                  </a:lnTo>
                  <a:lnTo>
                    <a:pt x="432" y="827"/>
                  </a:lnTo>
                  <a:lnTo>
                    <a:pt x="429" y="825"/>
                  </a:lnTo>
                  <a:lnTo>
                    <a:pt x="427" y="827"/>
                  </a:lnTo>
                  <a:lnTo>
                    <a:pt x="427" y="827"/>
                  </a:lnTo>
                  <a:lnTo>
                    <a:pt x="426" y="830"/>
                  </a:lnTo>
                  <a:lnTo>
                    <a:pt x="427" y="835"/>
                  </a:lnTo>
                  <a:lnTo>
                    <a:pt x="430" y="846"/>
                  </a:lnTo>
                  <a:lnTo>
                    <a:pt x="432" y="851"/>
                  </a:lnTo>
                  <a:lnTo>
                    <a:pt x="432" y="851"/>
                  </a:lnTo>
                  <a:lnTo>
                    <a:pt x="431" y="857"/>
                  </a:lnTo>
                  <a:lnTo>
                    <a:pt x="431" y="860"/>
                  </a:lnTo>
                  <a:lnTo>
                    <a:pt x="431" y="863"/>
                  </a:lnTo>
                  <a:lnTo>
                    <a:pt x="433" y="863"/>
                  </a:lnTo>
                  <a:lnTo>
                    <a:pt x="436" y="863"/>
                  </a:lnTo>
                  <a:lnTo>
                    <a:pt x="438" y="863"/>
                  </a:lnTo>
                  <a:lnTo>
                    <a:pt x="438" y="863"/>
                  </a:lnTo>
                  <a:lnTo>
                    <a:pt x="467" y="906"/>
                  </a:lnTo>
                  <a:lnTo>
                    <a:pt x="479" y="928"/>
                  </a:lnTo>
                  <a:lnTo>
                    <a:pt x="484" y="940"/>
                  </a:lnTo>
                  <a:lnTo>
                    <a:pt x="489" y="952"/>
                  </a:lnTo>
                  <a:lnTo>
                    <a:pt x="489" y="952"/>
                  </a:lnTo>
                  <a:lnTo>
                    <a:pt x="486" y="956"/>
                  </a:lnTo>
                  <a:lnTo>
                    <a:pt x="485" y="960"/>
                  </a:lnTo>
                  <a:lnTo>
                    <a:pt x="486" y="963"/>
                  </a:lnTo>
                  <a:lnTo>
                    <a:pt x="486" y="964"/>
                  </a:lnTo>
                  <a:lnTo>
                    <a:pt x="489" y="964"/>
                  </a:lnTo>
                  <a:lnTo>
                    <a:pt x="491" y="963"/>
                  </a:lnTo>
                  <a:lnTo>
                    <a:pt x="491" y="963"/>
                  </a:lnTo>
                  <a:lnTo>
                    <a:pt x="496" y="974"/>
                  </a:lnTo>
                  <a:lnTo>
                    <a:pt x="501" y="984"/>
                  </a:lnTo>
                  <a:lnTo>
                    <a:pt x="506" y="993"/>
                  </a:lnTo>
                  <a:lnTo>
                    <a:pt x="512" y="1000"/>
                  </a:lnTo>
                  <a:lnTo>
                    <a:pt x="519" y="1007"/>
                  </a:lnTo>
                  <a:lnTo>
                    <a:pt x="526" y="1013"/>
                  </a:lnTo>
                  <a:lnTo>
                    <a:pt x="533" y="1018"/>
                  </a:lnTo>
                  <a:lnTo>
                    <a:pt x="542" y="1022"/>
                  </a:lnTo>
                  <a:lnTo>
                    <a:pt x="550" y="1025"/>
                  </a:lnTo>
                  <a:lnTo>
                    <a:pt x="559" y="1028"/>
                  </a:lnTo>
                  <a:lnTo>
                    <a:pt x="578" y="1030"/>
                  </a:lnTo>
                  <a:lnTo>
                    <a:pt x="598" y="1031"/>
                  </a:lnTo>
                  <a:lnTo>
                    <a:pt x="621" y="1030"/>
                  </a:lnTo>
                  <a:lnTo>
                    <a:pt x="621" y="1030"/>
                  </a:lnTo>
                  <a:lnTo>
                    <a:pt x="672" y="1027"/>
                  </a:lnTo>
                  <a:lnTo>
                    <a:pt x="722" y="1024"/>
                  </a:lnTo>
                  <a:lnTo>
                    <a:pt x="773" y="1022"/>
                  </a:lnTo>
                  <a:lnTo>
                    <a:pt x="798" y="1023"/>
                  </a:lnTo>
                  <a:lnTo>
                    <a:pt x="825" y="1024"/>
                  </a:lnTo>
                  <a:lnTo>
                    <a:pt x="825" y="1024"/>
                  </a:lnTo>
                  <a:lnTo>
                    <a:pt x="826" y="1024"/>
                  </a:lnTo>
                  <a:lnTo>
                    <a:pt x="828" y="1024"/>
                  </a:lnTo>
                  <a:lnTo>
                    <a:pt x="828" y="1024"/>
                  </a:lnTo>
                  <a:lnTo>
                    <a:pt x="880" y="1029"/>
                  </a:lnTo>
                  <a:lnTo>
                    <a:pt x="880" y="1029"/>
                  </a:lnTo>
                  <a:lnTo>
                    <a:pt x="882" y="1030"/>
                  </a:lnTo>
                  <a:lnTo>
                    <a:pt x="885" y="1030"/>
                  </a:lnTo>
                  <a:lnTo>
                    <a:pt x="890" y="1029"/>
                  </a:lnTo>
                  <a:lnTo>
                    <a:pt x="890" y="1029"/>
                  </a:lnTo>
                  <a:lnTo>
                    <a:pt x="939" y="1035"/>
                  </a:lnTo>
                  <a:lnTo>
                    <a:pt x="939" y="1035"/>
                  </a:lnTo>
                  <a:lnTo>
                    <a:pt x="951" y="1037"/>
                  </a:lnTo>
                  <a:lnTo>
                    <a:pt x="967" y="1040"/>
                  </a:lnTo>
                  <a:lnTo>
                    <a:pt x="981" y="1042"/>
                  </a:lnTo>
                  <a:lnTo>
                    <a:pt x="987" y="1042"/>
                  </a:lnTo>
                  <a:lnTo>
                    <a:pt x="993" y="1041"/>
                  </a:lnTo>
                  <a:lnTo>
                    <a:pt x="993" y="1041"/>
                  </a:lnTo>
                  <a:lnTo>
                    <a:pt x="1110" y="1053"/>
                  </a:lnTo>
                  <a:lnTo>
                    <a:pt x="1110" y="1053"/>
                  </a:lnTo>
                  <a:lnTo>
                    <a:pt x="1114" y="1054"/>
                  </a:lnTo>
                  <a:lnTo>
                    <a:pt x="1117" y="1054"/>
                  </a:lnTo>
                  <a:lnTo>
                    <a:pt x="1117" y="1054"/>
                  </a:lnTo>
                  <a:lnTo>
                    <a:pt x="1135" y="1055"/>
                  </a:lnTo>
                  <a:lnTo>
                    <a:pt x="1154" y="1055"/>
                  </a:lnTo>
                  <a:lnTo>
                    <a:pt x="1154" y="1055"/>
                  </a:lnTo>
                  <a:lnTo>
                    <a:pt x="1160" y="1058"/>
                  </a:lnTo>
                  <a:lnTo>
                    <a:pt x="1168" y="1058"/>
                  </a:lnTo>
                  <a:lnTo>
                    <a:pt x="1177" y="1057"/>
                  </a:lnTo>
                  <a:lnTo>
                    <a:pt x="1187" y="1054"/>
                  </a:lnTo>
                  <a:lnTo>
                    <a:pt x="1210" y="1046"/>
                  </a:lnTo>
                  <a:lnTo>
                    <a:pt x="1234" y="1035"/>
                  </a:lnTo>
                  <a:lnTo>
                    <a:pt x="1256" y="1023"/>
                  </a:lnTo>
                  <a:lnTo>
                    <a:pt x="1274" y="1012"/>
                  </a:lnTo>
                  <a:lnTo>
                    <a:pt x="1286" y="1002"/>
                  </a:lnTo>
                  <a:lnTo>
                    <a:pt x="1288" y="1000"/>
                  </a:lnTo>
                  <a:lnTo>
                    <a:pt x="1288" y="998"/>
                  </a:lnTo>
                  <a:lnTo>
                    <a:pt x="1288" y="998"/>
                  </a:lnTo>
                  <a:lnTo>
                    <a:pt x="1296" y="992"/>
                  </a:lnTo>
                  <a:lnTo>
                    <a:pt x="1304" y="984"/>
                  </a:lnTo>
                  <a:lnTo>
                    <a:pt x="1310" y="977"/>
                  </a:lnTo>
                  <a:lnTo>
                    <a:pt x="1316" y="969"/>
                  </a:lnTo>
                  <a:lnTo>
                    <a:pt x="1322" y="962"/>
                  </a:lnTo>
                  <a:lnTo>
                    <a:pt x="1325" y="953"/>
                  </a:lnTo>
                  <a:lnTo>
                    <a:pt x="1334" y="935"/>
                  </a:lnTo>
                  <a:lnTo>
                    <a:pt x="1339" y="916"/>
                  </a:lnTo>
                  <a:lnTo>
                    <a:pt x="1342" y="896"/>
                  </a:lnTo>
                  <a:lnTo>
                    <a:pt x="1345" y="877"/>
                  </a:lnTo>
                  <a:lnTo>
                    <a:pt x="1347" y="857"/>
                  </a:lnTo>
                  <a:lnTo>
                    <a:pt x="1347" y="857"/>
                  </a:lnTo>
                  <a:lnTo>
                    <a:pt x="1352" y="810"/>
                  </a:lnTo>
                  <a:lnTo>
                    <a:pt x="1357" y="763"/>
                  </a:lnTo>
                  <a:lnTo>
                    <a:pt x="1363" y="716"/>
                  </a:lnTo>
                  <a:lnTo>
                    <a:pt x="1370" y="669"/>
                  </a:lnTo>
                  <a:lnTo>
                    <a:pt x="1370" y="669"/>
                  </a:lnTo>
                  <a:lnTo>
                    <a:pt x="1375" y="651"/>
                  </a:lnTo>
                  <a:lnTo>
                    <a:pt x="1380" y="630"/>
                  </a:lnTo>
                  <a:lnTo>
                    <a:pt x="1392" y="588"/>
                  </a:lnTo>
                  <a:lnTo>
                    <a:pt x="1404" y="545"/>
                  </a:lnTo>
                  <a:lnTo>
                    <a:pt x="1410" y="522"/>
                  </a:lnTo>
                  <a:lnTo>
                    <a:pt x="1414" y="500"/>
                  </a:lnTo>
                  <a:lnTo>
                    <a:pt x="1418" y="477"/>
                  </a:lnTo>
                  <a:lnTo>
                    <a:pt x="1419" y="456"/>
                  </a:lnTo>
                  <a:lnTo>
                    <a:pt x="1420" y="434"/>
                  </a:lnTo>
                  <a:lnTo>
                    <a:pt x="1419" y="412"/>
                  </a:lnTo>
                  <a:lnTo>
                    <a:pt x="1416" y="392"/>
                  </a:lnTo>
                  <a:lnTo>
                    <a:pt x="1412" y="382"/>
                  </a:lnTo>
                  <a:lnTo>
                    <a:pt x="1408" y="373"/>
                  </a:lnTo>
                  <a:lnTo>
                    <a:pt x="1405" y="363"/>
                  </a:lnTo>
                  <a:lnTo>
                    <a:pt x="1400" y="353"/>
                  </a:lnTo>
                  <a:lnTo>
                    <a:pt x="1394" y="345"/>
                  </a:lnTo>
                  <a:lnTo>
                    <a:pt x="1387" y="336"/>
                  </a:lnTo>
                  <a:lnTo>
                    <a:pt x="1387" y="336"/>
                  </a:lnTo>
                  <a:lnTo>
                    <a:pt x="1376" y="322"/>
                  </a:lnTo>
                  <a:lnTo>
                    <a:pt x="1364" y="310"/>
                  </a:lnTo>
                  <a:lnTo>
                    <a:pt x="1337" y="285"/>
                  </a:lnTo>
                  <a:lnTo>
                    <a:pt x="1310" y="262"/>
                  </a:lnTo>
                  <a:lnTo>
                    <a:pt x="1282" y="240"/>
                  </a:lnTo>
                  <a:lnTo>
                    <a:pt x="1252" y="220"/>
                  </a:lnTo>
                  <a:lnTo>
                    <a:pt x="1222" y="200"/>
                  </a:lnTo>
                  <a:lnTo>
                    <a:pt x="1160" y="164"/>
                  </a:lnTo>
                  <a:lnTo>
                    <a:pt x="1160" y="164"/>
                  </a:lnTo>
                  <a:close/>
                  <a:moveTo>
                    <a:pt x="291" y="317"/>
                  </a:moveTo>
                  <a:lnTo>
                    <a:pt x="291" y="317"/>
                  </a:lnTo>
                  <a:lnTo>
                    <a:pt x="290" y="317"/>
                  </a:lnTo>
                  <a:lnTo>
                    <a:pt x="288" y="318"/>
                  </a:lnTo>
                  <a:lnTo>
                    <a:pt x="282" y="322"/>
                  </a:lnTo>
                  <a:lnTo>
                    <a:pt x="268" y="338"/>
                  </a:lnTo>
                  <a:lnTo>
                    <a:pt x="254" y="356"/>
                  </a:lnTo>
                  <a:lnTo>
                    <a:pt x="244" y="365"/>
                  </a:lnTo>
                  <a:lnTo>
                    <a:pt x="244" y="365"/>
                  </a:lnTo>
                  <a:lnTo>
                    <a:pt x="254" y="351"/>
                  </a:lnTo>
                  <a:lnTo>
                    <a:pt x="265" y="338"/>
                  </a:lnTo>
                  <a:lnTo>
                    <a:pt x="265" y="338"/>
                  </a:lnTo>
                  <a:lnTo>
                    <a:pt x="279" y="318"/>
                  </a:lnTo>
                  <a:lnTo>
                    <a:pt x="285" y="309"/>
                  </a:lnTo>
                  <a:lnTo>
                    <a:pt x="288" y="303"/>
                  </a:lnTo>
                  <a:lnTo>
                    <a:pt x="289" y="298"/>
                  </a:lnTo>
                  <a:lnTo>
                    <a:pt x="289" y="298"/>
                  </a:lnTo>
                  <a:lnTo>
                    <a:pt x="291" y="317"/>
                  </a:lnTo>
                  <a:lnTo>
                    <a:pt x="291" y="317"/>
                  </a:lnTo>
                  <a:close/>
                  <a:moveTo>
                    <a:pt x="288" y="271"/>
                  </a:moveTo>
                  <a:lnTo>
                    <a:pt x="288" y="271"/>
                  </a:lnTo>
                  <a:lnTo>
                    <a:pt x="288" y="283"/>
                  </a:lnTo>
                  <a:lnTo>
                    <a:pt x="288" y="297"/>
                  </a:lnTo>
                  <a:lnTo>
                    <a:pt x="288" y="297"/>
                  </a:lnTo>
                  <a:lnTo>
                    <a:pt x="288" y="294"/>
                  </a:lnTo>
                  <a:lnTo>
                    <a:pt x="285" y="294"/>
                  </a:lnTo>
                  <a:lnTo>
                    <a:pt x="281" y="297"/>
                  </a:lnTo>
                  <a:lnTo>
                    <a:pt x="274" y="302"/>
                  </a:lnTo>
                  <a:lnTo>
                    <a:pt x="268" y="309"/>
                  </a:lnTo>
                  <a:lnTo>
                    <a:pt x="256" y="323"/>
                  </a:lnTo>
                  <a:lnTo>
                    <a:pt x="249" y="332"/>
                  </a:lnTo>
                  <a:lnTo>
                    <a:pt x="249" y="332"/>
                  </a:lnTo>
                  <a:lnTo>
                    <a:pt x="260" y="317"/>
                  </a:lnTo>
                  <a:lnTo>
                    <a:pt x="271" y="303"/>
                  </a:lnTo>
                  <a:lnTo>
                    <a:pt x="277" y="296"/>
                  </a:lnTo>
                  <a:lnTo>
                    <a:pt x="281" y="288"/>
                  </a:lnTo>
                  <a:lnTo>
                    <a:pt x="285" y="280"/>
                  </a:lnTo>
                  <a:lnTo>
                    <a:pt x="288" y="271"/>
                  </a:lnTo>
                  <a:lnTo>
                    <a:pt x="288" y="271"/>
                  </a:lnTo>
                  <a:close/>
                  <a:moveTo>
                    <a:pt x="240" y="299"/>
                  </a:moveTo>
                  <a:lnTo>
                    <a:pt x="240" y="299"/>
                  </a:lnTo>
                  <a:lnTo>
                    <a:pt x="242" y="299"/>
                  </a:lnTo>
                  <a:lnTo>
                    <a:pt x="244" y="297"/>
                  </a:lnTo>
                  <a:lnTo>
                    <a:pt x="248" y="293"/>
                  </a:lnTo>
                  <a:lnTo>
                    <a:pt x="255" y="283"/>
                  </a:lnTo>
                  <a:lnTo>
                    <a:pt x="255" y="283"/>
                  </a:lnTo>
                  <a:lnTo>
                    <a:pt x="235" y="317"/>
                  </a:lnTo>
                  <a:lnTo>
                    <a:pt x="235" y="317"/>
                  </a:lnTo>
                  <a:lnTo>
                    <a:pt x="236" y="308"/>
                  </a:lnTo>
                  <a:lnTo>
                    <a:pt x="240" y="299"/>
                  </a:lnTo>
                  <a:lnTo>
                    <a:pt x="240" y="299"/>
                  </a:lnTo>
                  <a:close/>
                  <a:moveTo>
                    <a:pt x="234" y="336"/>
                  </a:moveTo>
                  <a:lnTo>
                    <a:pt x="234" y="336"/>
                  </a:lnTo>
                  <a:lnTo>
                    <a:pt x="238" y="333"/>
                  </a:lnTo>
                  <a:lnTo>
                    <a:pt x="238" y="333"/>
                  </a:lnTo>
                  <a:lnTo>
                    <a:pt x="235" y="344"/>
                  </a:lnTo>
                  <a:lnTo>
                    <a:pt x="235" y="344"/>
                  </a:lnTo>
                  <a:lnTo>
                    <a:pt x="234" y="336"/>
                  </a:lnTo>
                  <a:lnTo>
                    <a:pt x="234" y="336"/>
                  </a:lnTo>
                  <a:close/>
                  <a:moveTo>
                    <a:pt x="236" y="351"/>
                  </a:moveTo>
                  <a:lnTo>
                    <a:pt x="236" y="351"/>
                  </a:lnTo>
                  <a:lnTo>
                    <a:pt x="237" y="352"/>
                  </a:lnTo>
                  <a:lnTo>
                    <a:pt x="240" y="352"/>
                  </a:lnTo>
                  <a:lnTo>
                    <a:pt x="243" y="351"/>
                  </a:lnTo>
                  <a:lnTo>
                    <a:pt x="243" y="351"/>
                  </a:lnTo>
                  <a:lnTo>
                    <a:pt x="237" y="361"/>
                  </a:lnTo>
                  <a:lnTo>
                    <a:pt x="237" y="361"/>
                  </a:lnTo>
                  <a:lnTo>
                    <a:pt x="236" y="351"/>
                  </a:lnTo>
                  <a:lnTo>
                    <a:pt x="236" y="351"/>
                  </a:lnTo>
                  <a:close/>
                  <a:moveTo>
                    <a:pt x="246" y="389"/>
                  </a:moveTo>
                  <a:lnTo>
                    <a:pt x="246" y="389"/>
                  </a:lnTo>
                  <a:lnTo>
                    <a:pt x="242" y="380"/>
                  </a:lnTo>
                  <a:lnTo>
                    <a:pt x="242" y="380"/>
                  </a:lnTo>
                  <a:lnTo>
                    <a:pt x="253" y="373"/>
                  </a:lnTo>
                  <a:lnTo>
                    <a:pt x="253" y="373"/>
                  </a:lnTo>
                  <a:lnTo>
                    <a:pt x="246" y="389"/>
                  </a:lnTo>
                  <a:lnTo>
                    <a:pt x="246" y="389"/>
                  </a:lnTo>
                  <a:close/>
                  <a:moveTo>
                    <a:pt x="254" y="414"/>
                  </a:moveTo>
                  <a:lnTo>
                    <a:pt x="254" y="414"/>
                  </a:lnTo>
                  <a:lnTo>
                    <a:pt x="253" y="411"/>
                  </a:lnTo>
                  <a:lnTo>
                    <a:pt x="253" y="411"/>
                  </a:lnTo>
                  <a:lnTo>
                    <a:pt x="255" y="410"/>
                  </a:lnTo>
                  <a:lnTo>
                    <a:pt x="255" y="410"/>
                  </a:lnTo>
                  <a:lnTo>
                    <a:pt x="254" y="414"/>
                  </a:lnTo>
                  <a:lnTo>
                    <a:pt x="254" y="414"/>
                  </a:lnTo>
                  <a:close/>
                  <a:moveTo>
                    <a:pt x="253" y="399"/>
                  </a:moveTo>
                  <a:lnTo>
                    <a:pt x="253" y="399"/>
                  </a:lnTo>
                  <a:lnTo>
                    <a:pt x="255" y="389"/>
                  </a:lnTo>
                  <a:lnTo>
                    <a:pt x="260" y="380"/>
                  </a:lnTo>
                  <a:lnTo>
                    <a:pt x="265" y="370"/>
                  </a:lnTo>
                  <a:lnTo>
                    <a:pt x="270" y="361"/>
                  </a:lnTo>
                  <a:lnTo>
                    <a:pt x="282" y="342"/>
                  </a:lnTo>
                  <a:lnTo>
                    <a:pt x="293" y="324"/>
                  </a:lnTo>
                  <a:lnTo>
                    <a:pt x="293" y="324"/>
                  </a:lnTo>
                  <a:lnTo>
                    <a:pt x="299" y="349"/>
                  </a:lnTo>
                  <a:lnTo>
                    <a:pt x="299" y="349"/>
                  </a:lnTo>
                  <a:lnTo>
                    <a:pt x="296" y="349"/>
                  </a:lnTo>
                  <a:lnTo>
                    <a:pt x="294" y="350"/>
                  </a:lnTo>
                  <a:lnTo>
                    <a:pt x="288" y="355"/>
                  </a:lnTo>
                  <a:lnTo>
                    <a:pt x="282" y="362"/>
                  </a:lnTo>
                  <a:lnTo>
                    <a:pt x="274" y="370"/>
                  </a:lnTo>
                  <a:lnTo>
                    <a:pt x="262" y="388"/>
                  </a:lnTo>
                  <a:lnTo>
                    <a:pt x="258" y="395"/>
                  </a:lnTo>
                  <a:lnTo>
                    <a:pt x="253" y="399"/>
                  </a:lnTo>
                  <a:lnTo>
                    <a:pt x="253" y="399"/>
                  </a:lnTo>
                  <a:close/>
                  <a:moveTo>
                    <a:pt x="301" y="357"/>
                  </a:moveTo>
                  <a:lnTo>
                    <a:pt x="301" y="357"/>
                  </a:lnTo>
                  <a:lnTo>
                    <a:pt x="307" y="374"/>
                  </a:lnTo>
                  <a:lnTo>
                    <a:pt x="307" y="374"/>
                  </a:lnTo>
                  <a:lnTo>
                    <a:pt x="301" y="376"/>
                  </a:lnTo>
                  <a:lnTo>
                    <a:pt x="295" y="381"/>
                  </a:lnTo>
                  <a:lnTo>
                    <a:pt x="290" y="387"/>
                  </a:lnTo>
                  <a:lnTo>
                    <a:pt x="284" y="394"/>
                  </a:lnTo>
                  <a:lnTo>
                    <a:pt x="272" y="408"/>
                  </a:lnTo>
                  <a:lnTo>
                    <a:pt x="267" y="415"/>
                  </a:lnTo>
                  <a:lnTo>
                    <a:pt x="262" y="418"/>
                  </a:lnTo>
                  <a:lnTo>
                    <a:pt x="262" y="418"/>
                  </a:lnTo>
                  <a:lnTo>
                    <a:pt x="266" y="409"/>
                  </a:lnTo>
                  <a:lnTo>
                    <a:pt x="271" y="398"/>
                  </a:lnTo>
                  <a:lnTo>
                    <a:pt x="278" y="388"/>
                  </a:lnTo>
                  <a:lnTo>
                    <a:pt x="287" y="379"/>
                  </a:lnTo>
                  <a:lnTo>
                    <a:pt x="287" y="379"/>
                  </a:lnTo>
                  <a:lnTo>
                    <a:pt x="295" y="368"/>
                  </a:lnTo>
                  <a:lnTo>
                    <a:pt x="301" y="357"/>
                  </a:lnTo>
                  <a:lnTo>
                    <a:pt x="301" y="357"/>
                  </a:lnTo>
                  <a:close/>
                  <a:moveTo>
                    <a:pt x="260" y="432"/>
                  </a:moveTo>
                  <a:lnTo>
                    <a:pt x="260" y="432"/>
                  </a:lnTo>
                  <a:lnTo>
                    <a:pt x="270" y="424"/>
                  </a:lnTo>
                  <a:lnTo>
                    <a:pt x="270" y="424"/>
                  </a:lnTo>
                  <a:lnTo>
                    <a:pt x="262" y="439"/>
                  </a:lnTo>
                  <a:lnTo>
                    <a:pt x="262" y="439"/>
                  </a:lnTo>
                  <a:lnTo>
                    <a:pt x="260" y="432"/>
                  </a:lnTo>
                  <a:lnTo>
                    <a:pt x="260" y="432"/>
                  </a:lnTo>
                  <a:close/>
                  <a:moveTo>
                    <a:pt x="265" y="446"/>
                  </a:moveTo>
                  <a:lnTo>
                    <a:pt x="265" y="446"/>
                  </a:lnTo>
                  <a:lnTo>
                    <a:pt x="271" y="445"/>
                  </a:lnTo>
                  <a:lnTo>
                    <a:pt x="277" y="441"/>
                  </a:lnTo>
                  <a:lnTo>
                    <a:pt x="277" y="441"/>
                  </a:lnTo>
                  <a:lnTo>
                    <a:pt x="268" y="456"/>
                  </a:lnTo>
                  <a:lnTo>
                    <a:pt x="268" y="456"/>
                  </a:lnTo>
                  <a:lnTo>
                    <a:pt x="265" y="446"/>
                  </a:lnTo>
                  <a:lnTo>
                    <a:pt x="265" y="446"/>
                  </a:lnTo>
                  <a:close/>
                  <a:moveTo>
                    <a:pt x="272" y="467"/>
                  </a:moveTo>
                  <a:lnTo>
                    <a:pt x="272" y="467"/>
                  </a:lnTo>
                  <a:lnTo>
                    <a:pt x="276" y="464"/>
                  </a:lnTo>
                  <a:lnTo>
                    <a:pt x="279" y="461"/>
                  </a:lnTo>
                  <a:lnTo>
                    <a:pt x="279" y="461"/>
                  </a:lnTo>
                  <a:lnTo>
                    <a:pt x="273" y="470"/>
                  </a:lnTo>
                  <a:lnTo>
                    <a:pt x="273" y="470"/>
                  </a:lnTo>
                  <a:lnTo>
                    <a:pt x="272" y="467"/>
                  </a:lnTo>
                  <a:lnTo>
                    <a:pt x="272" y="467"/>
                  </a:lnTo>
                  <a:close/>
                  <a:moveTo>
                    <a:pt x="279" y="485"/>
                  </a:moveTo>
                  <a:lnTo>
                    <a:pt x="279" y="485"/>
                  </a:lnTo>
                  <a:lnTo>
                    <a:pt x="278" y="483"/>
                  </a:lnTo>
                  <a:lnTo>
                    <a:pt x="278" y="483"/>
                  </a:lnTo>
                  <a:lnTo>
                    <a:pt x="279" y="482"/>
                  </a:lnTo>
                  <a:lnTo>
                    <a:pt x="279" y="482"/>
                  </a:lnTo>
                  <a:lnTo>
                    <a:pt x="279" y="485"/>
                  </a:lnTo>
                  <a:lnTo>
                    <a:pt x="279" y="485"/>
                  </a:lnTo>
                  <a:close/>
                  <a:moveTo>
                    <a:pt x="279" y="428"/>
                  </a:moveTo>
                  <a:lnTo>
                    <a:pt x="279" y="428"/>
                  </a:lnTo>
                  <a:lnTo>
                    <a:pt x="287" y="417"/>
                  </a:lnTo>
                  <a:lnTo>
                    <a:pt x="294" y="405"/>
                  </a:lnTo>
                  <a:lnTo>
                    <a:pt x="309" y="383"/>
                  </a:lnTo>
                  <a:lnTo>
                    <a:pt x="309" y="383"/>
                  </a:lnTo>
                  <a:lnTo>
                    <a:pt x="314" y="398"/>
                  </a:lnTo>
                  <a:lnTo>
                    <a:pt x="314" y="398"/>
                  </a:lnTo>
                  <a:lnTo>
                    <a:pt x="312" y="397"/>
                  </a:lnTo>
                  <a:lnTo>
                    <a:pt x="309" y="398"/>
                  </a:lnTo>
                  <a:lnTo>
                    <a:pt x="306" y="399"/>
                  </a:lnTo>
                  <a:lnTo>
                    <a:pt x="303" y="403"/>
                  </a:lnTo>
                  <a:lnTo>
                    <a:pt x="299" y="409"/>
                  </a:lnTo>
                  <a:lnTo>
                    <a:pt x="295" y="414"/>
                  </a:lnTo>
                  <a:lnTo>
                    <a:pt x="295" y="414"/>
                  </a:lnTo>
                  <a:lnTo>
                    <a:pt x="288" y="421"/>
                  </a:lnTo>
                  <a:lnTo>
                    <a:pt x="279" y="428"/>
                  </a:lnTo>
                  <a:lnTo>
                    <a:pt x="279" y="428"/>
                  </a:lnTo>
                  <a:close/>
                  <a:moveTo>
                    <a:pt x="308" y="455"/>
                  </a:moveTo>
                  <a:lnTo>
                    <a:pt x="308" y="455"/>
                  </a:lnTo>
                  <a:lnTo>
                    <a:pt x="319" y="444"/>
                  </a:lnTo>
                  <a:lnTo>
                    <a:pt x="330" y="436"/>
                  </a:lnTo>
                  <a:lnTo>
                    <a:pt x="330" y="436"/>
                  </a:lnTo>
                  <a:lnTo>
                    <a:pt x="333" y="444"/>
                  </a:lnTo>
                  <a:lnTo>
                    <a:pt x="333" y="444"/>
                  </a:lnTo>
                  <a:lnTo>
                    <a:pt x="331" y="444"/>
                  </a:lnTo>
                  <a:lnTo>
                    <a:pt x="329" y="444"/>
                  </a:lnTo>
                  <a:lnTo>
                    <a:pt x="323" y="447"/>
                  </a:lnTo>
                  <a:lnTo>
                    <a:pt x="318" y="452"/>
                  </a:lnTo>
                  <a:lnTo>
                    <a:pt x="312" y="458"/>
                  </a:lnTo>
                  <a:lnTo>
                    <a:pt x="302" y="471"/>
                  </a:lnTo>
                  <a:lnTo>
                    <a:pt x="296" y="481"/>
                  </a:lnTo>
                  <a:lnTo>
                    <a:pt x="296" y="481"/>
                  </a:lnTo>
                  <a:lnTo>
                    <a:pt x="295" y="480"/>
                  </a:lnTo>
                  <a:lnTo>
                    <a:pt x="291" y="479"/>
                  </a:lnTo>
                  <a:lnTo>
                    <a:pt x="291" y="479"/>
                  </a:lnTo>
                  <a:lnTo>
                    <a:pt x="297" y="468"/>
                  </a:lnTo>
                  <a:lnTo>
                    <a:pt x="297" y="468"/>
                  </a:lnTo>
                  <a:lnTo>
                    <a:pt x="301" y="467"/>
                  </a:lnTo>
                  <a:lnTo>
                    <a:pt x="307" y="463"/>
                  </a:lnTo>
                  <a:lnTo>
                    <a:pt x="308" y="462"/>
                  </a:lnTo>
                  <a:lnTo>
                    <a:pt x="309" y="459"/>
                  </a:lnTo>
                  <a:lnTo>
                    <a:pt x="311" y="457"/>
                  </a:lnTo>
                  <a:lnTo>
                    <a:pt x="308" y="455"/>
                  </a:lnTo>
                  <a:lnTo>
                    <a:pt x="308" y="455"/>
                  </a:lnTo>
                  <a:close/>
                  <a:moveTo>
                    <a:pt x="291" y="462"/>
                  </a:moveTo>
                  <a:lnTo>
                    <a:pt x="291" y="462"/>
                  </a:lnTo>
                  <a:lnTo>
                    <a:pt x="290" y="462"/>
                  </a:lnTo>
                  <a:lnTo>
                    <a:pt x="290" y="462"/>
                  </a:lnTo>
                  <a:lnTo>
                    <a:pt x="305" y="442"/>
                  </a:lnTo>
                  <a:lnTo>
                    <a:pt x="320" y="423"/>
                  </a:lnTo>
                  <a:lnTo>
                    <a:pt x="320" y="423"/>
                  </a:lnTo>
                  <a:lnTo>
                    <a:pt x="320" y="418"/>
                  </a:lnTo>
                  <a:lnTo>
                    <a:pt x="319" y="416"/>
                  </a:lnTo>
                  <a:lnTo>
                    <a:pt x="317" y="416"/>
                  </a:lnTo>
                  <a:lnTo>
                    <a:pt x="313" y="417"/>
                  </a:lnTo>
                  <a:lnTo>
                    <a:pt x="313" y="417"/>
                  </a:lnTo>
                  <a:lnTo>
                    <a:pt x="301" y="428"/>
                  </a:lnTo>
                  <a:lnTo>
                    <a:pt x="289" y="439"/>
                  </a:lnTo>
                  <a:lnTo>
                    <a:pt x="289" y="439"/>
                  </a:lnTo>
                  <a:lnTo>
                    <a:pt x="302" y="420"/>
                  </a:lnTo>
                  <a:lnTo>
                    <a:pt x="302" y="420"/>
                  </a:lnTo>
                  <a:lnTo>
                    <a:pt x="311" y="412"/>
                  </a:lnTo>
                  <a:lnTo>
                    <a:pt x="314" y="408"/>
                  </a:lnTo>
                  <a:lnTo>
                    <a:pt x="317" y="403"/>
                  </a:lnTo>
                  <a:lnTo>
                    <a:pt x="317" y="403"/>
                  </a:lnTo>
                  <a:lnTo>
                    <a:pt x="326" y="428"/>
                  </a:lnTo>
                  <a:lnTo>
                    <a:pt x="326" y="428"/>
                  </a:lnTo>
                  <a:lnTo>
                    <a:pt x="321" y="430"/>
                  </a:lnTo>
                  <a:lnTo>
                    <a:pt x="315" y="433"/>
                  </a:lnTo>
                  <a:lnTo>
                    <a:pt x="307" y="442"/>
                  </a:lnTo>
                  <a:lnTo>
                    <a:pt x="297" y="452"/>
                  </a:lnTo>
                  <a:lnTo>
                    <a:pt x="291" y="462"/>
                  </a:lnTo>
                  <a:lnTo>
                    <a:pt x="291" y="462"/>
                  </a:lnTo>
                  <a:close/>
                  <a:moveTo>
                    <a:pt x="285" y="501"/>
                  </a:moveTo>
                  <a:lnTo>
                    <a:pt x="285" y="501"/>
                  </a:lnTo>
                  <a:lnTo>
                    <a:pt x="283" y="494"/>
                  </a:lnTo>
                  <a:lnTo>
                    <a:pt x="283" y="494"/>
                  </a:lnTo>
                  <a:lnTo>
                    <a:pt x="283" y="494"/>
                  </a:lnTo>
                  <a:lnTo>
                    <a:pt x="283" y="494"/>
                  </a:lnTo>
                  <a:lnTo>
                    <a:pt x="288" y="492"/>
                  </a:lnTo>
                  <a:lnTo>
                    <a:pt x="293" y="489"/>
                  </a:lnTo>
                  <a:lnTo>
                    <a:pt x="293" y="489"/>
                  </a:lnTo>
                  <a:lnTo>
                    <a:pt x="285" y="501"/>
                  </a:lnTo>
                  <a:lnTo>
                    <a:pt x="285" y="501"/>
                  </a:lnTo>
                  <a:close/>
                  <a:moveTo>
                    <a:pt x="290" y="514"/>
                  </a:moveTo>
                  <a:lnTo>
                    <a:pt x="290" y="514"/>
                  </a:lnTo>
                  <a:lnTo>
                    <a:pt x="300" y="495"/>
                  </a:lnTo>
                  <a:lnTo>
                    <a:pt x="311" y="477"/>
                  </a:lnTo>
                  <a:lnTo>
                    <a:pt x="311" y="477"/>
                  </a:lnTo>
                  <a:lnTo>
                    <a:pt x="317" y="471"/>
                  </a:lnTo>
                  <a:lnTo>
                    <a:pt x="324" y="464"/>
                  </a:lnTo>
                  <a:lnTo>
                    <a:pt x="331" y="457"/>
                  </a:lnTo>
                  <a:lnTo>
                    <a:pt x="333" y="453"/>
                  </a:lnTo>
                  <a:lnTo>
                    <a:pt x="336" y="450"/>
                  </a:lnTo>
                  <a:lnTo>
                    <a:pt x="336" y="450"/>
                  </a:lnTo>
                  <a:lnTo>
                    <a:pt x="342" y="465"/>
                  </a:lnTo>
                  <a:lnTo>
                    <a:pt x="342" y="465"/>
                  </a:lnTo>
                  <a:lnTo>
                    <a:pt x="337" y="468"/>
                  </a:lnTo>
                  <a:lnTo>
                    <a:pt x="331" y="471"/>
                  </a:lnTo>
                  <a:lnTo>
                    <a:pt x="325" y="476"/>
                  </a:lnTo>
                  <a:lnTo>
                    <a:pt x="320" y="482"/>
                  </a:lnTo>
                  <a:lnTo>
                    <a:pt x="309" y="495"/>
                  </a:lnTo>
                  <a:lnTo>
                    <a:pt x="302" y="506"/>
                  </a:lnTo>
                  <a:lnTo>
                    <a:pt x="302" y="506"/>
                  </a:lnTo>
                  <a:lnTo>
                    <a:pt x="291" y="515"/>
                  </a:lnTo>
                  <a:lnTo>
                    <a:pt x="291" y="515"/>
                  </a:lnTo>
                  <a:lnTo>
                    <a:pt x="290" y="514"/>
                  </a:lnTo>
                  <a:lnTo>
                    <a:pt x="290" y="514"/>
                  </a:lnTo>
                  <a:close/>
                  <a:moveTo>
                    <a:pt x="366" y="520"/>
                  </a:moveTo>
                  <a:lnTo>
                    <a:pt x="366" y="520"/>
                  </a:lnTo>
                  <a:lnTo>
                    <a:pt x="365" y="520"/>
                  </a:lnTo>
                  <a:lnTo>
                    <a:pt x="362" y="520"/>
                  </a:lnTo>
                  <a:lnTo>
                    <a:pt x="358" y="522"/>
                  </a:lnTo>
                  <a:lnTo>
                    <a:pt x="352" y="528"/>
                  </a:lnTo>
                  <a:lnTo>
                    <a:pt x="344" y="535"/>
                  </a:lnTo>
                  <a:lnTo>
                    <a:pt x="332" y="551"/>
                  </a:lnTo>
                  <a:lnTo>
                    <a:pt x="324" y="560"/>
                  </a:lnTo>
                  <a:lnTo>
                    <a:pt x="324" y="560"/>
                  </a:lnTo>
                  <a:lnTo>
                    <a:pt x="331" y="546"/>
                  </a:lnTo>
                  <a:lnTo>
                    <a:pt x="341" y="533"/>
                  </a:lnTo>
                  <a:lnTo>
                    <a:pt x="352" y="521"/>
                  </a:lnTo>
                  <a:lnTo>
                    <a:pt x="361" y="509"/>
                  </a:lnTo>
                  <a:lnTo>
                    <a:pt x="361" y="509"/>
                  </a:lnTo>
                  <a:lnTo>
                    <a:pt x="372" y="530"/>
                  </a:lnTo>
                  <a:lnTo>
                    <a:pt x="372" y="530"/>
                  </a:lnTo>
                  <a:lnTo>
                    <a:pt x="355" y="550"/>
                  </a:lnTo>
                  <a:lnTo>
                    <a:pt x="346" y="558"/>
                  </a:lnTo>
                  <a:lnTo>
                    <a:pt x="336" y="567"/>
                  </a:lnTo>
                  <a:lnTo>
                    <a:pt x="336" y="567"/>
                  </a:lnTo>
                  <a:lnTo>
                    <a:pt x="343" y="554"/>
                  </a:lnTo>
                  <a:lnTo>
                    <a:pt x="343" y="554"/>
                  </a:lnTo>
                  <a:lnTo>
                    <a:pt x="349" y="548"/>
                  </a:lnTo>
                  <a:lnTo>
                    <a:pt x="359" y="538"/>
                  </a:lnTo>
                  <a:lnTo>
                    <a:pt x="362" y="533"/>
                  </a:lnTo>
                  <a:lnTo>
                    <a:pt x="366" y="527"/>
                  </a:lnTo>
                  <a:lnTo>
                    <a:pt x="367" y="523"/>
                  </a:lnTo>
                  <a:lnTo>
                    <a:pt x="367" y="521"/>
                  </a:lnTo>
                  <a:lnTo>
                    <a:pt x="366" y="520"/>
                  </a:lnTo>
                  <a:lnTo>
                    <a:pt x="366" y="520"/>
                  </a:lnTo>
                  <a:close/>
                  <a:moveTo>
                    <a:pt x="317" y="536"/>
                  </a:moveTo>
                  <a:lnTo>
                    <a:pt x="317" y="536"/>
                  </a:lnTo>
                  <a:lnTo>
                    <a:pt x="323" y="524"/>
                  </a:lnTo>
                  <a:lnTo>
                    <a:pt x="331" y="512"/>
                  </a:lnTo>
                  <a:lnTo>
                    <a:pt x="342" y="501"/>
                  </a:lnTo>
                  <a:lnTo>
                    <a:pt x="353" y="489"/>
                  </a:lnTo>
                  <a:lnTo>
                    <a:pt x="353" y="489"/>
                  </a:lnTo>
                  <a:lnTo>
                    <a:pt x="353" y="489"/>
                  </a:lnTo>
                  <a:lnTo>
                    <a:pt x="353" y="489"/>
                  </a:lnTo>
                  <a:lnTo>
                    <a:pt x="358" y="499"/>
                  </a:lnTo>
                  <a:lnTo>
                    <a:pt x="358" y="499"/>
                  </a:lnTo>
                  <a:lnTo>
                    <a:pt x="337" y="518"/>
                  </a:lnTo>
                  <a:lnTo>
                    <a:pt x="327" y="528"/>
                  </a:lnTo>
                  <a:lnTo>
                    <a:pt x="317" y="536"/>
                  </a:lnTo>
                  <a:lnTo>
                    <a:pt x="317" y="536"/>
                  </a:lnTo>
                  <a:close/>
                  <a:moveTo>
                    <a:pt x="305" y="522"/>
                  </a:moveTo>
                  <a:lnTo>
                    <a:pt x="305" y="522"/>
                  </a:lnTo>
                  <a:lnTo>
                    <a:pt x="309" y="512"/>
                  </a:lnTo>
                  <a:lnTo>
                    <a:pt x="309" y="512"/>
                  </a:lnTo>
                  <a:lnTo>
                    <a:pt x="319" y="504"/>
                  </a:lnTo>
                  <a:lnTo>
                    <a:pt x="329" y="494"/>
                  </a:lnTo>
                  <a:lnTo>
                    <a:pt x="346" y="474"/>
                  </a:lnTo>
                  <a:lnTo>
                    <a:pt x="346" y="474"/>
                  </a:lnTo>
                  <a:lnTo>
                    <a:pt x="349" y="482"/>
                  </a:lnTo>
                  <a:lnTo>
                    <a:pt x="349" y="482"/>
                  </a:lnTo>
                  <a:lnTo>
                    <a:pt x="344" y="483"/>
                  </a:lnTo>
                  <a:lnTo>
                    <a:pt x="338" y="487"/>
                  </a:lnTo>
                  <a:lnTo>
                    <a:pt x="326" y="499"/>
                  </a:lnTo>
                  <a:lnTo>
                    <a:pt x="314" y="514"/>
                  </a:lnTo>
                  <a:lnTo>
                    <a:pt x="305" y="522"/>
                  </a:lnTo>
                  <a:lnTo>
                    <a:pt x="305" y="522"/>
                  </a:lnTo>
                  <a:close/>
                  <a:moveTo>
                    <a:pt x="301" y="538"/>
                  </a:moveTo>
                  <a:lnTo>
                    <a:pt x="301" y="538"/>
                  </a:lnTo>
                  <a:lnTo>
                    <a:pt x="308" y="532"/>
                  </a:lnTo>
                  <a:lnTo>
                    <a:pt x="308" y="532"/>
                  </a:lnTo>
                  <a:lnTo>
                    <a:pt x="305" y="545"/>
                  </a:lnTo>
                  <a:lnTo>
                    <a:pt x="305" y="545"/>
                  </a:lnTo>
                  <a:lnTo>
                    <a:pt x="301" y="538"/>
                  </a:lnTo>
                  <a:lnTo>
                    <a:pt x="301" y="538"/>
                  </a:lnTo>
                  <a:close/>
                  <a:moveTo>
                    <a:pt x="319" y="577"/>
                  </a:moveTo>
                  <a:lnTo>
                    <a:pt x="319" y="577"/>
                  </a:lnTo>
                  <a:lnTo>
                    <a:pt x="319" y="577"/>
                  </a:lnTo>
                  <a:lnTo>
                    <a:pt x="319" y="577"/>
                  </a:lnTo>
                  <a:lnTo>
                    <a:pt x="320" y="576"/>
                  </a:lnTo>
                  <a:lnTo>
                    <a:pt x="320" y="576"/>
                  </a:lnTo>
                  <a:lnTo>
                    <a:pt x="319" y="577"/>
                  </a:lnTo>
                  <a:lnTo>
                    <a:pt x="319" y="577"/>
                  </a:lnTo>
                  <a:close/>
                  <a:moveTo>
                    <a:pt x="313" y="564"/>
                  </a:moveTo>
                  <a:lnTo>
                    <a:pt x="313" y="564"/>
                  </a:lnTo>
                  <a:lnTo>
                    <a:pt x="308" y="552"/>
                  </a:lnTo>
                  <a:lnTo>
                    <a:pt x="308" y="552"/>
                  </a:lnTo>
                  <a:lnTo>
                    <a:pt x="312" y="552"/>
                  </a:lnTo>
                  <a:lnTo>
                    <a:pt x="314" y="551"/>
                  </a:lnTo>
                  <a:lnTo>
                    <a:pt x="320" y="546"/>
                  </a:lnTo>
                  <a:lnTo>
                    <a:pt x="320" y="546"/>
                  </a:lnTo>
                  <a:lnTo>
                    <a:pt x="317" y="554"/>
                  </a:lnTo>
                  <a:lnTo>
                    <a:pt x="313" y="564"/>
                  </a:lnTo>
                  <a:lnTo>
                    <a:pt x="313" y="564"/>
                  </a:lnTo>
                  <a:close/>
                  <a:moveTo>
                    <a:pt x="323" y="587"/>
                  </a:moveTo>
                  <a:lnTo>
                    <a:pt x="323" y="587"/>
                  </a:lnTo>
                  <a:lnTo>
                    <a:pt x="324" y="587"/>
                  </a:lnTo>
                  <a:lnTo>
                    <a:pt x="324" y="587"/>
                  </a:lnTo>
                  <a:lnTo>
                    <a:pt x="332" y="581"/>
                  </a:lnTo>
                  <a:lnTo>
                    <a:pt x="332" y="581"/>
                  </a:lnTo>
                  <a:lnTo>
                    <a:pt x="329" y="589"/>
                  </a:lnTo>
                  <a:lnTo>
                    <a:pt x="326" y="598"/>
                  </a:lnTo>
                  <a:lnTo>
                    <a:pt x="326" y="598"/>
                  </a:lnTo>
                  <a:lnTo>
                    <a:pt x="323" y="587"/>
                  </a:lnTo>
                  <a:lnTo>
                    <a:pt x="323" y="587"/>
                  </a:lnTo>
                  <a:close/>
                  <a:moveTo>
                    <a:pt x="335" y="619"/>
                  </a:moveTo>
                  <a:lnTo>
                    <a:pt x="335" y="619"/>
                  </a:lnTo>
                  <a:lnTo>
                    <a:pt x="332" y="615"/>
                  </a:lnTo>
                  <a:lnTo>
                    <a:pt x="332" y="615"/>
                  </a:lnTo>
                  <a:lnTo>
                    <a:pt x="337" y="612"/>
                  </a:lnTo>
                  <a:lnTo>
                    <a:pt x="337" y="612"/>
                  </a:lnTo>
                  <a:lnTo>
                    <a:pt x="335" y="619"/>
                  </a:lnTo>
                  <a:lnTo>
                    <a:pt x="335" y="619"/>
                  </a:lnTo>
                  <a:close/>
                  <a:moveTo>
                    <a:pt x="342" y="639"/>
                  </a:moveTo>
                  <a:lnTo>
                    <a:pt x="342" y="639"/>
                  </a:lnTo>
                  <a:lnTo>
                    <a:pt x="341" y="636"/>
                  </a:lnTo>
                  <a:lnTo>
                    <a:pt x="341" y="636"/>
                  </a:lnTo>
                  <a:lnTo>
                    <a:pt x="344" y="635"/>
                  </a:lnTo>
                  <a:lnTo>
                    <a:pt x="344" y="635"/>
                  </a:lnTo>
                  <a:lnTo>
                    <a:pt x="342" y="639"/>
                  </a:lnTo>
                  <a:lnTo>
                    <a:pt x="342" y="639"/>
                  </a:lnTo>
                  <a:close/>
                  <a:moveTo>
                    <a:pt x="342" y="626"/>
                  </a:moveTo>
                  <a:lnTo>
                    <a:pt x="342" y="626"/>
                  </a:lnTo>
                  <a:lnTo>
                    <a:pt x="346" y="618"/>
                  </a:lnTo>
                  <a:lnTo>
                    <a:pt x="350" y="611"/>
                  </a:lnTo>
                  <a:lnTo>
                    <a:pt x="360" y="597"/>
                  </a:lnTo>
                  <a:lnTo>
                    <a:pt x="383" y="571"/>
                  </a:lnTo>
                  <a:lnTo>
                    <a:pt x="383" y="571"/>
                  </a:lnTo>
                  <a:lnTo>
                    <a:pt x="385" y="568"/>
                  </a:lnTo>
                  <a:lnTo>
                    <a:pt x="385" y="567"/>
                  </a:lnTo>
                  <a:lnTo>
                    <a:pt x="384" y="567"/>
                  </a:lnTo>
                  <a:lnTo>
                    <a:pt x="382" y="567"/>
                  </a:lnTo>
                  <a:lnTo>
                    <a:pt x="377" y="569"/>
                  </a:lnTo>
                  <a:lnTo>
                    <a:pt x="368" y="574"/>
                  </a:lnTo>
                  <a:lnTo>
                    <a:pt x="365" y="576"/>
                  </a:lnTo>
                  <a:lnTo>
                    <a:pt x="365" y="576"/>
                  </a:lnTo>
                  <a:lnTo>
                    <a:pt x="350" y="589"/>
                  </a:lnTo>
                  <a:lnTo>
                    <a:pt x="343" y="597"/>
                  </a:lnTo>
                  <a:lnTo>
                    <a:pt x="336" y="603"/>
                  </a:lnTo>
                  <a:lnTo>
                    <a:pt x="336" y="603"/>
                  </a:lnTo>
                  <a:lnTo>
                    <a:pt x="337" y="595"/>
                  </a:lnTo>
                  <a:lnTo>
                    <a:pt x="339" y="589"/>
                  </a:lnTo>
                  <a:lnTo>
                    <a:pt x="347" y="577"/>
                  </a:lnTo>
                  <a:lnTo>
                    <a:pt x="355" y="565"/>
                  </a:lnTo>
                  <a:lnTo>
                    <a:pt x="365" y="553"/>
                  </a:lnTo>
                  <a:lnTo>
                    <a:pt x="365" y="553"/>
                  </a:lnTo>
                  <a:lnTo>
                    <a:pt x="377" y="540"/>
                  </a:lnTo>
                  <a:lnTo>
                    <a:pt x="377" y="540"/>
                  </a:lnTo>
                  <a:lnTo>
                    <a:pt x="391" y="568"/>
                  </a:lnTo>
                  <a:lnTo>
                    <a:pt x="403" y="597"/>
                  </a:lnTo>
                  <a:lnTo>
                    <a:pt x="403" y="597"/>
                  </a:lnTo>
                  <a:lnTo>
                    <a:pt x="398" y="599"/>
                  </a:lnTo>
                  <a:lnTo>
                    <a:pt x="395" y="603"/>
                  </a:lnTo>
                  <a:lnTo>
                    <a:pt x="386" y="611"/>
                  </a:lnTo>
                  <a:lnTo>
                    <a:pt x="371" y="629"/>
                  </a:lnTo>
                  <a:lnTo>
                    <a:pt x="371" y="629"/>
                  </a:lnTo>
                  <a:lnTo>
                    <a:pt x="361" y="638"/>
                  </a:lnTo>
                  <a:lnTo>
                    <a:pt x="350" y="644"/>
                  </a:lnTo>
                  <a:lnTo>
                    <a:pt x="350" y="644"/>
                  </a:lnTo>
                  <a:lnTo>
                    <a:pt x="360" y="629"/>
                  </a:lnTo>
                  <a:lnTo>
                    <a:pt x="371" y="617"/>
                  </a:lnTo>
                  <a:lnTo>
                    <a:pt x="382" y="605"/>
                  </a:lnTo>
                  <a:lnTo>
                    <a:pt x="394" y="593"/>
                  </a:lnTo>
                  <a:lnTo>
                    <a:pt x="394" y="593"/>
                  </a:lnTo>
                  <a:lnTo>
                    <a:pt x="396" y="591"/>
                  </a:lnTo>
                  <a:lnTo>
                    <a:pt x="395" y="587"/>
                  </a:lnTo>
                  <a:lnTo>
                    <a:pt x="395" y="587"/>
                  </a:lnTo>
                  <a:lnTo>
                    <a:pt x="392" y="586"/>
                  </a:lnTo>
                  <a:lnTo>
                    <a:pt x="391" y="587"/>
                  </a:lnTo>
                  <a:lnTo>
                    <a:pt x="385" y="589"/>
                  </a:lnTo>
                  <a:lnTo>
                    <a:pt x="377" y="595"/>
                  </a:lnTo>
                  <a:lnTo>
                    <a:pt x="368" y="603"/>
                  </a:lnTo>
                  <a:lnTo>
                    <a:pt x="353" y="617"/>
                  </a:lnTo>
                  <a:lnTo>
                    <a:pt x="342" y="626"/>
                  </a:lnTo>
                  <a:lnTo>
                    <a:pt x="342" y="626"/>
                  </a:lnTo>
                  <a:close/>
                  <a:moveTo>
                    <a:pt x="392" y="703"/>
                  </a:moveTo>
                  <a:lnTo>
                    <a:pt x="392" y="703"/>
                  </a:lnTo>
                  <a:lnTo>
                    <a:pt x="394" y="700"/>
                  </a:lnTo>
                  <a:lnTo>
                    <a:pt x="394" y="698"/>
                  </a:lnTo>
                  <a:lnTo>
                    <a:pt x="394" y="698"/>
                  </a:lnTo>
                  <a:lnTo>
                    <a:pt x="396" y="698"/>
                  </a:lnTo>
                  <a:lnTo>
                    <a:pt x="400" y="697"/>
                  </a:lnTo>
                  <a:lnTo>
                    <a:pt x="403" y="694"/>
                  </a:lnTo>
                  <a:lnTo>
                    <a:pt x="403" y="693"/>
                  </a:lnTo>
                  <a:lnTo>
                    <a:pt x="403" y="691"/>
                  </a:lnTo>
                  <a:lnTo>
                    <a:pt x="403" y="691"/>
                  </a:lnTo>
                  <a:lnTo>
                    <a:pt x="411" y="691"/>
                  </a:lnTo>
                  <a:lnTo>
                    <a:pt x="411" y="691"/>
                  </a:lnTo>
                  <a:lnTo>
                    <a:pt x="404" y="701"/>
                  </a:lnTo>
                  <a:lnTo>
                    <a:pt x="397" y="710"/>
                  </a:lnTo>
                  <a:lnTo>
                    <a:pt x="389" y="717"/>
                  </a:lnTo>
                  <a:lnTo>
                    <a:pt x="379" y="723"/>
                  </a:lnTo>
                  <a:lnTo>
                    <a:pt x="379" y="723"/>
                  </a:lnTo>
                  <a:lnTo>
                    <a:pt x="378" y="722"/>
                  </a:lnTo>
                  <a:lnTo>
                    <a:pt x="378" y="722"/>
                  </a:lnTo>
                  <a:lnTo>
                    <a:pt x="383" y="710"/>
                  </a:lnTo>
                  <a:lnTo>
                    <a:pt x="383" y="710"/>
                  </a:lnTo>
                  <a:lnTo>
                    <a:pt x="392" y="703"/>
                  </a:lnTo>
                  <a:lnTo>
                    <a:pt x="392" y="703"/>
                  </a:lnTo>
                  <a:close/>
                  <a:moveTo>
                    <a:pt x="389" y="681"/>
                  </a:moveTo>
                  <a:lnTo>
                    <a:pt x="389" y="681"/>
                  </a:lnTo>
                  <a:lnTo>
                    <a:pt x="394" y="679"/>
                  </a:lnTo>
                  <a:lnTo>
                    <a:pt x="394" y="679"/>
                  </a:lnTo>
                  <a:lnTo>
                    <a:pt x="391" y="681"/>
                  </a:lnTo>
                  <a:lnTo>
                    <a:pt x="391" y="681"/>
                  </a:lnTo>
                  <a:lnTo>
                    <a:pt x="389" y="681"/>
                  </a:lnTo>
                  <a:lnTo>
                    <a:pt x="389" y="681"/>
                  </a:lnTo>
                  <a:close/>
                  <a:moveTo>
                    <a:pt x="403" y="681"/>
                  </a:moveTo>
                  <a:lnTo>
                    <a:pt x="403" y="681"/>
                  </a:lnTo>
                  <a:lnTo>
                    <a:pt x="418" y="665"/>
                  </a:lnTo>
                  <a:lnTo>
                    <a:pt x="418" y="665"/>
                  </a:lnTo>
                  <a:lnTo>
                    <a:pt x="417" y="674"/>
                  </a:lnTo>
                  <a:lnTo>
                    <a:pt x="414" y="681"/>
                  </a:lnTo>
                  <a:lnTo>
                    <a:pt x="414" y="681"/>
                  </a:lnTo>
                  <a:lnTo>
                    <a:pt x="403" y="681"/>
                  </a:lnTo>
                  <a:lnTo>
                    <a:pt x="403" y="681"/>
                  </a:lnTo>
                  <a:close/>
                  <a:moveTo>
                    <a:pt x="376" y="679"/>
                  </a:moveTo>
                  <a:lnTo>
                    <a:pt x="376" y="679"/>
                  </a:lnTo>
                  <a:lnTo>
                    <a:pt x="384" y="669"/>
                  </a:lnTo>
                  <a:lnTo>
                    <a:pt x="397" y="653"/>
                  </a:lnTo>
                  <a:lnTo>
                    <a:pt x="404" y="646"/>
                  </a:lnTo>
                  <a:lnTo>
                    <a:pt x="409" y="639"/>
                  </a:lnTo>
                  <a:lnTo>
                    <a:pt x="412" y="633"/>
                  </a:lnTo>
                  <a:lnTo>
                    <a:pt x="412" y="630"/>
                  </a:lnTo>
                  <a:lnTo>
                    <a:pt x="412" y="629"/>
                  </a:lnTo>
                  <a:lnTo>
                    <a:pt x="412" y="629"/>
                  </a:lnTo>
                  <a:lnTo>
                    <a:pt x="411" y="629"/>
                  </a:lnTo>
                  <a:lnTo>
                    <a:pt x="408" y="629"/>
                  </a:lnTo>
                  <a:lnTo>
                    <a:pt x="402" y="633"/>
                  </a:lnTo>
                  <a:lnTo>
                    <a:pt x="384" y="645"/>
                  </a:lnTo>
                  <a:lnTo>
                    <a:pt x="356" y="668"/>
                  </a:lnTo>
                  <a:lnTo>
                    <a:pt x="356" y="668"/>
                  </a:lnTo>
                  <a:lnTo>
                    <a:pt x="355" y="665"/>
                  </a:lnTo>
                  <a:lnTo>
                    <a:pt x="355" y="665"/>
                  </a:lnTo>
                  <a:lnTo>
                    <a:pt x="360" y="658"/>
                  </a:lnTo>
                  <a:lnTo>
                    <a:pt x="365" y="651"/>
                  </a:lnTo>
                  <a:lnTo>
                    <a:pt x="378" y="636"/>
                  </a:lnTo>
                  <a:lnTo>
                    <a:pt x="378" y="636"/>
                  </a:lnTo>
                  <a:lnTo>
                    <a:pt x="392" y="622"/>
                  </a:lnTo>
                  <a:lnTo>
                    <a:pt x="407" y="606"/>
                  </a:lnTo>
                  <a:lnTo>
                    <a:pt x="407" y="606"/>
                  </a:lnTo>
                  <a:lnTo>
                    <a:pt x="414" y="630"/>
                  </a:lnTo>
                  <a:lnTo>
                    <a:pt x="417" y="642"/>
                  </a:lnTo>
                  <a:lnTo>
                    <a:pt x="418" y="653"/>
                  </a:lnTo>
                  <a:lnTo>
                    <a:pt x="418" y="653"/>
                  </a:lnTo>
                  <a:lnTo>
                    <a:pt x="413" y="654"/>
                  </a:lnTo>
                  <a:lnTo>
                    <a:pt x="407" y="656"/>
                  </a:lnTo>
                  <a:lnTo>
                    <a:pt x="396" y="663"/>
                  </a:lnTo>
                  <a:lnTo>
                    <a:pt x="376" y="679"/>
                  </a:lnTo>
                  <a:lnTo>
                    <a:pt x="376" y="679"/>
                  </a:lnTo>
                  <a:close/>
                  <a:moveTo>
                    <a:pt x="377" y="689"/>
                  </a:moveTo>
                  <a:lnTo>
                    <a:pt x="377" y="689"/>
                  </a:lnTo>
                  <a:lnTo>
                    <a:pt x="377" y="689"/>
                  </a:lnTo>
                  <a:lnTo>
                    <a:pt x="377" y="689"/>
                  </a:lnTo>
                  <a:lnTo>
                    <a:pt x="377" y="689"/>
                  </a:lnTo>
                  <a:lnTo>
                    <a:pt x="377" y="689"/>
                  </a:lnTo>
                  <a:lnTo>
                    <a:pt x="377" y="689"/>
                  </a:lnTo>
                  <a:lnTo>
                    <a:pt x="377" y="689"/>
                  </a:lnTo>
                  <a:close/>
                  <a:moveTo>
                    <a:pt x="371" y="670"/>
                  </a:moveTo>
                  <a:lnTo>
                    <a:pt x="371" y="670"/>
                  </a:lnTo>
                  <a:lnTo>
                    <a:pt x="365" y="679"/>
                  </a:lnTo>
                  <a:lnTo>
                    <a:pt x="365" y="679"/>
                  </a:lnTo>
                  <a:lnTo>
                    <a:pt x="364" y="679"/>
                  </a:lnTo>
                  <a:lnTo>
                    <a:pt x="364" y="679"/>
                  </a:lnTo>
                  <a:lnTo>
                    <a:pt x="361" y="676"/>
                  </a:lnTo>
                  <a:lnTo>
                    <a:pt x="361" y="676"/>
                  </a:lnTo>
                  <a:lnTo>
                    <a:pt x="371" y="670"/>
                  </a:lnTo>
                  <a:lnTo>
                    <a:pt x="371" y="670"/>
                  </a:lnTo>
                  <a:close/>
                  <a:moveTo>
                    <a:pt x="350" y="654"/>
                  </a:moveTo>
                  <a:lnTo>
                    <a:pt x="350" y="654"/>
                  </a:lnTo>
                  <a:lnTo>
                    <a:pt x="349" y="656"/>
                  </a:lnTo>
                  <a:lnTo>
                    <a:pt x="349" y="656"/>
                  </a:lnTo>
                  <a:lnTo>
                    <a:pt x="349" y="656"/>
                  </a:lnTo>
                  <a:lnTo>
                    <a:pt x="349" y="656"/>
                  </a:lnTo>
                  <a:lnTo>
                    <a:pt x="350" y="654"/>
                  </a:lnTo>
                  <a:lnTo>
                    <a:pt x="350" y="654"/>
                  </a:lnTo>
                  <a:close/>
                  <a:moveTo>
                    <a:pt x="346" y="686"/>
                  </a:moveTo>
                  <a:lnTo>
                    <a:pt x="346" y="686"/>
                  </a:lnTo>
                  <a:lnTo>
                    <a:pt x="349" y="685"/>
                  </a:lnTo>
                  <a:lnTo>
                    <a:pt x="354" y="681"/>
                  </a:lnTo>
                  <a:lnTo>
                    <a:pt x="354" y="681"/>
                  </a:lnTo>
                  <a:lnTo>
                    <a:pt x="360" y="689"/>
                  </a:lnTo>
                  <a:lnTo>
                    <a:pt x="360" y="689"/>
                  </a:lnTo>
                  <a:lnTo>
                    <a:pt x="359" y="689"/>
                  </a:lnTo>
                  <a:lnTo>
                    <a:pt x="359" y="689"/>
                  </a:lnTo>
                  <a:lnTo>
                    <a:pt x="341" y="691"/>
                  </a:lnTo>
                  <a:lnTo>
                    <a:pt x="341" y="691"/>
                  </a:lnTo>
                  <a:lnTo>
                    <a:pt x="346" y="686"/>
                  </a:lnTo>
                  <a:lnTo>
                    <a:pt x="346" y="686"/>
                  </a:lnTo>
                  <a:close/>
                  <a:moveTo>
                    <a:pt x="331" y="700"/>
                  </a:moveTo>
                  <a:lnTo>
                    <a:pt x="331" y="700"/>
                  </a:lnTo>
                  <a:lnTo>
                    <a:pt x="341" y="701"/>
                  </a:lnTo>
                  <a:lnTo>
                    <a:pt x="352" y="701"/>
                  </a:lnTo>
                  <a:lnTo>
                    <a:pt x="373" y="700"/>
                  </a:lnTo>
                  <a:lnTo>
                    <a:pt x="373" y="700"/>
                  </a:lnTo>
                  <a:lnTo>
                    <a:pt x="377" y="700"/>
                  </a:lnTo>
                  <a:lnTo>
                    <a:pt x="377" y="700"/>
                  </a:lnTo>
                  <a:lnTo>
                    <a:pt x="376" y="704"/>
                  </a:lnTo>
                  <a:lnTo>
                    <a:pt x="376" y="704"/>
                  </a:lnTo>
                  <a:lnTo>
                    <a:pt x="367" y="707"/>
                  </a:lnTo>
                  <a:lnTo>
                    <a:pt x="359" y="712"/>
                  </a:lnTo>
                  <a:lnTo>
                    <a:pt x="339" y="718"/>
                  </a:lnTo>
                  <a:lnTo>
                    <a:pt x="339" y="718"/>
                  </a:lnTo>
                  <a:lnTo>
                    <a:pt x="330" y="719"/>
                  </a:lnTo>
                  <a:lnTo>
                    <a:pt x="314" y="723"/>
                  </a:lnTo>
                  <a:lnTo>
                    <a:pt x="306" y="724"/>
                  </a:lnTo>
                  <a:lnTo>
                    <a:pt x="301" y="728"/>
                  </a:lnTo>
                  <a:lnTo>
                    <a:pt x="299" y="729"/>
                  </a:lnTo>
                  <a:lnTo>
                    <a:pt x="299" y="730"/>
                  </a:lnTo>
                  <a:lnTo>
                    <a:pt x="299" y="732"/>
                  </a:lnTo>
                  <a:lnTo>
                    <a:pt x="300" y="734"/>
                  </a:lnTo>
                  <a:lnTo>
                    <a:pt x="300" y="734"/>
                  </a:lnTo>
                  <a:lnTo>
                    <a:pt x="278" y="733"/>
                  </a:lnTo>
                  <a:lnTo>
                    <a:pt x="278" y="733"/>
                  </a:lnTo>
                  <a:lnTo>
                    <a:pt x="293" y="725"/>
                  </a:lnTo>
                  <a:lnTo>
                    <a:pt x="306" y="718"/>
                  </a:lnTo>
                  <a:lnTo>
                    <a:pt x="319" y="710"/>
                  </a:lnTo>
                  <a:lnTo>
                    <a:pt x="331" y="700"/>
                  </a:lnTo>
                  <a:lnTo>
                    <a:pt x="331" y="700"/>
                  </a:lnTo>
                  <a:close/>
                  <a:moveTo>
                    <a:pt x="368" y="718"/>
                  </a:moveTo>
                  <a:lnTo>
                    <a:pt x="368" y="718"/>
                  </a:lnTo>
                  <a:lnTo>
                    <a:pt x="368" y="719"/>
                  </a:lnTo>
                  <a:lnTo>
                    <a:pt x="368" y="719"/>
                  </a:lnTo>
                  <a:lnTo>
                    <a:pt x="368" y="721"/>
                  </a:lnTo>
                  <a:lnTo>
                    <a:pt x="368" y="721"/>
                  </a:lnTo>
                  <a:lnTo>
                    <a:pt x="365" y="719"/>
                  </a:lnTo>
                  <a:lnTo>
                    <a:pt x="365" y="719"/>
                  </a:lnTo>
                  <a:lnTo>
                    <a:pt x="368" y="718"/>
                  </a:lnTo>
                  <a:lnTo>
                    <a:pt x="368" y="718"/>
                  </a:lnTo>
                  <a:close/>
                  <a:moveTo>
                    <a:pt x="320" y="733"/>
                  </a:moveTo>
                  <a:lnTo>
                    <a:pt x="320" y="733"/>
                  </a:lnTo>
                  <a:lnTo>
                    <a:pt x="341" y="728"/>
                  </a:lnTo>
                  <a:lnTo>
                    <a:pt x="341" y="728"/>
                  </a:lnTo>
                  <a:lnTo>
                    <a:pt x="358" y="728"/>
                  </a:lnTo>
                  <a:lnTo>
                    <a:pt x="358" y="728"/>
                  </a:lnTo>
                  <a:lnTo>
                    <a:pt x="339" y="732"/>
                  </a:lnTo>
                  <a:lnTo>
                    <a:pt x="320" y="733"/>
                  </a:lnTo>
                  <a:lnTo>
                    <a:pt x="320" y="733"/>
                  </a:lnTo>
                  <a:close/>
                  <a:moveTo>
                    <a:pt x="338" y="741"/>
                  </a:moveTo>
                  <a:lnTo>
                    <a:pt x="338" y="741"/>
                  </a:lnTo>
                  <a:lnTo>
                    <a:pt x="335" y="742"/>
                  </a:lnTo>
                  <a:lnTo>
                    <a:pt x="335" y="742"/>
                  </a:lnTo>
                  <a:lnTo>
                    <a:pt x="335" y="741"/>
                  </a:lnTo>
                  <a:lnTo>
                    <a:pt x="335" y="741"/>
                  </a:lnTo>
                  <a:lnTo>
                    <a:pt x="338" y="741"/>
                  </a:lnTo>
                  <a:lnTo>
                    <a:pt x="338" y="741"/>
                  </a:lnTo>
                  <a:close/>
                  <a:moveTo>
                    <a:pt x="214" y="794"/>
                  </a:moveTo>
                  <a:lnTo>
                    <a:pt x="214" y="794"/>
                  </a:lnTo>
                  <a:lnTo>
                    <a:pt x="234" y="791"/>
                  </a:lnTo>
                  <a:lnTo>
                    <a:pt x="234" y="791"/>
                  </a:lnTo>
                  <a:lnTo>
                    <a:pt x="213" y="804"/>
                  </a:lnTo>
                  <a:lnTo>
                    <a:pt x="193" y="818"/>
                  </a:lnTo>
                  <a:lnTo>
                    <a:pt x="193" y="818"/>
                  </a:lnTo>
                  <a:lnTo>
                    <a:pt x="190" y="817"/>
                  </a:lnTo>
                  <a:lnTo>
                    <a:pt x="188" y="817"/>
                  </a:lnTo>
                  <a:lnTo>
                    <a:pt x="182" y="817"/>
                  </a:lnTo>
                  <a:lnTo>
                    <a:pt x="163" y="823"/>
                  </a:lnTo>
                  <a:lnTo>
                    <a:pt x="131" y="834"/>
                  </a:lnTo>
                  <a:lnTo>
                    <a:pt x="131" y="834"/>
                  </a:lnTo>
                  <a:lnTo>
                    <a:pt x="146" y="827"/>
                  </a:lnTo>
                  <a:lnTo>
                    <a:pt x="161" y="819"/>
                  </a:lnTo>
                  <a:lnTo>
                    <a:pt x="193" y="809"/>
                  </a:lnTo>
                  <a:lnTo>
                    <a:pt x="193" y="809"/>
                  </a:lnTo>
                  <a:lnTo>
                    <a:pt x="199" y="807"/>
                  </a:lnTo>
                  <a:lnTo>
                    <a:pt x="208" y="805"/>
                  </a:lnTo>
                  <a:lnTo>
                    <a:pt x="213" y="803"/>
                  </a:lnTo>
                  <a:lnTo>
                    <a:pt x="216" y="800"/>
                  </a:lnTo>
                  <a:lnTo>
                    <a:pt x="217" y="798"/>
                  </a:lnTo>
                  <a:lnTo>
                    <a:pt x="214" y="794"/>
                  </a:lnTo>
                  <a:lnTo>
                    <a:pt x="214" y="794"/>
                  </a:lnTo>
                  <a:close/>
                  <a:moveTo>
                    <a:pt x="189" y="787"/>
                  </a:moveTo>
                  <a:lnTo>
                    <a:pt x="189" y="787"/>
                  </a:lnTo>
                  <a:lnTo>
                    <a:pt x="206" y="782"/>
                  </a:lnTo>
                  <a:lnTo>
                    <a:pt x="234" y="776"/>
                  </a:lnTo>
                  <a:lnTo>
                    <a:pt x="247" y="772"/>
                  </a:lnTo>
                  <a:lnTo>
                    <a:pt x="259" y="769"/>
                  </a:lnTo>
                  <a:lnTo>
                    <a:pt x="267" y="765"/>
                  </a:lnTo>
                  <a:lnTo>
                    <a:pt x="270" y="763"/>
                  </a:lnTo>
                  <a:lnTo>
                    <a:pt x="271" y="760"/>
                  </a:lnTo>
                  <a:lnTo>
                    <a:pt x="271" y="760"/>
                  </a:lnTo>
                  <a:lnTo>
                    <a:pt x="287" y="758"/>
                  </a:lnTo>
                  <a:lnTo>
                    <a:pt x="302" y="754"/>
                  </a:lnTo>
                  <a:lnTo>
                    <a:pt x="302" y="754"/>
                  </a:lnTo>
                  <a:lnTo>
                    <a:pt x="305" y="754"/>
                  </a:lnTo>
                  <a:lnTo>
                    <a:pt x="306" y="752"/>
                  </a:lnTo>
                  <a:lnTo>
                    <a:pt x="306" y="750"/>
                  </a:lnTo>
                  <a:lnTo>
                    <a:pt x="305" y="747"/>
                  </a:lnTo>
                  <a:lnTo>
                    <a:pt x="305" y="747"/>
                  </a:lnTo>
                  <a:lnTo>
                    <a:pt x="311" y="746"/>
                  </a:lnTo>
                  <a:lnTo>
                    <a:pt x="311" y="746"/>
                  </a:lnTo>
                  <a:lnTo>
                    <a:pt x="324" y="746"/>
                  </a:lnTo>
                  <a:lnTo>
                    <a:pt x="324" y="746"/>
                  </a:lnTo>
                  <a:lnTo>
                    <a:pt x="306" y="753"/>
                  </a:lnTo>
                  <a:lnTo>
                    <a:pt x="288" y="762"/>
                  </a:lnTo>
                  <a:lnTo>
                    <a:pt x="254" y="780"/>
                  </a:lnTo>
                  <a:lnTo>
                    <a:pt x="254" y="780"/>
                  </a:lnTo>
                  <a:lnTo>
                    <a:pt x="252" y="778"/>
                  </a:lnTo>
                  <a:lnTo>
                    <a:pt x="249" y="777"/>
                  </a:lnTo>
                  <a:lnTo>
                    <a:pt x="242" y="776"/>
                  </a:lnTo>
                  <a:lnTo>
                    <a:pt x="232" y="776"/>
                  </a:lnTo>
                  <a:lnTo>
                    <a:pt x="223" y="778"/>
                  </a:lnTo>
                  <a:lnTo>
                    <a:pt x="202" y="783"/>
                  </a:lnTo>
                  <a:lnTo>
                    <a:pt x="189" y="787"/>
                  </a:lnTo>
                  <a:lnTo>
                    <a:pt x="189" y="787"/>
                  </a:lnTo>
                  <a:close/>
                  <a:moveTo>
                    <a:pt x="248" y="747"/>
                  </a:moveTo>
                  <a:lnTo>
                    <a:pt x="248" y="747"/>
                  </a:lnTo>
                  <a:lnTo>
                    <a:pt x="264" y="740"/>
                  </a:lnTo>
                  <a:lnTo>
                    <a:pt x="264" y="740"/>
                  </a:lnTo>
                  <a:lnTo>
                    <a:pt x="268" y="742"/>
                  </a:lnTo>
                  <a:lnTo>
                    <a:pt x="276" y="744"/>
                  </a:lnTo>
                  <a:lnTo>
                    <a:pt x="276" y="744"/>
                  </a:lnTo>
                  <a:lnTo>
                    <a:pt x="259" y="747"/>
                  </a:lnTo>
                  <a:lnTo>
                    <a:pt x="243" y="748"/>
                  </a:lnTo>
                  <a:lnTo>
                    <a:pt x="243" y="748"/>
                  </a:lnTo>
                  <a:lnTo>
                    <a:pt x="248" y="747"/>
                  </a:lnTo>
                  <a:lnTo>
                    <a:pt x="248" y="747"/>
                  </a:lnTo>
                  <a:close/>
                  <a:moveTo>
                    <a:pt x="231" y="754"/>
                  </a:moveTo>
                  <a:lnTo>
                    <a:pt x="231" y="754"/>
                  </a:lnTo>
                  <a:lnTo>
                    <a:pt x="231" y="756"/>
                  </a:lnTo>
                  <a:lnTo>
                    <a:pt x="231" y="756"/>
                  </a:lnTo>
                  <a:lnTo>
                    <a:pt x="225" y="757"/>
                  </a:lnTo>
                  <a:lnTo>
                    <a:pt x="225" y="757"/>
                  </a:lnTo>
                  <a:lnTo>
                    <a:pt x="231" y="754"/>
                  </a:lnTo>
                  <a:lnTo>
                    <a:pt x="231" y="754"/>
                  </a:lnTo>
                  <a:close/>
                  <a:moveTo>
                    <a:pt x="193" y="774"/>
                  </a:moveTo>
                  <a:lnTo>
                    <a:pt x="193" y="774"/>
                  </a:lnTo>
                  <a:lnTo>
                    <a:pt x="193" y="775"/>
                  </a:lnTo>
                  <a:lnTo>
                    <a:pt x="193" y="775"/>
                  </a:lnTo>
                  <a:lnTo>
                    <a:pt x="187" y="777"/>
                  </a:lnTo>
                  <a:lnTo>
                    <a:pt x="187" y="777"/>
                  </a:lnTo>
                  <a:lnTo>
                    <a:pt x="193" y="774"/>
                  </a:lnTo>
                  <a:lnTo>
                    <a:pt x="193" y="774"/>
                  </a:lnTo>
                  <a:close/>
                  <a:moveTo>
                    <a:pt x="160" y="795"/>
                  </a:moveTo>
                  <a:lnTo>
                    <a:pt x="160" y="795"/>
                  </a:lnTo>
                  <a:lnTo>
                    <a:pt x="161" y="798"/>
                  </a:lnTo>
                  <a:lnTo>
                    <a:pt x="161" y="798"/>
                  </a:lnTo>
                  <a:lnTo>
                    <a:pt x="155" y="800"/>
                  </a:lnTo>
                  <a:lnTo>
                    <a:pt x="147" y="805"/>
                  </a:lnTo>
                  <a:lnTo>
                    <a:pt x="147" y="805"/>
                  </a:lnTo>
                  <a:lnTo>
                    <a:pt x="160" y="795"/>
                  </a:lnTo>
                  <a:lnTo>
                    <a:pt x="160" y="795"/>
                  </a:lnTo>
                  <a:close/>
                  <a:moveTo>
                    <a:pt x="101" y="845"/>
                  </a:moveTo>
                  <a:lnTo>
                    <a:pt x="101" y="845"/>
                  </a:lnTo>
                  <a:lnTo>
                    <a:pt x="120" y="828"/>
                  </a:lnTo>
                  <a:lnTo>
                    <a:pt x="141" y="810"/>
                  </a:lnTo>
                  <a:lnTo>
                    <a:pt x="141" y="810"/>
                  </a:lnTo>
                  <a:lnTo>
                    <a:pt x="137" y="815"/>
                  </a:lnTo>
                  <a:lnTo>
                    <a:pt x="137" y="817"/>
                  </a:lnTo>
                  <a:lnTo>
                    <a:pt x="137" y="819"/>
                  </a:lnTo>
                  <a:lnTo>
                    <a:pt x="137" y="819"/>
                  </a:lnTo>
                  <a:lnTo>
                    <a:pt x="130" y="824"/>
                  </a:lnTo>
                  <a:lnTo>
                    <a:pt x="118" y="833"/>
                  </a:lnTo>
                  <a:lnTo>
                    <a:pt x="112" y="837"/>
                  </a:lnTo>
                  <a:lnTo>
                    <a:pt x="108" y="841"/>
                  </a:lnTo>
                  <a:lnTo>
                    <a:pt x="108" y="844"/>
                  </a:lnTo>
                  <a:lnTo>
                    <a:pt x="108" y="845"/>
                  </a:lnTo>
                  <a:lnTo>
                    <a:pt x="110" y="847"/>
                  </a:lnTo>
                  <a:lnTo>
                    <a:pt x="112" y="847"/>
                  </a:lnTo>
                  <a:lnTo>
                    <a:pt x="112" y="847"/>
                  </a:lnTo>
                  <a:lnTo>
                    <a:pt x="87" y="858"/>
                  </a:lnTo>
                  <a:lnTo>
                    <a:pt x="87" y="858"/>
                  </a:lnTo>
                  <a:lnTo>
                    <a:pt x="101" y="845"/>
                  </a:lnTo>
                  <a:lnTo>
                    <a:pt x="101" y="845"/>
                  </a:lnTo>
                  <a:close/>
                  <a:moveTo>
                    <a:pt x="71" y="874"/>
                  </a:moveTo>
                  <a:lnTo>
                    <a:pt x="71" y="874"/>
                  </a:lnTo>
                  <a:lnTo>
                    <a:pt x="76" y="875"/>
                  </a:lnTo>
                  <a:lnTo>
                    <a:pt x="83" y="874"/>
                  </a:lnTo>
                  <a:lnTo>
                    <a:pt x="95" y="870"/>
                  </a:lnTo>
                  <a:lnTo>
                    <a:pt x="95" y="870"/>
                  </a:lnTo>
                  <a:lnTo>
                    <a:pt x="81" y="880"/>
                  </a:lnTo>
                  <a:lnTo>
                    <a:pt x="67" y="888"/>
                  </a:lnTo>
                  <a:lnTo>
                    <a:pt x="41" y="909"/>
                  </a:lnTo>
                  <a:lnTo>
                    <a:pt x="41" y="909"/>
                  </a:lnTo>
                  <a:lnTo>
                    <a:pt x="55" y="890"/>
                  </a:lnTo>
                  <a:lnTo>
                    <a:pt x="71" y="874"/>
                  </a:lnTo>
                  <a:lnTo>
                    <a:pt x="71" y="874"/>
                  </a:lnTo>
                  <a:close/>
                  <a:moveTo>
                    <a:pt x="28" y="931"/>
                  </a:moveTo>
                  <a:lnTo>
                    <a:pt x="28" y="931"/>
                  </a:lnTo>
                  <a:lnTo>
                    <a:pt x="35" y="930"/>
                  </a:lnTo>
                  <a:lnTo>
                    <a:pt x="41" y="928"/>
                  </a:lnTo>
                  <a:lnTo>
                    <a:pt x="41" y="928"/>
                  </a:lnTo>
                  <a:lnTo>
                    <a:pt x="25" y="939"/>
                  </a:lnTo>
                  <a:lnTo>
                    <a:pt x="25" y="939"/>
                  </a:lnTo>
                  <a:lnTo>
                    <a:pt x="28" y="931"/>
                  </a:lnTo>
                  <a:lnTo>
                    <a:pt x="28" y="931"/>
                  </a:lnTo>
                  <a:close/>
                  <a:moveTo>
                    <a:pt x="18" y="960"/>
                  </a:moveTo>
                  <a:lnTo>
                    <a:pt x="18" y="960"/>
                  </a:lnTo>
                  <a:lnTo>
                    <a:pt x="18" y="958"/>
                  </a:lnTo>
                  <a:lnTo>
                    <a:pt x="18" y="958"/>
                  </a:lnTo>
                  <a:lnTo>
                    <a:pt x="29" y="953"/>
                  </a:lnTo>
                  <a:lnTo>
                    <a:pt x="40" y="948"/>
                  </a:lnTo>
                  <a:lnTo>
                    <a:pt x="40" y="948"/>
                  </a:lnTo>
                  <a:lnTo>
                    <a:pt x="28" y="959"/>
                  </a:lnTo>
                  <a:lnTo>
                    <a:pt x="16" y="971"/>
                  </a:lnTo>
                  <a:lnTo>
                    <a:pt x="16" y="971"/>
                  </a:lnTo>
                  <a:lnTo>
                    <a:pt x="18" y="960"/>
                  </a:lnTo>
                  <a:lnTo>
                    <a:pt x="18" y="960"/>
                  </a:lnTo>
                  <a:close/>
                  <a:moveTo>
                    <a:pt x="13" y="1006"/>
                  </a:moveTo>
                  <a:lnTo>
                    <a:pt x="13" y="1006"/>
                  </a:lnTo>
                  <a:lnTo>
                    <a:pt x="17" y="1004"/>
                  </a:lnTo>
                  <a:lnTo>
                    <a:pt x="17" y="1004"/>
                  </a:lnTo>
                  <a:lnTo>
                    <a:pt x="13" y="1011"/>
                  </a:lnTo>
                  <a:lnTo>
                    <a:pt x="13" y="1011"/>
                  </a:lnTo>
                  <a:lnTo>
                    <a:pt x="13" y="1006"/>
                  </a:lnTo>
                  <a:lnTo>
                    <a:pt x="13" y="1006"/>
                  </a:lnTo>
                  <a:close/>
                  <a:moveTo>
                    <a:pt x="28" y="1057"/>
                  </a:moveTo>
                  <a:lnTo>
                    <a:pt x="28" y="1057"/>
                  </a:lnTo>
                  <a:lnTo>
                    <a:pt x="19" y="1057"/>
                  </a:lnTo>
                  <a:lnTo>
                    <a:pt x="19" y="1057"/>
                  </a:lnTo>
                  <a:lnTo>
                    <a:pt x="17" y="1049"/>
                  </a:lnTo>
                  <a:lnTo>
                    <a:pt x="16" y="1040"/>
                  </a:lnTo>
                  <a:lnTo>
                    <a:pt x="16" y="1040"/>
                  </a:lnTo>
                  <a:lnTo>
                    <a:pt x="25" y="1030"/>
                  </a:lnTo>
                  <a:lnTo>
                    <a:pt x="25" y="1030"/>
                  </a:lnTo>
                  <a:lnTo>
                    <a:pt x="23" y="1036"/>
                  </a:lnTo>
                  <a:lnTo>
                    <a:pt x="23" y="1042"/>
                  </a:lnTo>
                  <a:lnTo>
                    <a:pt x="23" y="1045"/>
                  </a:lnTo>
                  <a:lnTo>
                    <a:pt x="24" y="1046"/>
                  </a:lnTo>
                  <a:lnTo>
                    <a:pt x="27" y="1046"/>
                  </a:lnTo>
                  <a:lnTo>
                    <a:pt x="31" y="1046"/>
                  </a:lnTo>
                  <a:lnTo>
                    <a:pt x="31" y="1046"/>
                  </a:lnTo>
                  <a:lnTo>
                    <a:pt x="28" y="1057"/>
                  </a:lnTo>
                  <a:lnTo>
                    <a:pt x="28" y="1057"/>
                  </a:lnTo>
                  <a:close/>
                  <a:moveTo>
                    <a:pt x="19" y="1022"/>
                  </a:moveTo>
                  <a:lnTo>
                    <a:pt x="19" y="1022"/>
                  </a:lnTo>
                  <a:lnTo>
                    <a:pt x="27" y="1007"/>
                  </a:lnTo>
                  <a:lnTo>
                    <a:pt x="27" y="1007"/>
                  </a:lnTo>
                  <a:lnTo>
                    <a:pt x="29" y="1001"/>
                  </a:lnTo>
                  <a:lnTo>
                    <a:pt x="31" y="993"/>
                  </a:lnTo>
                  <a:lnTo>
                    <a:pt x="33" y="989"/>
                  </a:lnTo>
                  <a:lnTo>
                    <a:pt x="33" y="986"/>
                  </a:lnTo>
                  <a:lnTo>
                    <a:pt x="31" y="983"/>
                  </a:lnTo>
                  <a:lnTo>
                    <a:pt x="28" y="983"/>
                  </a:lnTo>
                  <a:lnTo>
                    <a:pt x="28" y="983"/>
                  </a:lnTo>
                  <a:lnTo>
                    <a:pt x="45" y="964"/>
                  </a:lnTo>
                  <a:lnTo>
                    <a:pt x="54" y="953"/>
                  </a:lnTo>
                  <a:lnTo>
                    <a:pt x="57" y="948"/>
                  </a:lnTo>
                  <a:lnTo>
                    <a:pt x="57" y="946"/>
                  </a:lnTo>
                  <a:lnTo>
                    <a:pt x="57" y="945"/>
                  </a:lnTo>
                  <a:lnTo>
                    <a:pt x="57" y="945"/>
                  </a:lnTo>
                  <a:lnTo>
                    <a:pt x="60" y="940"/>
                  </a:lnTo>
                  <a:lnTo>
                    <a:pt x="67" y="933"/>
                  </a:lnTo>
                  <a:lnTo>
                    <a:pt x="70" y="929"/>
                  </a:lnTo>
                  <a:lnTo>
                    <a:pt x="71" y="925"/>
                  </a:lnTo>
                  <a:lnTo>
                    <a:pt x="71" y="922"/>
                  </a:lnTo>
                  <a:lnTo>
                    <a:pt x="69" y="919"/>
                  </a:lnTo>
                  <a:lnTo>
                    <a:pt x="69" y="919"/>
                  </a:lnTo>
                  <a:lnTo>
                    <a:pt x="76" y="915"/>
                  </a:lnTo>
                  <a:lnTo>
                    <a:pt x="87" y="907"/>
                  </a:lnTo>
                  <a:lnTo>
                    <a:pt x="92" y="903"/>
                  </a:lnTo>
                  <a:lnTo>
                    <a:pt x="95" y="898"/>
                  </a:lnTo>
                  <a:lnTo>
                    <a:pt x="96" y="894"/>
                  </a:lnTo>
                  <a:lnTo>
                    <a:pt x="96" y="892"/>
                  </a:lnTo>
                  <a:lnTo>
                    <a:pt x="95" y="890"/>
                  </a:lnTo>
                  <a:lnTo>
                    <a:pt x="95" y="890"/>
                  </a:lnTo>
                  <a:lnTo>
                    <a:pt x="114" y="878"/>
                  </a:lnTo>
                  <a:lnTo>
                    <a:pt x="119" y="875"/>
                  </a:lnTo>
                  <a:lnTo>
                    <a:pt x="123" y="870"/>
                  </a:lnTo>
                  <a:lnTo>
                    <a:pt x="125" y="866"/>
                  </a:lnTo>
                  <a:lnTo>
                    <a:pt x="126" y="865"/>
                  </a:lnTo>
                  <a:lnTo>
                    <a:pt x="125" y="864"/>
                  </a:lnTo>
                  <a:lnTo>
                    <a:pt x="125" y="864"/>
                  </a:lnTo>
                  <a:lnTo>
                    <a:pt x="132" y="860"/>
                  </a:lnTo>
                  <a:lnTo>
                    <a:pt x="142" y="854"/>
                  </a:lnTo>
                  <a:lnTo>
                    <a:pt x="147" y="852"/>
                  </a:lnTo>
                  <a:lnTo>
                    <a:pt x="151" y="848"/>
                  </a:lnTo>
                  <a:lnTo>
                    <a:pt x="153" y="845"/>
                  </a:lnTo>
                  <a:lnTo>
                    <a:pt x="153" y="844"/>
                  </a:lnTo>
                  <a:lnTo>
                    <a:pt x="152" y="841"/>
                  </a:lnTo>
                  <a:lnTo>
                    <a:pt x="152" y="841"/>
                  </a:lnTo>
                  <a:lnTo>
                    <a:pt x="171" y="834"/>
                  </a:lnTo>
                  <a:lnTo>
                    <a:pt x="171" y="834"/>
                  </a:lnTo>
                  <a:lnTo>
                    <a:pt x="151" y="851"/>
                  </a:lnTo>
                  <a:lnTo>
                    <a:pt x="128" y="869"/>
                  </a:lnTo>
                  <a:lnTo>
                    <a:pt x="107" y="889"/>
                  </a:lnTo>
                  <a:lnTo>
                    <a:pt x="87" y="911"/>
                  </a:lnTo>
                  <a:lnTo>
                    <a:pt x="67" y="934"/>
                  </a:lnTo>
                  <a:lnTo>
                    <a:pt x="60" y="946"/>
                  </a:lnTo>
                  <a:lnTo>
                    <a:pt x="52" y="959"/>
                  </a:lnTo>
                  <a:lnTo>
                    <a:pt x="46" y="971"/>
                  </a:lnTo>
                  <a:lnTo>
                    <a:pt x="40" y="984"/>
                  </a:lnTo>
                  <a:lnTo>
                    <a:pt x="36" y="998"/>
                  </a:lnTo>
                  <a:lnTo>
                    <a:pt x="33" y="1011"/>
                  </a:lnTo>
                  <a:lnTo>
                    <a:pt x="33" y="1011"/>
                  </a:lnTo>
                  <a:lnTo>
                    <a:pt x="27" y="1016"/>
                  </a:lnTo>
                  <a:lnTo>
                    <a:pt x="19" y="1022"/>
                  </a:lnTo>
                  <a:lnTo>
                    <a:pt x="19" y="1022"/>
                  </a:lnTo>
                  <a:close/>
                  <a:moveTo>
                    <a:pt x="438" y="841"/>
                  </a:moveTo>
                  <a:lnTo>
                    <a:pt x="438" y="841"/>
                  </a:lnTo>
                  <a:lnTo>
                    <a:pt x="437" y="836"/>
                  </a:lnTo>
                  <a:lnTo>
                    <a:pt x="437" y="836"/>
                  </a:lnTo>
                  <a:lnTo>
                    <a:pt x="442" y="834"/>
                  </a:lnTo>
                  <a:lnTo>
                    <a:pt x="442" y="834"/>
                  </a:lnTo>
                  <a:lnTo>
                    <a:pt x="438" y="841"/>
                  </a:lnTo>
                  <a:lnTo>
                    <a:pt x="438" y="841"/>
                  </a:lnTo>
                  <a:close/>
                  <a:moveTo>
                    <a:pt x="444" y="848"/>
                  </a:moveTo>
                  <a:lnTo>
                    <a:pt x="444" y="848"/>
                  </a:lnTo>
                  <a:lnTo>
                    <a:pt x="453" y="836"/>
                  </a:lnTo>
                  <a:lnTo>
                    <a:pt x="462" y="823"/>
                  </a:lnTo>
                  <a:lnTo>
                    <a:pt x="462" y="823"/>
                  </a:lnTo>
                  <a:lnTo>
                    <a:pt x="471" y="813"/>
                  </a:lnTo>
                  <a:lnTo>
                    <a:pt x="476" y="807"/>
                  </a:lnTo>
                  <a:lnTo>
                    <a:pt x="477" y="805"/>
                  </a:lnTo>
                  <a:lnTo>
                    <a:pt x="477" y="803"/>
                  </a:lnTo>
                  <a:lnTo>
                    <a:pt x="477" y="803"/>
                  </a:lnTo>
                  <a:lnTo>
                    <a:pt x="484" y="812"/>
                  </a:lnTo>
                  <a:lnTo>
                    <a:pt x="484" y="812"/>
                  </a:lnTo>
                  <a:lnTo>
                    <a:pt x="473" y="825"/>
                  </a:lnTo>
                  <a:lnTo>
                    <a:pt x="463" y="839"/>
                  </a:lnTo>
                  <a:lnTo>
                    <a:pt x="463" y="839"/>
                  </a:lnTo>
                  <a:lnTo>
                    <a:pt x="462" y="836"/>
                  </a:lnTo>
                  <a:lnTo>
                    <a:pt x="460" y="836"/>
                  </a:lnTo>
                  <a:lnTo>
                    <a:pt x="457" y="837"/>
                  </a:lnTo>
                  <a:lnTo>
                    <a:pt x="454" y="839"/>
                  </a:lnTo>
                  <a:lnTo>
                    <a:pt x="444" y="848"/>
                  </a:lnTo>
                  <a:lnTo>
                    <a:pt x="444" y="848"/>
                  </a:lnTo>
                  <a:close/>
                  <a:moveTo>
                    <a:pt x="455" y="792"/>
                  </a:moveTo>
                  <a:lnTo>
                    <a:pt x="456" y="791"/>
                  </a:lnTo>
                  <a:lnTo>
                    <a:pt x="456" y="791"/>
                  </a:lnTo>
                  <a:lnTo>
                    <a:pt x="455" y="792"/>
                  </a:lnTo>
                  <a:lnTo>
                    <a:pt x="455" y="792"/>
                  </a:lnTo>
                  <a:lnTo>
                    <a:pt x="455" y="792"/>
                  </a:lnTo>
                  <a:lnTo>
                    <a:pt x="455" y="792"/>
                  </a:lnTo>
                  <a:close/>
                  <a:moveTo>
                    <a:pt x="466" y="794"/>
                  </a:moveTo>
                  <a:lnTo>
                    <a:pt x="466" y="794"/>
                  </a:lnTo>
                  <a:lnTo>
                    <a:pt x="467" y="793"/>
                  </a:lnTo>
                  <a:lnTo>
                    <a:pt x="467" y="791"/>
                  </a:lnTo>
                  <a:lnTo>
                    <a:pt x="467" y="791"/>
                  </a:lnTo>
                  <a:lnTo>
                    <a:pt x="473" y="798"/>
                  </a:lnTo>
                  <a:lnTo>
                    <a:pt x="473" y="798"/>
                  </a:lnTo>
                  <a:lnTo>
                    <a:pt x="471" y="798"/>
                  </a:lnTo>
                  <a:lnTo>
                    <a:pt x="468" y="799"/>
                  </a:lnTo>
                  <a:lnTo>
                    <a:pt x="463" y="803"/>
                  </a:lnTo>
                  <a:lnTo>
                    <a:pt x="456" y="811"/>
                  </a:lnTo>
                  <a:lnTo>
                    <a:pt x="456" y="811"/>
                  </a:lnTo>
                  <a:lnTo>
                    <a:pt x="462" y="803"/>
                  </a:lnTo>
                  <a:lnTo>
                    <a:pt x="466" y="794"/>
                  </a:lnTo>
                  <a:lnTo>
                    <a:pt x="466" y="794"/>
                  </a:lnTo>
                  <a:close/>
                  <a:moveTo>
                    <a:pt x="462" y="788"/>
                  </a:moveTo>
                  <a:lnTo>
                    <a:pt x="463" y="788"/>
                  </a:lnTo>
                  <a:lnTo>
                    <a:pt x="463" y="788"/>
                  </a:lnTo>
                  <a:lnTo>
                    <a:pt x="463" y="788"/>
                  </a:lnTo>
                  <a:lnTo>
                    <a:pt x="463" y="788"/>
                  </a:lnTo>
                  <a:lnTo>
                    <a:pt x="462" y="788"/>
                  </a:lnTo>
                  <a:lnTo>
                    <a:pt x="462" y="788"/>
                  </a:lnTo>
                  <a:close/>
                  <a:moveTo>
                    <a:pt x="489" y="822"/>
                  </a:moveTo>
                  <a:lnTo>
                    <a:pt x="489" y="822"/>
                  </a:lnTo>
                  <a:lnTo>
                    <a:pt x="494" y="829"/>
                  </a:lnTo>
                  <a:lnTo>
                    <a:pt x="494" y="829"/>
                  </a:lnTo>
                  <a:lnTo>
                    <a:pt x="483" y="844"/>
                  </a:lnTo>
                  <a:lnTo>
                    <a:pt x="483" y="844"/>
                  </a:lnTo>
                  <a:lnTo>
                    <a:pt x="480" y="842"/>
                  </a:lnTo>
                  <a:lnTo>
                    <a:pt x="478" y="842"/>
                  </a:lnTo>
                  <a:lnTo>
                    <a:pt x="476" y="844"/>
                  </a:lnTo>
                  <a:lnTo>
                    <a:pt x="473" y="846"/>
                  </a:lnTo>
                  <a:lnTo>
                    <a:pt x="465" y="854"/>
                  </a:lnTo>
                  <a:lnTo>
                    <a:pt x="465" y="854"/>
                  </a:lnTo>
                  <a:lnTo>
                    <a:pt x="477" y="837"/>
                  </a:lnTo>
                  <a:lnTo>
                    <a:pt x="489" y="822"/>
                  </a:lnTo>
                  <a:lnTo>
                    <a:pt x="489" y="822"/>
                  </a:lnTo>
                  <a:close/>
                  <a:moveTo>
                    <a:pt x="450" y="863"/>
                  </a:moveTo>
                  <a:lnTo>
                    <a:pt x="450" y="863"/>
                  </a:lnTo>
                  <a:lnTo>
                    <a:pt x="448" y="858"/>
                  </a:lnTo>
                  <a:lnTo>
                    <a:pt x="448" y="858"/>
                  </a:lnTo>
                  <a:lnTo>
                    <a:pt x="456" y="852"/>
                  </a:lnTo>
                  <a:lnTo>
                    <a:pt x="456" y="852"/>
                  </a:lnTo>
                  <a:lnTo>
                    <a:pt x="450" y="863"/>
                  </a:lnTo>
                  <a:lnTo>
                    <a:pt x="450" y="863"/>
                  </a:lnTo>
                  <a:close/>
                  <a:moveTo>
                    <a:pt x="457" y="872"/>
                  </a:moveTo>
                  <a:lnTo>
                    <a:pt x="457" y="872"/>
                  </a:lnTo>
                  <a:lnTo>
                    <a:pt x="467" y="865"/>
                  </a:lnTo>
                  <a:lnTo>
                    <a:pt x="467" y="865"/>
                  </a:lnTo>
                  <a:lnTo>
                    <a:pt x="465" y="871"/>
                  </a:lnTo>
                  <a:lnTo>
                    <a:pt x="462" y="878"/>
                  </a:lnTo>
                  <a:lnTo>
                    <a:pt x="462" y="878"/>
                  </a:lnTo>
                  <a:lnTo>
                    <a:pt x="457" y="872"/>
                  </a:lnTo>
                  <a:lnTo>
                    <a:pt x="457" y="872"/>
                  </a:lnTo>
                  <a:close/>
                  <a:moveTo>
                    <a:pt x="472" y="892"/>
                  </a:moveTo>
                  <a:lnTo>
                    <a:pt x="472" y="892"/>
                  </a:lnTo>
                  <a:lnTo>
                    <a:pt x="467" y="886"/>
                  </a:lnTo>
                  <a:lnTo>
                    <a:pt x="467" y="886"/>
                  </a:lnTo>
                  <a:lnTo>
                    <a:pt x="468" y="884"/>
                  </a:lnTo>
                  <a:lnTo>
                    <a:pt x="468" y="884"/>
                  </a:lnTo>
                  <a:lnTo>
                    <a:pt x="477" y="880"/>
                  </a:lnTo>
                  <a:lnTo>
                    <a:pt x="477" y="880"/>
                  </a:lnTo>
                  <a:lnTo>
                    <a:pt x="474" y="886"/>
                  </a:lnTo>
                  <a:lnTo>
                    <a:pt x="472" y="892"/>
                  </a:lnTo>
                  <a:lnTo>
                    <a:pt x="472" y="892"/>
                  </a:lnTo>
                  <a:close/>
                  <a:moveTo>
                    <a:pt x="490" y="850"/>
                  </a:moveTo>
                  <a:lnTo>
                    <a:pt x="490" y="850"/>
                  </a:lnTo>
                  <a:lnTo>
                    <a:pt x="498" y="839"/>
                  </a:lnTo>
                  <a:lnTo>
                    <a:pt x="498" y="839"/>
                  </a:lnTo>
                  <a:lnTo>
                    <a:pt x="502" y="846"/>
                  </a:lnTo>
                  <a:lnTo>
                    <a:pt x="502" y="846"/>
                  </a:lnTo>
                  <a:lnTo>
                    <a:pt x="490" y="857"/>
                  </a:lnTo>
                  <a:lnTo>
                    <a:pt x="478" y="868"/>
                  </a:lnTo>
                  <a:lnTo>
                    <a:pt x="478" y="868"/>
                  </a:lnTo>
                  <a:lnTo>
                    <a:pt x="484" y="858"/>
                  </a:lnTo>
                  <a:lnTo>
                    <a:pt x="490" y="850"/>
                  </a:lnTo>
                  <a:lnTo>
                    <a:pt x="490" y="850"/>
                  </a:lnTo>
                  <a:close/>
                  <a:moveTo>
                    <a:pt x="563" y="983"/>
                  </a:moveTo>
                  <a:lnTo>
                    <a:pt x="563" y="983"/>
                  </a:lnTo>
                  <a:lnTo>
                    <a:pt x="551" y="992"/>
                  </a:lnTo>
                  <a:lnTo>
                    <a:pt x="538" y="998"/>
                  </a:lnTo>
                  <a:lnTo>
                    <a:pt x="538" y="998"/>
                  </a:lnTo>
                  <a:lnTo>
                    <a:pt x="545" y="988"/>
                  </a:lnTo>
                  <a:lnTo>
                    <a:pt x="555" y="980"/>
                  </a:lnTo>
                  <a:lnTo>
                    <a:pt x="573" y="964"/>
                  </a:lnTo>
                  <a:lnTo>
                    <a:pt x="573" y="964"/>
                  </a:lnTo>
                  <a:lnTo>
                    <a:pt x="583" y="970"/>
                  </a:lnTo>
                  <a:lnTo>
                    <a:pt x="583" y="970"/>
                  </a:lnTo>
                  <a:lnTo>
                    <a:pt x="574" y="976"/>
                  </a:lnTo>
                  <a:lnTo>
                    <a:pt x="563" y="983"/>
                  </a:lnTo>
                  <a:lnTo>
                    <a:pt x="563" y="983"/>
                  </a:lnTo>
                  <a:close/>
                  <a:moveTo>
                    <a:pt x="591" y="974"/>
                  </a:moveTo>
                  <a:lnTo>
                    <a:pt x="591" y="974"/>
                  </a:lnTo>
                  <a:lnTo>
                    <a:pt x="603" y="977"/>
                  </a:lnTo>
                  <a:lnTo>
                    <a:pt x="603" y="977"/>
                  </a:lnTo>
                  <a:lnTo>
                    <a:pt x="580" y="994"/>
                  </a:lnTo>
                  <a:lnTo>
                    <a:pt x="567" y="1001"/>
                  </a:lnTo>
                  <a:lnTo>
                    <a:pt x="555" y="1006"/>
                  </a:lnTo>
                  <a:lnTo>
                    <a:pt x="555" y="1006"/>
                  </a:lnTo>
                  <a:lnTo>
                    <a:pt x="569" y="992"/>
                  </a:lnTo>
                  <a:lnTo>
                    <a:pt x="569" y="992"/>
                  </a:lnTo>
                  <a:lnTo>
                    <a:pt x="581" y="983"/>
                  </a:lnTo>
                  <a:lnTo>
                    <a:pt x="587" y="978"/>
                  </a:lnTo>
                  <a:lnTo>
                    <a:pt x="590" y="976"/>
                  </a:lnTo>
                  <a:lnTo>
                    <a:pt x="591" y="974"/>
                  </a:lnTo>
                  <a:lnTo>
                    <a:pt x="591" y="974"/>
                  </a:lnTo>
                  <a:close/>
                  <a:moveTo>
                    <a:pt x="536" y="980"/>
                  </a:moveTo>
                  <a:lnTo>
                    <a:pt x="536" y="980"/>
                  </a:lnTo>
                  <a:lnTo>
                    <a:pt x="548" y="969"/>
                  </a:lnTo>
                  <a:lnTo>
                    <a:pt x="561" y="958"/>
                  </a:lnTo>
                  <a:lnTo>
                    <a:pt x="561" y="958"/>
                  </a:lnTo>
                  <a:lnTo>
                    <a:pt x="563" y="957"/>
                  </a:lnTo>
                  <a:lnTo>
                    <a:pt x="563" y="957"/>
                  </a:lnTo>
                  <a:lnTo>
                    <a:pt x="565" y="958"/>
                  </a:lnTo>
                  <a:lnTo>
                    <a:pt x="565" y="958"/>
                  </a:lnTo>
                  <a:lnTo>
                    <a:pt x="550" y="969"/>
                  </a:lnTo>
                  <a:lnTo>
                    <a:pt x="536" y="980"/>
                  </a:lnTo>
                  <a:lnTo>
                    <a:pt x="536" y="980"/>
                  </a:lnTo>
                  <a:close/>
                  <a:moveTo>
                    <a:pt x="521" y="970"/>
                  </a:moveTo>
                  <a:lnTo>
                    <a:pt x="521" y="970"/>
                  </a:lnTo>
                  <a:lnTo>
                    <a:pt x="527" y="963"/>
                  </a:lnTo>
                  <a:lnTo>
                    <a:pt x="533" y="954"/>
                  </a:lnTo>
                  <a:lnTo>
                    <a:pt x="548" y="940"/>
                  </a:lnTo>
                  <a:lnTo>
                    <a:pt x="548" y="940"/>
                  </a:lnTo>
                  <a:lnTo>
                    <a:pt x="556" y="949"/>
                  </a:lnTo>
                  <a:lnTo>
                    <a:pt x="556" y="949"/>
                  </a:lnTo>
                  <a:lnTo>
                    <a:pt x="539" y="960"/>
                  </a:lnTo>
                  <a:lnTo>
                    <a:pt x="521" y="970"/>
                  </a:lnTo>
                  <a:lnTo>
                    <a:pt x="521" y="970"/>
                  </a:lnTo>
                  <a:close/>
                  <a:moveTo>
                    <a:pt x="522" y="947"/>
                  </a:moveTo>
                  <a:lnTo>
                    <a:pt x="522" y="947"/>
                  </a:lnTo>
                  <a:lnTo>
                    <a:pt x="528" y="940"/>
                  </a:lnTo>
                  <a:lnTo>
                    <a:pt x="528" y="940"/>
                  </a:lnTo>
                  <a:lnTo>
                    <a:pt x="534" y="934"/>
                  </a:lnTo>
                  <a:lnTo>
                    <a:pt x="538" y="927"/>
                  </a:lnTo>
                  <a:lnTo>
                    <a:pt x="538" y="927"/>
                  </a:lnTo>
                  <a:lnTo>
                    <a:pt x="543" y="933"/>
                  </a:lnTo>
                  <a:lnTo>
                    <a:pt x="543" y="933"/>
                  </a:lnTo>
                  <a:lnTo>
                    <a:pt x="522" y="947"/>
                  </a:lnTo>
                  <a:lnTo>
                    <a:pt x="522" y="947"/>
                  </a:lnTo>
                  <a:close/>
                  <a:moveTo>
                    <a:pt x="515" y="934"/>
                  </a:moveTo>
                  <a:lnTo>
                    <a:pt x="515" y="934"/>
                  </a:lnTo>
                  <a:lnTo>
                    <a:pt x="524" y="923"/>
                  </a:lnTo>
                  <a:lnTo>
                    <a:pt x="531" y="913"/>
                  </a:lnTo>
                  <a:lnTo>
                    <a:pt x="531" y="913"/>
                  </a:lnTo>
                  <a:lnTo>
                    <a:pt x="534" y="919"/>
                  </a:lnTo>
                  <a:lnTo>
                    <a:pt x="534" y="919"/>
                  </a:lnTo>
                  <a:lnTo>
                    <a:pt x="532" y="919"/>
                  </a:lnTo>
                  <a:lnTo>
                    <a:pt x="530" y="922"/>
                  </a:lnTo>
                  <a:lnTo>
                    <a:pt x="524" y="925"/>
                  </a:lnTo>
                  <a:lnTo>
                    <a:pt x="515" y="934"/>
                  </a:lnTo>
                  <a:lnTo>
                    <a:pt x="515" y="934"/>
                  </a:lnTo>
                  <a:close/>
                  <a:moveTo>
                    <a:pt x="513" y="911"/>
                  </a:moveTo>
                  <a:lnTo>
                    <a:pt x="513" y="911"/>
                  </a:lnTo>
                  <a:lnTo>
                    <a:pt x="524" y="898"/>
                  </a:lnTo>
                  <a:lnTo>
                    <a:pt x="524" y="898"/>
                  </a:lnTo>
                  <a:lnTo>
                    <a:pt x="525" y="901"/>
                  </a:lnTo>
                  <a:lnTo>
                    <a:pt x="525" y="901"/>
                  </a:lnTo>
                  <a:lnTo>
                    <a:pt x="513" y="911"/>
                  </a:lnTo>
                  <a:lnTo>
                    <a:pt x="513" y="911"/>
                  </a:lnTo>
                  <a:close/>
                  <a:moveTo>
                    <a:pt x="495" y="910"/>
                  </a:moveTo>
                  <a:lnTo>
                    <a:pt x="495" y="910"/>
                  </a:lnTo>
                  <a:lnTo>
                    <a:pt x="501" y="898"/>
                  </a:lnTo>
                  <a:lnTo>
                    <a:pt x="509" y="884"/>
                  </a:lnTo>
                  <a:lnTo>
                    <a:pt x="509" y="884"/>
                  </a:lnTo>
                  <a:lnTo>
                    <a:pt x="514" y="877"/>
                  </a:lnTo>
                  <a:lnTo>
                    <a:pt x="514" y="877"/>
                  </a:lnTo>
                  <a:lnTo>
                    <a:pt x="519" y="888"/>
                  </a:lnTo>
                  <a:lnTo>
                    <a:pt x="519" y="888"/>
                  </a:lnTo>
                  <a:lnTo>
                    <a:pt x="507" y="899"/>
                  </a:lnTo>
                  <a:lnTo>
                    <a:pt x="501" y="905"/>
                  </a:lnTo>
                  <a:lnTo>
                    <a:pt x="495" y="910"/>
                  </a:lnTo>
                  <a:lnTo>
                    <a:pt x="495" y="910"/>
                  </a:lnTo>
                  <a:close/>
                  <a:moveTo>
                    <a:pt x="483" y="890"/>
                  </a:moveTo>
                  <a:lnTo>
                    <a:pt x="483" y="890"/>
                  </a:lnTo>
                  <a:lnTo>
                    <a:pt x="488" y="881"/>
                  </a:lnTo>
                  <a:lnTo>
                    <a:pt x="494" y="872"/>
                  </a:lnTo>
                  <a:lnTo>
                    <a:pt x="506" y="857"/>
                  </a:lnTo>
                  <a:lnTo>
                    <a:pt x="506" y="857"/>
                  </a:lnTo>
                  <a:lnTo>
                    <a:pt x="509" y="864"/>
                  </a:lnTo>
                  <a:lnTo>
                    <a:pt x="509" y="864"/>
                  </a:lnTo>
                  <a:lnTo>
                    <a:pt x="496" y="877"/>
                  </a:lnTo>
                  <a:lnTo>
                    <a:pt x="490" y="884"/>
                  </a:lnTo>
                  <a:lnTo>
                    <a:pt x="483" y="890"/>
                  </a:lnTo>
                  <a:lnTo>
                    <a:pt x="483" y="890"/>
                  </a:lnTo>
                  <a:close/>
                  <a:moveTo>
                    <a:pt x="484" y="911"/>
                  </a:moveTo>
                  <a:lnTo>
                    <a:pt x="484" y="911"/>
                  </a:lnTo>
                  <a:lnTo>
                    <a:pt x="479" y="904"/>
                  </a:lnTo>
                  <a:lnTo>
                    <a:pt x="479" y="904"/>
                  </a:lnTo>
                  <a:lnTo>
                    <a:pt x="491" y="895"/>
                  </a:lnTo>
                  <a:lnTo>
                    <a:pt x="491" y="895"/>
                  </a:lnTo>
                  <a:lnTo>
                    <a:pt x="484" y="911"/>
                  </a:lnTo>
                  <a:lnTo>
                    <a:pt x="484" y="911"/>
                  </a:lnTo>
                  <a:close/>
                  <a:moveTo>
                    <a:pt x="490" y="927"/>
                  </a:moveTo>
                  <a:lnTo>
                    <a:pt x="490" y="927"/>
                  </a:lnTo>
                  <a:lnTo>
                    <a:pt x="489" y="924"/>
                  </a:lnTo>
                  <a:lnTo>
                    <a:pt x="489" y="924"/>
                  </a:lnTo>
                  <a:lnTo>
                    <a:pt x="492" y="922"/>
                  </a:lnTo>
                  <a:lnTo>
                    <a:pt x="492" y="922"/>
                  </a:lnTo>
                  <a:lnTo>
                    <a:pt x="490" y="927"/>
                  </a:lnTo>
                  <a:lnTo>
                    <a:pt x="490" y="927"/>
                  </a:lnTo>
                  <a:close/>
                  <a:moveTo>
                    <a:pt x="494" y="936"/>
                  </a:moveTo>
                  <a:lnTo>
                    <a:pt x="494" y="936"/>
                  </a:lnTo>
                  <a:lnTo>
                    <a:pt x="502" y="931"/>
                  </a:lnTo>
                  <a:lnTo>
                    <a:pt x="510" y="925"/>
                  </a:lnTo>
                  <a:lnTo>
                    <a:pt x="510" y="925"/>
                  </a:lnTo>
                  <a:lnTo>
                    <a:pt x="496" y="943"/>
                  </a:lnTo>
                  <a:lnTo>
                    <a:pt x="496" y="943"/>
                  </a:lnTo>
                  <a:lnTo>
                    <a:pt x="494" y="936"/>
                  </a:lnTo>
                  <a:lnTo>
                    <a:pt x="494" y="936"/>
                  </a:lnTo>
                  <a:close/>
                  <a:moveTo>
                    <a:pt x="500" y="958"/>
                  </a:moveTo>
                  <a:lnTo>
                    <a:pt x="500" y="958"/>
                  </a:lnTo>
                  <a:lnTo>
                    <a:pt x="506" y="954"/>
                  </a:lnTo>
                  <a:lnTo>
                    <a:pt x="506" y="954"/>
                  </a:lnTo>
                  <a:lnTo>
                    <a:pt x="501" y="960"/>
                  </a:lnTo>
                  <a:lnTo>
                    <a:pt x="501" y="960"/>
                  </a:lnTo>
                  <a:lnTo>
                    <a:pt x="500" y="958"/>
                  </a:lnTo>
                  <a:lnTo>
                    <a:pt x="500" y="958"/>
                  </a:lnTo>
                  <a:close/>
                  <a:moveTo>
                    <a:pt x="504" y="969"/>
                  </a:moveTo>
                  <a:lnTo>
                    <a:pt x="504" y="969"/>
                  </a:lnTo>
                  <a:lnTo>
                    <a:pt x="509" y="968"/>
                  </a:lnTo>
                  <a:lnTo>
                    <a:pt x="514" y="964"/>
                  </a:lnTo>
                  <a:lnTo>
                    <a:pt x="514" y="964"/>
                  </a:lnTo>
                  <a:lnTo>
                    <a:pt x="510" y="971"/>
                  </a:lnTo>
                  <a:lnTo>
                    <a:pt x="507" y="977"/>
                  </a:lnTo>
                  <a:lnTo>
                    <a:pt x="507" y="977"/>
                  </a:lnTo>
                  <a:lnTo>
                    <a:pt x="504" y="969"/>
                  </a:lnTo>
                  <a:lnTo>
                    <a:pt x="504" y="969"/>
                  </a:lnTo>
                  <a:close/>
                  <a:moveTo>
                    <a:pt x="514" y="990"/>
                  </a:moveTo>
                  <a:lnTo>
                    <a:pt x="514" y="990"/>
                  </a:lnTo>
                  <a:lnTo>
                    <a:pt x="510" y="986"/>
                  </a:lnTo>
                  <a:lnTo>
                    <a:pt x="510" y="986"/>
                  </a:lnTo>
                  <a:lnTo>
                    <a:pt x="516" y="983"/>
                  </a:lnTo>
                  <a:lnTo>
                    <a:pt x="521" y="981"/>
                  </a:lnTo>
                  <a:lnTo>
                    <a:pt x="521" y="981"/>
                  </a:lnTo>
                  <a:lnTo>
                    <a:pt x="514" y="990"/>
                  </a:lnTo>
                  <a:lnTo>
                    <a:pt x="514" y="990"/>
                  </a:lnTo>
                  <a:close/>
                  <a:moveTo>
                    <a:pt x="524" y="1004"/>
                  </a:moveTo>
                  <a:lnTo>
                    <a:pt x="524" y="1004"/>
                  </a:lnTo>
                  <a:lnTo>
                    <a:pt x="519" y="999"/>
                  </a:lnTo>
                  <a:lnTo>
                    <a:pt x="519" y="999"/>
                  </a:lnTo>
                  <a:lnTo>
                    <a:pt x="528" y="994"/>
                  </a:lnTo>
                  <a:lnTo>
                    <a:pt x="528" y="994"/>
                  </a:lnTo>
                  <a:lnTo>
                    <a:pt x="524" y="1004"/>
                  </a:lnTo>
                  <a:lnTo>
                    <a:pt x="524" y="1004"/>
                  </a:lnTo>
                  <a:close/>
                  <a:moveTo>
                    <a:pt x="538" y="1012"/>
                  </a:moveTo>
                  <a:lnTo>
                    <a:pt x="538" y="1012"/>
                  </a:lnTo>
                  <a:lnTo>
                    <a:pt x="533" y="1010"/>
                  </a:lnTo>
                  <a:lnTo>
                    <a:pt x="533" y="1010"/>
                  </a:lnTo>
                  <a:lnTo>
                    <a:pt x="542" y="1007"/>
                  </a:lnTo>
                  <a:lnTo>
                    <a:pt x="542" y="1007"/>
                  </a:lnTo>
                  <a:lnTo>
                    <a:pt x="539" y="1010"/>
                  </a:lnTo>
                  <a:lnTo>
                    <a:pt x="538" y="1012"/>
                  </a:lnTo>
                  <a:lnTo>
                    <a:pt x="538" y="1012"/>
                  </a:lnTo>
                  <a:close/>
                  <a:moveTo>
                    <a:pt x="561" y="1019"/>
                  </a:moveTo>
                  <a:lnTo>
                    <a:pt x="561" y="1019"/>
                  </a:lnTo>
                  <a:lnTo>
                    <a:pt x="551" y="1017"/>
                  </a:lnTo>
                  <a:lnTo>
                    <a:pt x="551" y="1017"/>
                  </a:lnTo>
                  <a:lnTo>
                    <a:pt x="559" y="1015"/>
                  </a:lnTo>
                  <a:lnTo>
                    <a:pt x="567" y="1012"/>
                  </a:lnTo>
                  <a:lnTo>
                    <a:pt x="567" y="1012"/>
                  </a:lnTo>
                  <a:lnTo>
                    <a:pt x="561" y="1019"/>
                  </a:lnTo>
                  <a:lnTo>
                    <a:pt x="561" y="1019"/>
                  </a:lnTo>
                  <a:close/>
                  <a:moveTo>
                    <a:pt x="593" y="1022"/>
                  </a:moveTo>
                  <a:lnTo>
                    <a:pt x="593" y="1022"/>
                  </a:lnTo>
                  <a:lnTo>
                    <a:pt x="579" y="1021"/>
                  </a:lnTo>
                  <a:lnTo>
                    <a:pt x="579" y="1021"/>
                  </a:lnTo>
                  <a:lnTo>
                    <a:pt x="596" y="1011"/>
                  </a:lnTo>
                  <a:lnTo>
                    <a:pt x="596" y="1011"/>
                  </a:lnTo>
                  <a:lnTo>
                    <a:pt x="593" y="1016"/>
                  </a:lnTo>
                  <a:lnTo>
                    <a:pt x="593" y="1022"/>
                  </a:lnTo>
                  <a:lnTo>
                    <a:pt x="593" y="1022"/>
                  </a:lnTo>
                  <a:close/>
                  <a:moveTo>
                    <a:pt x="584" y="1007"/>
                  </a:moveTo>
                  <a:lnTo>
                    <a:pt x="584" y="1007"/>
                  </a:lnTo>
                  <a:lnTo>
                    <a:pt x="593" y="998"/>
                  </a:lnTo>
                  <a:lnTo>
                    <a:pt x="604" y="988"/>
                  </a:lnTo>
                  <a:lnTo>
                    <a:pt x="604" y="988"/>
                  </a:lnTo>
                  <a:lnTo>
                    <a:pt x="615" y="981"/>
                  </a:lnTo>
                  <a:lnTo>
                    <a:pt x="615" y="981"/>
                  </a:lnTo>
                  <a:lnTo>
                    <a:pt x="620" y="982"/>
                  </a:lnTo>
                  <a:lnTo>
                    <a:pt x="620" y="982"/>
                  </a:lnTo>
                  <a:lnTo>
                    <a:pt x="602" y="995"/>
                  </a:lnTo>
                  <a:lnTo>
                    <a:pt x="584" y="1007"/>
                  </a:lnTo>
                  <a:lnTo>
                    <a:pt x="584" y="1007"/>
                  </a:lnTo>
                  <a:close/>
                  <a:moveTo>
                    <a:pt x="609" y="1022"/>
                  </a:moveTo>
                  <a:lnTo>
                    <a:pt x="609" y="1022"/>
                  </a:lnTo>
                  <a:lnTo>
                    <a:pt x="613" y="1019"/>
                  </a:lnTo>
                  <a:lnTo>
                    <a:pt x="613" y="1019"/>
                  </a:lnTo>
                  <a:lnTo>
                    <a:pt x="613" y="1022"/>
                  </a:lnTo>
                  <a:lnTo>
                    <a:pt x="613" y="1022"/>
                  </a:lnTo>
                  <a:lnTo>
                    <a:pt x="609" y="1022"/>
                  </a:lnTo>
                  <a:lnTo>
                    <a:pt x="609" y="1022"/>
                  </a:lnTo>
                  <a:close/>
                  <a:moveTo>
                    <a:pt x="607" y="1012"/>
                  </a:moveTo>
                  <a:lnTo>
                    <a:pt x="607" y="1012"/>
                  </a:lnTo>
                  <a:lnTo>
                    <a:pt x="612" y="1006"/>
                  </a:lnTo>
                  <a:lnTo>
                    <a:pt x="616" y="1000"/>
                  </a:lnTo>
                  <a:lnTo>
                    <a:pt x="628" y="988"/>
                  </a:lnTo>
                  <a:lnTo>
                    <a:pt x="628" y="988"/>
                  </a:lnTo>
                  <a:lnTo>
                    <a:pt x="633" y="984"/>
                  </a:lnTo>
                  <a:lnTo>
                    <a:pt x="633" y="984"/>
                  </a:lnTo>
                  <a:lnTo>
                    <a:pt x="646" y="986"/>
                  </a:lnTo>
                  <a:lnTo>
                    <a:pt x="646" y="986"/>
                  </a:lnTo>
                  <a:lnTo>
                    <a:pt x="633" y="995"/>
                  </a:lnTo>
                  <a:lnTo>
                    <a:pt x="633" y="995"/>
                  </a:lnTo>
                  <a:lnTo>
                    <a:pt x="620" y="1005"/>
                  </a:lnTo>
                  <a:lnTo>
                    <a:pt x="613" y="1009"/>
                  </a:lnTo>
                  <a:lnTo>
                    <a:pt x="607" y="1012"/>
                  </a:lnTo>
                  <a:lnTo>
                    <a:pt x="607" y="1012"/>
                  </a:lnTo>
                  <a:close/>
                  <a:moveTo>
                    <a:pt x="638" y="1019"/>
                  </a:moveTo>
                  <a:lnTo>
                    <a:pt x="638" y="1019"/>
                  </a:lnTo>
                  <a:lnTo>
                    <a:pt x="631" y="1021"/>
                  </a:lnTo>
                  <a:lnTo>
                    <a:pt x="631" y="1021"/>
                  </a:lnTo>
                  <a:lnTo>
                    <a:pt x="639" y="1016"/>
                  </a:lnTo>
                  <a:lnTo>
                    <a:pt x="639" y="1016"/>
                  </a:lnTo>
                  <a:lnTo>
                    <a:pt x="638" y="1019"/>
                  </a:lnTo>
                  <a:lnTo>
                    <a:pt x="638" y="1019"/>
                  </a:lnTo>
                  <a:close/>
                  <a:moveTo>
                    <a:pt x="634" y="1007"/>
                  </a:moveTo>
                  <a:lnTo>
                    <a:pt x="634" y="1007"/>
                  </a:lnTo>
                  <a:lnTo>
                    <a:pt x="639" y="1004"/>
                  </a:lnTo>
                  <a:lnTo>
                    <a:pt x="639" y="1004"/>
                  </a:lnTo>
                  <a:lnTo>
                    <a:pt x="652" y="993"/>
                  </a:lnTo>
                  <a:lnTo>
                    <a:pt x="652" y="993"/>
                  </a:lnTo>
                  <a:lnTo>
                    <a:pt x="648" y="999"/>
                  </a:lnTo>
                  <a:lnTo>
                    <a:pt x="648" y="999"/>
                  </a:lnTo>
                  <a:lnTo>
                    <a:pt x="634" y="1007"/>
                  </a:lnTo>
                  <a:lnTo>
                    <a:pt x="634" y="1007"/>
                  </a:lnTo>
                  <a:close/>
                  <a:moveTo>
                    <a:pt x="666" y="1017"/>
                  </a:moveTo>
                  <a:lnTo>
                    <a:pt x="666" y="1017"/>
                  </a:lnTo>
                  <a:lnTo>
                    <a:pt x="671" y="1013"/>
                  </a:lnTo>
                  <a:lnTo>
                    <a:pt x="671" y="1013"/>
                  </a:lnTo>
                  <a:lnTo>
                    <a:pt x="672" y="1016"/>
                  </a:lnTo>
                  <a:lnTo>
                    <a:pt x="672" y="1016"/>
                  </a:lnTo>
                  <a:lnTo>
                    <a:pt x="666" y="1017"/>
                  </a:lnTo>
                  <a:lnTo>
                    <a:pt x="666" y="1017"/>
                  </a:lnTo>
                  <a:close/>
                  <a:moveTo>
                    <a:pt x="650" y="1012"/>
                  </a:moveTo>
                  <a:lnTo>
                    <a:pt x="650" y="1012"/>
                  </a:lnTo>
                  <a:lnTo>
                    <a:pt x="654" y="1006"/>
                  </a:lnTo>
                  <a:lnTo>
                    <a:pt x="654" y="1006"/>
                  </a:lnTo>
                  <a:lnTo>
                    <a:pt x="666" y="996"/>
                  </a:lnTo>
                  <a:lnTo>
                    <a:pt x="678" y="987"/>
                  </a:lnTo>
                  <a:lnTo>
                    <a:pt x="678" y="987"/>
                  </a:lnTo>
                  <a:lnTo>
                    <a:pt x="693" y="987"/>
                  </a:lnTo>
                  <a:lnTo>
                    <a:pt x="693" y="987"/>
                  </a:lnTo>
                  <a:lnTo>
                    <a:pt x="686" y="993"/>
                  </a:lnTo>
                  <a:lnTo>
                    <a:pt x="686" y="993"/>
                  </a:lnTo>
                  <a:lnTo>
                    <a:pt x="669" y="1004"/>
                  </a:lnTo>
                  <a:lnTo>
                    <a:pt x="660" y="1009"/>
                  </a:lnTo>
                  <a:lnTo>
                    <a:pt x="650" y="1012"/>
                  </a:lnTo>
                  <a:lnTo>
                    <a:pt x="650" y="1012"/>
                  </a:lnTo>
                  <a:close/>
                  <a:moveTo>
                    <a:pt x="693" y="1000"/>
                  </a:moveTo>
                  <a:lnTo>
                    <a:pt x="693" y="1000"/>
                  </a:lnTo>
                  <a:lnTo>
                    <a:pt x="709" y="987"/>
                  </a:lnTo>
                  <a:lnTo>
                    <a:pt x="709" y="987"/>
                  </a:lnTo>
                  <a:lnTo>
                    <a:pt x="727" y="986"/>
                  </a:lnTo>
                  <a:lnTo>
                    <a:pt x="727" y="986"/>
                  </a:lnTo>
                  <a:lnTo>
                    <a:pt x="708" y="996"/>
                  </a:lnTo>
                  <a:lnTo>
                    <a:pt x="687" y="1005"/>
                  </a:lnTo>
                  <a:lnTo>
                    <a:pt x="687" y="1005"/>
                  </a:lnTo>
                  <a:lnTo>
                    <a:pt x="693" y="1000"/>
                  </a:lnTo>
                  <a:lnTo>
                    <a:pt x="693" y="1000"/>
                  </a:lnTo>
                  <a:close/>
                  <a:moveTo>
                    <a:pt x="701" y="1013"/>
                  </a:moveTo>
                  <a:lnTo>
                    <a:pt x="701" y="1013"/>
                  </a:lnTo>
                  <a:lnTo>
                    <a:pt x="690" y="1015"/>
                  </a:lnTo>
                  <a:lnTo>
                    <a:pt x="690" y="1015"/>
                  </a:lnTo>
                  <a:lnTo>
                    <a:pt x="703" y="1010"/>
                  </a:lnTo>
                  <a:lnTo>
                    <a:pt x="703" y="1010"/>
                  </a:lnTo>
                  <a:lnTo>
                    <a:pt x="701" y="1013"/>
                  </a:lnTo>
                  <a:lnTo>
                    <a:pt x="701" y="1013"/>
                  </a:lnTo>
                  <a:close/>
                  <a:moveTo>
                    <a:pt x="737" y="992"/>
                  </a:moveTo>
                  <a:lnTo>
                    <a:pt x="737" y="992"/>
                  </a:lnTo>
                  <a:lnTo>
                    <a:pt x="746" y="986"/>
                  </a:lnTo>
                  <a:lnTo>
                    <a:pt x="746" y="986"/>
                  </a:lnTo>
                  <a:lnTo>
                    <a:pt x="767" y="984"/>
                  </a:lnTo>
                  <a:lnTo>
                    <a:pt x="767" y="984"/>
                  </a:lnTo>
                  <a:lnTo>
                    <a:pt x="764" y="987"/>
                  </a:lnTo>
                  <a:lnTo>
                    <a:pt x="764" y="987"/>
                  </a:lnTo>
                  <a:lnTo>
                    <a:pt x="751" y="994"/>
                  </a:lnTo>
                  <a:lnTo>
                    <a:pt x="739" y="1000"/>
                  </a:lnTo>
                  <a:lnTo>
                    <a:pt x="727" y="1005"/>
                  </a:lnTo>
                  <a:lnTo>
                    <a:pt x="715" y="1010"/>
                  </a:lnTo>
                  <a:lnTo>
                    <a:pt x="715" y="1010"/>
                  </a:lnTo>
                  <a:lnTo>
                    <a:pt x="726" y="1000"/>
                  </a:lnTo>
                  <a:lnTo>
                    <a:pt x="737" y="992"/>
                  </a:lnTo>
                  <a:lnTo>
                    <a:pt x="737" y="992"/>
                  </a:lnTo>
                  <a:close/>
                  <a:moveTo>
                    <a:pt x="752" y="1009"/>
                  </a:moveTo>
                  <a:lnTo>
                    <a:pt x="752" y="1009"/>
                  </a:lnTo>
                  <a:lnTo>
                    <a:pt x="761" y="1001"/>
                  </a:lnTo>
                  <a:lnTo>
                    <a:pt x="769" y="994"/>
                  </a:lnTo>
                  <a:lnTo>
                    <a:pt x="769" y="994"/>
                  </a:lnTo>
                  <a:lnTo>
                    <a:pt x="785" y="983"/>
                  </a:lnTo>
                  <a:lnTo>
                    <a:pt x="785" y="983"/>
                  </a:lnTo>
                  <a:lnTo>
                    <a:pt x="795" y="983"/>
                  </a:lnTo>
                  <a:lnTo>
                    <a:pt x="795" y="983"/>
                  </a:lnTo>
                  <a:lnTo>
                    <a:pt x="786" y="990"/>
                  </a:lnTo>
                  <a:lnTo>
                    <a:pt x="778" y="999"/>
                  </a:lnTo>
                  <a:lnTo>
                    <a:pt x="778" y="999"/>
                  </a:lnTo>
                  <a:lnTo>
                    <a:pt x="766" y="1005"/>
                  </a:lnTo>
                  <a:lnTo>
                    <a:pt x="752" y="1009"/>
                  </a:lnTo>
                  <a:lnTo>
                    <a:pt x="752" y="1009"/>
                  </a:lnTo>
                  <a:close/>
                  <a:moveTo>
                    <a:pt x="793" y="1012"/>
                  </a:moveTo>
                  <a:lnTo>
                    <a:pt x="793" y="1012"/>
                  </a:lnTo>
                  <a:lnTo>
                    <a:pt x="784" y="1012"/>
                  </a:lnTo>
                  <a:lnTo>
                    <a:pt x="784" y="1012"/>
                  </a:lnTo>
                  <a:lnTo>
                    <a:pt x="798" y="1006"/>
                  </a:lnTo>
                  <a:lnTo>
                    <a:pt x="798" y="1006"/>
                  </a:lnTo>
                  <a:lnTo>
                    <a:pt x="793" y="1012"/>
                  </a:lnTo>
                  <a:lnTo>
                    <a:pt x="793" y="1012"/>
                  </a:lnTo>
                  <a:close/>
                  <a:moveTo>
                    <a:pt x="807" y="1011"/>
                  </a:moveTo>
                  <a:lnTo>
                    <a:pt x="807" y="1011"/>
                  </a:lnTo>
                  <a:lnTo>
                    <a:pt x="813" y="1005"/>
                  </a:lnTo>
                  <a:lnTo>
                    <a:pt x="819" y="999"/>
                  </a:lnTo>
                  <a:lnTo>
                    <a:pt x="833" y="988"/>
                  </a:lnTo>
                  <a:lnTo>
                    <a:pt x="833" y="988"/>
                  </a:lnTo>
                  <a:lnTo>
                    <a:pt x="837" y="984"/>
                  </a:lnTo>
                  <a:lnTo>
                    <a:pt x="837" y="984"/>
                  </a:lnTo>
                  <a:lnTo>
                    <a:pt x="857" y="987"/>
                  </a:lnTo>
                  <a:lnTo>
                    <a:pt x="857" y="987"/>
                  </a:lnTo>
                  <a:lnTo>
                    <a:pt x="841" y="996"/>
                  </a:lnTo>
                  <a:lnTo>
                    <a:pt x="841" y="996"/>
                  </a:lnTo>
                  <a:lnTo>
                    <a:pt x="825" y="1005"/>
                  </a:lnTo>
                  <a:lnTo>
                    <a:pt x="816" y="1009"/>
                  </a:lnTo>
                  <a:lnTo>
                    <a:pt x="807" y="1011"/>
                  </a:lnTo>
                  <a:lnTo>
                    <a:pt x="807" y="1011"/>
                  </a:lnTo>
                  <a:close/>
                  <a:moveTo>
                    <a:pt x="803" y="993"/>
                  </a:moveTo>
                  <a:lnTo>
                    <a:pt x="803" y="993"/>
                  </a:lnTo>
                  <a:lnTo>
                    <a:pt x="813" y="983"/>
                  </a:lnTo>
                  <a:lnTo>
                    <a:pt x="813" y="983"/>
                  </a:lnTo>
                  <a:lnTo>
                    <a:pt x="819" y="984"/>
                  </a:lnTo>
                  <a:lnTo>
                    <a:pt x="819" y="984"/>
                  </a:lnTo>
                  <a:lnTo>
                    <a:pt x="803" y="993"/>
                  </a:lnTo>
                  <a:lnTo>
                    <a:pt x="803" y="993"/>
                  </a:lnTo>
                  <a:close/>
                  <a:moveTo>
                    <a:pt x="846" y="1005"/>
                  </a:moveTo>
                  <a:lnTo>
                    <a:pt x="846" y="1005"/>
                  </a:lnTo>
                  <a:lnTo>
                    <a:pt x="861" y="998"/>
                  </a:lnTo>
                  <a:lnTo>
                    <a:pt x="868" y="993"/>
                  </a:lnTo>
                  <a:lnTo>
                    <a:pt x="873" y="987"/>
                  </a:lnTo>
                  <a:lnTo>
                    <a:pt x="873" y="987"/>
                  </a:lnTo>
                  <a:lnTo>
                    <a:pt x="886" y="988"/>
                  </a:lnTo>
                  <a:lnTo>
                    <a:pt x="886" y="988"/>
                  </a:lnTo>
                  <a:lnTo>
                    <a:pt x="885" y="988"/>
                  </a:lnTo>
                  <a:lnTo>
                    <a:pt x="885" y="988"/>
                  </a:lnTo>
                  <a:lnTo>
                    <a:pt x="875" y="995"/>
                  </a:lnTo>
                  <a:lnTo>
                    <a:pt x="863" y="1001"/>
                  </a:lnTo>
                  <a:lnTo>
                    <a:pt x="851" y="1007"/>
                  </a:lnTo>
                  <a:lnTo>
                    <a:pt x="839" y="1011"/>
                  </a:lnTo>
                  <a:lnTo>
                    <a:pt x="839" y="1011"/>
                  </a:lnTo>
                  <a:lnTo>
                    <a:pt x="846" y="1005"/>
                  </a:lnTo>
                  <a:lnTo>
                    <a:pt x="846" y="1005"/>
                  </a:lnTo>
                  <a:close/>
                  <a:moveTo>
                    <a:pt x="862" y="1017"/>
                  </a:moveTo>
                  <a:lnTo>
                    <a:pt x="862" y="1017"/>
                  </a:lnTo>
                  <a:lnTo>
                    <a:pt x="853" y="1017"/>
                  </a:lnTo>
                  <a:lnTo>
                    <a:pt x="853" y="1017"/>
                  </a:lnTo>
                  <a:lnTo>
                    <a:pt x="863" y="1012"/>
                  </a:lnTo>
                  <a:lnTo>
                    <a:pt x="863" y="1012"/>
                  </a:lnTo>
                  <a:lnTo>
                    <a:pt x="862" y="1017"/>
                  </a:lnTo>
                  <a:lnTo>
                    <a:pt x="862" y="1017"/>
                  </a:lnTo>
                  <a:close/>
                  <a:moveTo>
                    <a:pt x="874" y="1013"/>
                  </a:moveTo>
                  <a:lnTo>
                    <a:pt x="874" y="1013"/>
                  </a:lnTo>
                  <a:lnTo>
                    <a:pt x="878" y="1010"/>
                  </a:lnTo>
                  <a:lnTo>
                    <a:pt x="881" y="1005"/>
                  </a:lnTo>
                  <a:lnTo>
                    <a:pt x="891" y="996"/>
                  </a:lnTo>
                  <a:lnTo>
                    <a:pt x="891" y="996"/>
                  </a:lnTo>
                  <a:lnTo>
                    <a:pt x="896" y="993"/>
                  </a:lnTo>
                  <a:lnTo>
                    <a:pt x="900" y="989"/>
                  </a:lnTo>
                  <a:lnTo>
                    <a:pt x="900" y="989"/>
                  </a:lnTo>
                  <a:lnTo>
                    <a:pt x="917" y="990"/>
                  </a:lnTo>
                  <a:lnTo>
                    <a:pt x="917" y="990"/>
                  </a:lnTo>
                  <a:lnTo>
                    <a:pt x="896" y="1002"/>
                  </a:lnTo>
                  <a:lnTo>
                    <a:pt x="874" y="1013"/>
                  </a:lnTo>
                  <a:lnTo>
                    <a:pt x="874" y="1013"/>
                  </a:lnTo>
                  <a:close/>
                  <a:moveTo>
                    <a:pt x="912" y="1007"/>
                  </a:moveTo>
                  <a:lnTo>
                    <a:pt x="912" y="1007"/>
                  </a:lnTo>
                  <a:lnTo>
                    <a:pt x="922" y="1000"/>
                  </a:lnTo>
                  <a:lnTo>
                    <a:pt x="927" y="996"/>
                  </a:lnTo>
                  <a:lnTo>
                    <a:pt x="928" y="994"/>
                  </a:lnTo>
                  <a:lnTo>
                    <a:pt x="928" y="992"/>
                  </a:lnTo>
                  <a:lnTo>
                    <a:pt x="928" y="992"/>
                  </a:lnTo>
                  <a:lnTo>
                    <a:pt x="944" y="993"/>
                  </a:lnTo>
                  <a:lnTo>
                    <a:pt x="944" y="993"/>
                  </a:lnTo>
                  <a:lnTo>
                    <a:pt x="903" y="1013"/>
                  </a:lnTo>
                  <a:lnTo>
                    <a:pt x="903" y="1013"/>
                  </a:lnTo>
                  <a:lnTo>
                    <a:pt x="912" y="1007"/>
                  </a:lnTo>
                  <a:lnTo>
                    <a:pt x="912" y="1007"/>
                  </a:lnTo>
                  <a:close/>
                  <a:moveTo>
                    <a:pt x="963" y="994"/>
                  </a:moveTo>
                  <a:lnTo>
                    <a:pt x="963" y="994"/>
                  </a:lnTo>
                  <a:lnTo>
                    <a:pt x="971" y="995"/>
                  </a:lnTo>
                  <a:lnTo>
                    <a:pt x="971" y="995"/>
                  </a:lnTo>
                  <a:lnTo>
                    <a:pt x="967" y="999"/>
                  </a:lnTo>
                  <a:lnTo>
                    <a:pt x="967" y="999"/>
                  </a:lnTo>
                  <a:lnTo>
                    <a:pt x="950" y="1006"/>
                  </a:lnTo>
                  <a:lnTo>
                    <a:pt x="933" y="1012"/>
                  </a:lnTo>
                  <a:lnTo>
                    <a:pt x="933" y="1012"/>
                  </a:lnTo>
                  <a:lnTo>
                    <a:pt x="940" y="1007"/>
                  </a:lnTo>
                  <a:lnTo>
                    <a:pt x="947" y="1004"/>
                  </a:lnTo>
                  <a:lnTo>
                    <a:pt x="956" y="999"/>
                  </a:lnTo>
                  <a:lnTo>
                    <a:pt x="963" y="994"/>
                  </a:lnTo>
                  <a:lnTo>
                    <a:pt x="963" y="994"/>
                  </a:lnTo>
                  <a:close/>
                  <a:moveTo>
                    <a:pt x="908" y="1022"/>
                  </a:moveTo>
                  <a:lnTo>
                    <a:pt x="908" y="1022"/>
                  </a:lnTo>
                  <a:lnTo>
                    <a:pt x="911" y="1019"/>
                  </a:lnTo>
                  <a:lnTo>
                    <a:pt x="911" y="1019"/>
                  </a:lnTo>
                  <a:lnTo>
                    <a:pt x="912" y="1022"/>
                  </a:lnTo>
                  <a:lnTo>
                    <a:pt x="912" y="1022"/>
                  </a:lnTo>
                  <a:lnTo>
                    <a:pt x="908" y="1022"/>
                  </a:lnTo>
                  <a:lnTo>
                    <a:pt x="908" y="1022"/>
                  </a:lnTo>
                  <a:close/>
                  <a:moveTo>
                    <a:pt x="939" y="1025"/>
                  </a:moveTo>
                  <a:lnTo>
                    <a:pt x="939" y="1025"/>
                  </a:lnTo>
                  <a:lnTo>
                    <a:pt x="926" y="1024"/>
                  </a:lnTo>
                  <a:lnTo>
                    <a:pt x="926" y="1024"/>
                  </a:lnTo>
                  <a:lnTo>
                    <a:pt x="935" y="1022"/>
                  </a:lnTo>
                  <a:lnTo>
                    <a:pt x="945" y="1018"/>
                  </a:lnTo>
                  <a:lnTo>
                    <a:pt x="945" y="1018"/>
                  </a:lnTo>
                  <a:lnTo>
                    <a:pt x="939" y="1025"/>
                  </a:lnTo>
                  <a:lnTo>
                    <a:pt x="939" y="1025"/>
                  </a:lnTo>
                  <a:close/>
                  <a:moveTo>
                    <a:pt x="967" y="1028"/>
                  </a:moveTo>
                  <a:lnTo>
                    <a:pt x="967" y="1028"/>
                  </a:lnTo>
                  <a:lnTo>
                    <a:pt x="963" y="1028"/>
                  </a:lnTo>
                  <a:lnTo>
                    <a:pt x="963" y="1028"/>
                  </a:lnTo>
                  <a:lnTo>
                    <a:pt x="969" y="1025"/>
                  </a:lnTo>
                  <a:lnTo>
                    <a:pt x="969" y="1025"/>
                  </a:lnTo>
                  <a:lnTo>
                    <a:pt x="967" y="1028"/>
                  </a:lnTo>
                  <a:lnTo>
                    <a:pt x="967" y="1028"/>
                  </a:lnTo>
                  <a:close/>
                  <a:moveTo>
                    <a:pt x="958" y="1019"/>
                  </a:moveTo>
                  <a:lnTo>
                    <a:pt x="958" y="1019"/>
                  </a:lnTo>
                  <a:lnTo>
                    <a:pt x="973" y="1006"/>
                  </a:lnTo>
                  <a:lnTo>
                    <a:pt x="973" y="1006"/>
                  </a:lnTo>
                  <a:lnTo>
                    <a:pt x="980" y="1002"/>
                  </a:lnTo>
                  <a:lnTo>
                    <a:pt x="986" y="996"/>
                  </a:lnTo>
                  <a:lnTo>
                    <a:pt x="986" y="996"/>
                  </a:lnTo>
                  <a:lnTo>
                    <a:pt x="999" y="998"/>
                  </a:lnTo>
                  <a:lnTo>
                    <a:pt x="999" y="998"/>
                  </a:lnTo>
                  <a:lnTo>
                    <a:pt x="979" y="1010"/>
                  </a:lnTo>
                  <a:lnTo>
                    <a:pt x="958" y="1019"/>
                  </a:lnTo>
                  <a:lnTo>
                    <a:pt x="958" y="1019"/>
                  </a:lnTo>
                  <a:close/>
                  <a:moveTo>
                    <a:pt x="988" y="1030"/>
                  </a:moveTo>
                  <a:lnTo>
                    <a:pt x="988" y="1030"/>
                  </a:lnTo>
                  <a:lnTo>
                    <a:pt x="985" y="1030"/>
                  </a:lnTo>
                  <a:lnTo>
                    <a:pt x="985" y="1030"/>
                  </a:lnTo>
                  <a:lnTo>
                    <a:pt x="991" y="1028"/>
                  </a:lnTo>
                  <a:lnTo>
                    <a:pt x="991" y="1028"/>
                  </a:lnTo>
                  <a:lnTo>
                    <a:pt x="988" y="1030"/>
                  </a:lnTo>
                  <a:lnTo>
                    <a:pt x="988" y="1030"/>
                  </a:lnTo>
                  <a:close/>
                  <a:moveTo>
                    <a:pt x="991" y="1017"/>
                  </a:moveTo>
                  <a:lnTo>
                    <a:pt x="991" y="1017"/>
                  </a:lnTo>
                  <a:lnTo>
                    <a:pt x="999" y="1011"/>
                  </a:lnTo>
                  <a:lnTo>
                    <a:pt x="1008" y="1005"/>
                  </a:lnTo>
                  <a:lnTo>
                    <a:pt x="1008" y="1005"/>
                  </a:lnTo>
                  <a:lnTo>
                    <a:pt x="1012" y="1001"/>
                  </a:lnTo>
                  <a:lnTo>
                    <a:pt x="1012" y="1001"/>
                  </a:lnTo>
                  <a:lnTo>
                    <a:pt x="1015" y="1000"/>
                  </a:lnTo>
                  <a:lnTo>
                    <a:pt x="1015" y="1000"/>
                  </a:lnTo>
                  <a:lnTo>
                    <a:pt x="1022" y="1000"/>
                  </a:lnTo>
                  <a:lnTo>
                    <a:pt x="1022" y="1000"/>
                  </a:lnTo>
                  <a:lnTo>
                    <a:pt x="1014" y="1006"/>
                  </a:lnTo>
                  <a:lnTo>
                    <a:pt x="1014" y="1006"/>
                  </a:lnTo>
                  <a:lnTo>
                    <a:pt x="1003" y="1012"/>
                  </a:lnTo>
                  <a:lnTo>
                    <a:pt x="991" y="1017"/>
                  </a:lnTo>
                  <a:lnTo>
                    <a:pt x="991" y="1017"/>
                  </a:lnTo>
                  <a:close/>
                  <a:moveTo>
                    <a:pt x="1020" y="1015"/>
                  </a:moveTo>
                  <a:lnTo>
                    <a:pt x="1020" y="1015"/>
                  </a:lnTo>
                  <a:lnTo>
                    <a:pt x="1028" y="1009"/>
                  </a:lnTo>
                  <a:lnTo>
                    <a:pt x="1038" y="1002"/>
                  </a:lnTo>
                  <a:lnTo>
                    <a:pt x="1038" y="1002"/>
                  </a:lnTo>
                  <a:lnTo>
                    <a:pt x="1050" y="1004"/>
                  </a:lnTo>
                  <a:lnTo>
                    <a:pt x="1050" y="1004"/>
                  </a:lnTo>
                  <a:lnTo>
                    <a:pt x="1028" y="1015"/>
                  </a:lnTo>
                  <a:lnTo>
                    <a:pt x="1008" y="1024"/>
                  </a:lnTo>
                  <a:lnTo>
                    <a:pt x="1008" y="1024"/>
                  </a:lnTo>
                  <a:lnTo>
                    <a:pt x="1020" y="1015"/>
                  </a:lnTo>
                  <a:lnTo>
                    <a:pt x="1020" y="1015"/>
                  </a:lnTo>
                  <a:close/>
                  <a:moveTo>
                    <a:pt x="1016" y="1034"/>
                  </a:moveTo>
                  <a:lnTo>
                    <a:pt x="1016" y="1034"/>
                  </a:lnTo>
                  <a:lnTo>
                    <a:pt x="1012" y="1033"/>
                  </a:lnTo>
                  <a:lnTo>
                    <a:pt x="1012" y="1033"/>
                  </a:lnTo>
                  <a:lnTo>
                    <a:pt x="1018" y="1030"/>
                  </a:lnTo>
                  <a:lnTo>
                    <a:pt x="1018" y="1030"/>
                  </a:lnTo>
                  <a:lnTo>
                    <a:pt x="1016" y="1034"/>
                  </a:lnTo>
                  <a:lnTo>
                    <a:pt x="1016" y="1034"/>
                  </a:lnTo>
                  <a:close/>
                  <a:moveTo>
                    <a:pt x="1065" y="1007"/>
                  </a:moveTo>
                  <a:lnTo>
                    <a:pt x="1065" y="1007"/>
                  </a:lnTo>
                  <a:lnTo>
                    <a:pt x="1067" y="1006"/>
                  </a:lnTo>
                  <a:lnTo>
                    <a:pt x="1067" y="1006"/>
                  </a:lnTo>
                  <a:lnTo>
                    <a:pt x="1080" y="1007"/>
                  </a:lnTo>
                  <a:lnTo>
                    <a:pt x="1080" y="1007"/>
                  </a:lnTo>
                  <a:lnTo>
                    <a:pt x="1057" y="1019"/>
                  </a:lnTo>
                  <a:lnTo>
                    <a:pt x="1045" y="1025"/>
                  </a:lnTo>
                  <a:lnTo>
                    <a:pt x="1032" y="1030"/>
                  </a:lnTo>
                  <a:lnTo>
                    <a:pt x="1032" y="1030"/>
                  </a:lnTo>
                  <a:lnTo>
                    <a:pt x="1040" y="1024"/>
                  </a:lnTo>
                  <a:lnTo>
                    <a:pt x="1047" y="1018"/>
                  </a:lnTo>
                  <a:lnTo>
                    <a:pt x="1065" y="1007"/>
                  </a:lnTo>
                  <a:lnTo>
                    <a:pt x="1065" y="1007"/>
                  </a:lnTo>
                  <a:close/>
                  <a:moveTo>
                    <a:pt x="1086" y="1009"/>
                  </a:moveTo>
                  <a:lnTo>
                    <a:pt x="1086" y="1009"/>
                  </a:lnTo>
                  <a:lnTo>
                    <a:pt x="1086" y="1009"/>
                  </a:lnTo>
                  <a:lnTo>
                    <a:pt x="1086" y="1009"/>
                  </a:lnTo>
                  <a:lnTo>
                    <a:pt x="1112" y="1012"/>
                  </a:lnTo>
                  <a:lnTo>
                    <a:pt x="1112" y="1012"/>
                  </a:lnTo>
                  <a:lnTo>
                    <a:pt x="1071" y="1028"/>
                  </a:lnTo>
                  <a:lnTo>
                    <a:pt x="1071" y="1028"/>
                  </a:lnTo>
                  <a:lnTo>
                    <a:pt x="1075" y="1024"/>
                  </a:lnTo>
                  <a:lnTo>
                    <a:pt x="1082" y="1019"/>
                  </a:lnTo>
                  <a:lnTo>
                    <a:pt x="1085" y="1017"/>
                  </a:lnTo>
                  <a:lnTo>
                    <a:pt x="1087" y="1015"/>
                  </a:lnTo>
                  <a:lnTo>
                    <a:pt x="1087" y="1011"/>
                  </a:lnTo>
                  <a:lnTo>
                    <a:pt x="1086" y="1009"/>
                  </a:lnTo>
                  <a:lnTo>
                    <a:pt x="1086" y="1009"/>
                  </a:lnTo>
                  <a:close/>
                  <a:moveTo>
                    <a:pt x="1046" y="1036"/>
                  </a:moveTo>
                  <a:lnTo>
                    <a:pt x="1046" y="1036"/>
                  </a:lnTo>
                  <a:lnTo>
                    <a:pt x="1044" y="1036"/>
                  </a:lnTo>
                  <a:lnTo>
                    <a:pt x="1044" y="1036"/>
                  </a:lnTo>
                  <a:lnTo>
                    <a:pt x="1047" y="1035"/>
                  </a:lnTo>
                  <a:lnTo>
                    <a:pt x="1047" y="1035"/>
                  </a:lnTo>
                  <a:lnTo>
                    <a:pt x="1046" y="1036"/>
                  </a:lnTo>
                  <a:lnTo>
                    <a:pt x="1046" y="1036"/>
                  </a:lnTo>
                  <a:close/>
                  <a:moveTo>
                    <a:pt x="1082" y="1040"/>
                  </a:moveTo>
                  <a:lnTo>
                    <a:pt x="1082" y="1040"/>
                  </a:lnTo>
                  <a:lnTo>
                    <a:pt x="1068" y="1039"/>
                  </a:lnTo>
                  <a:lnTo>
                    <a:pt x="1068" y="1039"/>
                  </a:lnTo>
                  <a:lnTo>
                    <a:pt x="1070" y="1039"/>
                  </a:lnTo>
                  <a:lnTo>
                    <a:pt x="1070" y="1039"/>
                  </a:lnTo>
                  <a:lnTo>
                    <a:pt x="1095" y="1028"/>
                  </a:lnTo>
                  <a:lnTo>
                    <a:pt x="1095" y="1028"/>
                  </a:lnTo>
                  <a:lnTo>
                    <a:pt x="1088" y="1034"/>
                  </a:lnTo>
                  <a:lnTo>
                    <a:pt x="1085" y="1037"/>
                  </a:lnTo>
                  <a:lnTo>
                    <a:pt x="1082" y="1040"/>
                  </a:lnTo>
                  <a:lnTo>
                    <a:pt x="1082" y="1040"/>
                  </a:lnTo>
                  <a:close/>
                  <a:moveTo>
                    <a:pt x="1111" y="1043"/>
                  </a:moveTo>
                  <a:lnTo>
                    <a:pt x="1111" y="1043"/>
                  </a:lnTo>
                  <a:lnTo>
                    <a:pt x="1099" y="1042"/>
                  </a:lnTo>
                  <a:lnTo>
                    <a:pt x="1099" y="1042"/>
                  </a:lnTo>
                  <a:lnTo>
                    <a:pt x="1127" y="1029"/>
                  </a:lnTo>
                  <a:lnTo>
                    <a:pt x="1127" y="1029"/>
                  </a:lnTo>
                  <a:lnTo>
                    <a:pt x="1111" y="1043"/>
                  </a:lnTo>
                  <a:lnTo>
                    <a:pt x="1111" y="1043"/>
                  </a:lnTo>
                  <a:close/>
                  <a:moveTo>
                    <a:pt x="1124" y="1013"/>
                  </a:moveTo>
                  <a:lnTo>
                    <a:pt x="1124" y="1013"/>
                  </a:lnTo>
                  <a:lnTo>
                    <a:pt x="1138" y="1016"/>
                  </a:lnTo>
                  <a:lnTo>
                    <a:pt x="1138" y="1016"/>
                  </a:lnTo>
                  <a:lnTo>
                    <a:pt x="1126" y="1019"/>
                  </a:lnTo>
                  <a:lnTo>
                    <a:pt x="1115" y="1025"/>
                  </a:lnTo>
                  <a:lnTo>
                    <a:pt x="1115" y="1025"/>
                  </a:lnTo>
                  <a:lnTo>
                    <a:pt x="1123" y="1018"/>
                  </a:lnTo>
                  <a:lnTo>
                    <a:pt x="1123" y="1018"/>
                  </a:lnTo>
                  <a:lnTo>
                    <a:pt x="1124" y="1016"/>
                  </a:lnTo>
                  <a:lnTo>
                    <a:pt x="1124" y="1013"/>
                  </a:lnTo>
                  <a:lnTo>
                    <a:pt x="1124" y="1013"/>
                  </a:lnTo>
                  <a:close/>
                  <a:moveTo>
                    <a:pt x="1156" y="1046"/>
                  </a:moveTo>
                  <a:lnTo>
                    <a:pt x="1156" y="1046"/>
                  </a:lnTo>
                  <a:lnTo>
                    <a:pt x="1144" y="1046"/>
                  </a:lnTo>
                  <a:lnTo>
                    <a:pt x="1144" y="1046"/>
                  </a:lnTo>
                  <a:lnTo>
                    <a:pt x="1156" y="1040"/>
                  </a:lnTo>
                  <a:lnTo>
                    <a:pt x="1156" y="1040"/>
                  </a:lnTo>
                  <a:lnTo>
                    <a:pt x="1169" y="1035"/>
                  </a:lnTo>
                  <a:lnTo>
                    <a:pt x="1169" y="1035"/>
                  </a:lnTo>
                  <a:lnTo>
                    <a:pt x="1156" y="1046"/>
                  </a:lnTo>
                  <a:lnTo>
                    <a:pt x="1156" y="1046"/>
                  </a:lnTo>
                  <a:close/>
                  <a:moveTo>
                    <a:pt x="1128" y="1042"/>
                  </a:moveTo>
                  <a:lnTo>
                    <a:pt x="1128" y="1042"/>
                  </a:lnTo>
                  <a:lnTo>
                    <a:pt x="1140" y="1031"/>
                  </a:lnTo>
                  <a:lnTo>
                    <a:pt x="1150" y="1021"/>
                  </a:lnTo>
                  <a:lnTo>
                    <a:pt x="1150" y="1021"/>
                  </a:lnTo>
                  <a:lnTo>
                    <a:pt x="1151" y="1018"/>
                  </a:lnTo>
                  <a:lnTo>
                    <a:pt x="1151" y="1017"/>
                  </a:lnTo>
                  <a:lnTo>
                    <a:pt x="1151" y="1017"/>
                  </a:lnTo>
                  <a:lnTo>
                    <a:pt x="1182" y="1019"/>
                  </a:lnTo>
                  <a:lnTo>
                    <a:pt x="1182" y="1019"/>
                  </a:lnTo>
                  <a:lnTo>
                    <a:pt x="1169" y="1024"/>
                  </a:lnTo>
                  <a:lnTo>
                    <a:pt x="1154" y="1030"/>
                  </a:lnTo>
                  <a:lnTo>
                    <a:pt x="1141" y="1036"/>
                  </a:lnTo>
                  <a:lnTo>
                    <a:pt x="1128" y="1042"/>
                  </a:lnTo>
                  <a:lnTo>
                    <a:pt x="1128" y="1042"/>
                  </a:lnTo>
                  <a:close/>
                  <a:moveTo>
                    <a:pt x="1191" y="1022"/>
                  </a:moveTo>
                  <a:lnTo>
                    <a:pt x="1191" y="1022"/>
                  </a:lnTo>
                  <a:lnTo>
                    <a:pt x="1191" y="1021"/>
                  </a:lnTo>
                  <a:lnTo>
                    <a:pt x="1191" y="1021"/>
                  </a:lnTo>
                  <a:lnTo>
                    <a:pt x="1205" y="1021"/>
                  </a:lnTo>
                  <a:lnTo>
                    <a:pt x="1205" y="1021"/>
                  </a:lnTo>
                  <a:lnTo>
                    <a:pt x="1186" y="1033"/>
                  </a:lnTo>
                  <a:lnTo>
                    <a:pt x="1186" y="1033"/>
                  </a:lnTo>
                  <a:lnTo>
                    <a:pt x="1188" y="1030"/>
                  </a:lnTo>
                  <a:lnTo>
                    <a:pt x="1191" y="1028"/>
                  </a:lnTo>
                  <a:lnTo>
                    <a:pt x="1191" y="1024"/>
                  </a:lnTo>
                  <a:lnTo>
                    <a:pt x="1191" y="1022"/>
                  </a:lnTo>
                  <a:lnTo>
                    <a:pt x="1191" y="1022"/>
                  </a:lnTo>
                  <a:close/>
                  <a:moveTo>
                    <a:pt x="1188" y="1043"/>
                  </a:moveTo>
                  <a:lnTo>
                    <a:pt x="1188" y="1043"/>
                  </a:lnTo>
                  <a:lnTo>
                    <a:pt x="1192" y="1041"/>
                  </a:lnTo>
                  <a:lnTo>
                    <a:pt x="1192" y="1041"/>
                  </a:lnTo>
                  <a:lnTo>
                    <a:pt x="1192" y="1041"/>
                  </a:lnTo>
                  <a:lnTo>
                    <a:pt x="1192" y="1041"/>
                  </a:lnTo>
                  <a:lnTo>
                    <a:pt x="1193" y="1042"/>
                  </a:lnTo>
                  <a:lnTo>
                    <a:pt x="1193" y="1042"/>
                  </a:lnTo>
                  <a:lnTo>
                    <a:pt x="1188" y="1043"/>
                  </a:lnTo>
                  <a:lnTo>
                    <a:pt x="1188" y="1043"/>
                  </a:lnTo>
                  <a:close/>
                  <a:moveTo>
                    <a:pt x="1205" y="1039"/>
                  </a:moveTo>
                  <a:lnTo>
                    <a:pt x="1205" y="1039"/>
                  </a:lnTo>
                  <a:lnTo>
                    <a:pt x="1223" y="1030"/>
                  </a:lnTo>
                  <a:lnTo>
                    <a:pt x="1233" y="1024"/>
                  </a:lnTo>
                  <a:lnTo>
                    <a:pt x="1236" y="1021"/>
                  </a:lnTo>
                  <a:lnTo>
                    <a:pt x="1237" y="1017"/>
                  </a:lnTo>
                  <a:lnTo>
                    <a:pt x="1237" y="1017"/>
                  </a:lnTo>
                  <a:lnTo>
                    <a:pt x="1248" y="1015"/>
                  </a:lnTo>
                  <a:lnTo>
                    <a:pt x="1259" y="1012"/>
                  </a:lnTo>
                  <a:lnTo>
                    <a:pt x="1259" y="1012"/>
                  </a:lnTo>
                  <a:lnTo>
                    <a:pt x="1245" y="1021"/>
                  </a:lnTo>
                  <a:lnTo>
                    <a:pt x="1231" y="1028"/>
                  </a:lnTo>
                  <a:lnTo>
                    <a:pt x="1218" y="1034"/>
                  </a:lnTo>
                  <a:lnTo>
                    <a:pt x="1205" y="1039"/>
                  </a:lnTo>
                  <a:lnTo>
                    <a:pt x="1205" y="1039"/>
                  </a:lnTo>
                  <a:close/>
                  <a:moveTo>
                    <a:pt x="1377" y="597"/>
                  </a:moveTo>
                  <a:lnTo>
                    <a:pt x="1377" y="597"/>
                  </a:lnTo>
                  <a:lnTo>
                    <a:pt x="1370" y="627"/>
                  </a:lnTo>
                  <a:lnTo>
                    <a:pt x="1364" y="656"/>
                  </a:lnTo>
                  <a:lnTo>
                    <a:pt x="1358" y="686"/>
                  </a:lnTo>
                  <a:lnTo>
                    <a:pt x="1353" y="716"/>
                  </a:lnTo>
                  <a:lnTo>
                    <a:pt x="1345" y="777"/>
                  </a:lnTo>
                  <a:lnTo>
                    <a:pt x="1339" y="839"/>
                  </a:lnTo>
                  <a:lnTo>
                    <a:pt x="1339" y="839"/>
                  </a:lnTo>
                  <a:lnTo>
                    <a:pt x="1336" y="866"/>
                  </a:lnTo>
                  <a:lnTo>
                    <a:pt x="1331" y="894"/>
                  </a:lnTo>
                  <a:lnTo>
                    <a:pt x="1328" y="907"/>
                  </a:lnTo>
                  <a:lnTo>
                    <a:pt x="1324" y="919"/>
                  </a:lnTo>
                  <a:lnTo>
                    <a:pt x="1321" y="933"/>
                  </a:lnTo>
                  <a:lnTo>
                    <a:pt x="1315" y="943"/>
                  </a:lnTo>
                  <a:lnTo>
                    <a:pt x="1309" y="956"/>
                  </a:lnTo>
                  <a:lnTo>
                    <a:pt x="1301" y="965"/>
                  </a:lnTo>
                  <a:lnTo>
                    <a:pt x="1293" y="975"/>
                  </a:lnTo>
                  <a:lnTo>
                    <a:pt x="1283" y="983"/>
                  </a:lnTo>
                  <a:lnTo>
                    <a:pt x="1272" y="990"/>
                  </a:lnTo>
                  <a:lnTo>
                    <a:pt x="1260" y="996"/>
                  </a:lnTo>
                  <a:lnTo>
                    <a:pt x="1247" y="1001"/>
                  </a:lnTo>
                  <a:lnTo>
                    <a:pt x="1231" y="1004"/>
                  </a:lnTo>
                  <a:lnTo>
                    <a:pt x="1231" y="1004"/>
                  </a:lnTo>
                  <a:lnTo>
                    <a:pt x="1229" y="1004"/>
                  </a:lnTo>
                  <a:lnTo>
                    <a:pt x="1227" y="1005"/>
                  </a:lnTo>
                  <a:lnTo>
                    <a:pt x="1227" y="1005"/>
                  </a:lnTo>
                  <a:lnTo>
                    <a:pt x="1201" y="1006"/>
                  </a:lnTo>
                  <a:lnTo>
                    <a:pt x="1175" y="1006"/>
                  </a:lnTo>
                  <a:lnTo>
                    <a:pt x="1150" y="1004"/>
                  </a:lnTo>
                  <a:lnTo>
                    <a:pt x="1123" y="1001"/>
                  </a:lnTo>
                  <a:lnTo>
                    <a:pt x="1071" y="993"/>
                  </a:lnTo>
                  <a:lnTo>
                    <a:pt x="1046" y="989"/>
                  </a:lnTo>
                  <a:lnTo>
                    <a:pt x="1021" y="986"/>
                  </a:lnTo>
                  <a:lnTo>
                    <a:pt x="1021" y="986"/>
                  </a:lnTo>
                  <a:lnTo>
                    <a:pt x="969" y="981"/>
                  </a:lnTo>
                  <a:lnTo>
                    <a:pt x="916" y="976"/>
                  </a:lnTo>
                  <a:lnTo>
                    <a:pt x="811" y="969"/>
                  </a:lnTo>
                  <a:lnTo>
                    <a:pt x="811" y="969"/>
                  </a:lnTo>
                  <a:lnTo>
                    <a:pt x="790" y="969"/>
                  </a:lnTo>
                  <a:lnTo>
                    <a:pt x="769" y="969"/>
                  </a:lnTo>
                  <a:lnTo>
                    <a:pt x="726" y="971"/>
                  </a:lnTo>
                  <a:lnTo>
                    <a:pt x="684" y="972"/>
                  </a:lnTo>
                  <a:lnTo>
                    <a:pt x="663" y="972"/>
                  </a:lnTo>
                  <a:lnTo>
                    <a:pt x="642" y="971"/>
                  </a:lnTo>
                  <a:lnTo>
                    <a:pt x="642" y="971"/>
                  </a:lnTo>
                  <a:lnTo>
                    <a:pt x="630" y="969"/>
                  </a:lnTo>
                  <a:lnTo>
                    <a:pt x="618" y="966"/>
                  </a:lnTo>
                  <a:lnTo>
                    <a:pt x="608" y="963"/>
                  </a:lnTo>
                  <a:lnTo>
                    <a:pt x="598" y="959"/>
                  </a:lnTo>
                  <a:lnTo>
                    <a:pt x="589" y="954"/>
                  </a:lnTo>
                  <a:lnTo>
                    <a:pt x="580" y="949"/>
                  </a:lnTo>
                  <a:lnTo>
                    <a:pt x="573" y="943"/>
                  </a:lnTo>
                  <a:lnTo>
                    <a:pt x="566" y="937"/>
                  </a:lnTo>
                  <a:lnTo>
                    <a:pt x="559" y="930"/>
                  </a:lnTo>
                  <a:lnTo>
                    <a:pt x="553" y="923"/>
                  </a:lnTo>
                  <a:lnTo>
                    <a:pt x="542" y="905"/>
                  </a:lnTo>
                  <a:lnTo>
                    <a:pt x="531" y="886"/>
                  </a:lnTo>
                  <a:lnTo>
                    <a:pt x="522" y="865"/>
                  </a:lnTo>
                  <a:lnTo>
                    <a:pt x="522" y="865"/>
                  </a:lnTo>
                  <a:lnTo>
                    <a:pt x="522" y="862"/>
                  </a:lnTo>
                  <a:lnTo>
                    <a:pt x="522" y="858"/>
                  </a:lnTo>
                  <a:lnTo>
                    <a:pt x="521" y="856"/>
                  </a:lnTo>
                  <a:lnTo>
                    <a:pt x="520" y="854"/>
                  </a:lnTo>
                  <a:lnTo>
                    <a:pt x="518" y="856"/>
                  </a:lnTo>
                  <a:lnTo>
                    <a:pt x="518" y="856"/>
                  </a:lnTo>
                  <a:lnTo>
                    <a:pt x="509" y="836"/>
                  </a:lnTo>
                  <a:lnTo>
                    <a:pt x="503" y="822"/>
                  </a:lnTo>
                  <a:lnTo>
                    <a:pt x="495" y="806"/>
                  </a:lnTo>
                  <a:lnTo>
                    <a:pt x="486" y="792"/>
                  </a:lnTo>
                  <a:lnTo>
                    <a:pt x="478" y="781"/>
                  </a:lnTo>
                  <a:lnTo>
                    <a:pt x="474" y="776"/>
                  </a:lnTo>
                  <a:lnTo>
                    <a:pt x="469" y="774"/>
                  </a:lnTo>
                  <a:lnTo>
                    <a:pt x="466" y="772"/>
                  </a:lnTo>
                  <a:lnTo>
                    <a:pt x="462" y="772"/>
                  </a:lnTo>
                  <a:lnTo>
                    <a:pt x="462" y="772"/>
                  </a:lnTo>
                  <a:lnTo>
                    <a:pt x="353" y="823"/>
                  </a:lnTo>
                  <a:lnTo>
                    <a:pt x="299" y="848"/>
                  </a:lnTo>
                  <a:lnTo>
                    <a:pt x="246" y="876"/>
                  </a:lnTo>
                  <a:lnTo>
                    <a:pt x="246" y="876"/>
                  </a:lnTo>
                  <a:lnTo>
                    <a:pt x="231" y="884"/>
                  </a:lnTo>
                  <a:lnTo>
                    <a:pt x="217" y="894"/>
                  </a:lnTo>
                  <a:lnTo>
                    <a:pt x="202" y="903"/>
                  </a:lnTo>
                  <a:lnTo>
                    <a:pt x="189" y="913"/>
                  </a:lnTo>
                  <a:lnTo>
                    <a:pt x="164" y="935"/>
                  </a:lnTo>
                  <a:lnTo>
                    <a:pt x="140" y="959"/>
                  </a:lnTo>
                  <a:lnTo>
                    <a:pt x="140" y="959"/>
                  </a:lnTo>
                  <a:lnTo>
                    <a:pt x="118" y="983"/>
                  </a:lnTo>
                  <a:lnTo>
                    <a:pt x="95" y="1006"/>
                  </a:lnTo>
                  <a:lnTo>
                    <a:pt x="83" y="1017"/>
                  </a:lnTo>
                  <a:lnTo>
                    <a:pt x="71" y="1028"/>
                  </a:lnTo>
                  <a:lnTo>
                    <a:pt x="58" y="1037"/>
                  </a:lnTo>
                  <a:lnTo>
                    <a:pt x="43" y="1045"/>
                  </a:lnTo>
                  <a:lnTo>
                    <a:pt x="43" y="1045"/>
                  </a:lnTo>
                  <a:lnTo>
                    <a:pt x="42" y="1037"/>
                  </a:lnTo>
                  <a:lnTo>
                    <a:pt x="42" y="1037"/>
                  </a:lnTo>
                  <a:lnTo>
                    <a:pt x="41" y="1029"/>
                  </a:lnTo>
                  <a:lnTo>
                    <a:pt x="41" y="1029"/>
                  </a:lnTo>
                  <a:lnTo>
                    <a:pt x="42" y="1015"/>
                  </a:lnTo>
                  <a:lnTo>
                    <a:pt x="46" y="1000"/>
                  </a:lnTo>
                  <a:lnTo>
                    <a:pt x="51" y="987"/>
                  </a:lnTo>
                  <a:lnTo>
                    <a:pt x="57" y="974"/>
                  </a:lnTo>
                  <a:lnTo>
                    <a:pt x="64" y="960"/>
                  </a:lnTo>
                  <a:lnTo>
                    <a:pt x="72" y="947"/>
                  </a:lnTo>
                  <a:lnTo>
                    <a:pt x="82" y="935"/>
                  </a:lnTo>
                  <a:lnTo>
                    <a:pt x="93" y="922"/>
                  </a:lnTo>
                  <a:lnTo>
                    <a:pt x="114" y="899"/>
                  </a:lnTo>
                  <a:lnTo>
                    <a:pt x="138" y="877"/>
                  </a:lnTo>
                  <a:lnTo>
                    <a:pt x="161" y="858"/>
                  </a:lnTo>
                  <a:lnTo>
                    <a:pt x="183" y="841"/>
                  </a:lnTo>
                  <a:lnTo>
                    <a:pt x="183" y="841"/>
                  </a:lnTo>
                  <a:lnTo>
                    <a:pt x="216" y="818"/>
                  </a:lnTo>
                  <a:lnTo>
                    <a:pt x="248" y="798"/>
                  </a:lnTo>
                  <a:lnTo>
                    <a:pt x="283" y="780"/>
                  </a:lnTo>
                  <a:lnTo>
                    <a:pt x="300" y="771"/>
                  </a:lnTo>
                  <a:lnTo>
                    <a:pt x="318" y="764"/>
                  </a:lnTo>
                  <a:lnTo>
                    <a:pt x="318" y="764"/>
                  </a:lnTo>
                  <a:lnTo>
                    <a:pt x="355" y="750"/>
                  </a:lnTo>
                  <a:lnTo>
                    <a:pt x="373" y="741"/>
                  </a:lnTo>
                  <a:lnTo>
                    <a:pt x="390" y="733"/>
                  </a:lnTo>
                  <a:lnTo>
                    <a:pt x="390" y="733"/>
                  </a:lnTo>
                  <a:lnTo>
                    <a:pt x="401" y="724"/>
                  </a:lnTo>
                  <a:lnTo>
                    <a:pt x="414" y="711"/>
                  </a:lnTo>
                  <a:lnTo>
                    <a:pt x="420" y="703"/>
                  </a:lnTo>
                  <a:lnTo>
                    <a:pt x="424" y="695"/>
                  </a:lnTo>
                  <a:lnTo>
                    <a:pt x="426" y="689"/>
                  </a:lnTo>
                  <a:lnTo>
                    <a:pt x="426" y="686"/>
                  </a:lnTo>
                  <a:lnTo>
                    <a:pt x="425" y="683"/>
                  </a:lnTo>
                  <a:lnTo>
                    <a:pt x="425" y="683"/>
                  </a:lnTo>
                  <a:lnTo>
                    <a:pt x="427" y="671"/>
                  </a:lnTo>
                  <a:lnTo>
                    <a:pt x="427" y="659"/>
                  </a:lnTo>
                  <a:lnTo>
                    <a:pt x="427" y="659"/>
                  </a:lnTo>
                  <a:lnTo>
                    <a:pt x="427" y="647"/>
                  </a:lnTo>
                  <a:lnTo>
                    <a:pt x="426" y="635"/>
                  </a:lnTo>
                  <a:lnTo>
                    <a:pt x="424" y="623"/>
                  </a:lnTo>
                  <a:lnTo>
                    <a:pt x="421" y="611"/>
                  </a:lnTo>
                  <a:lnTo>
                    <a:pt x="413" y="588"/>
                  </a:lnTo>
                  <a:lnTo>
                    <a:pt x="403" y="567"/>
                  </a:lnTo>
                  <a:lnTo>
                    <a:pt x="392" y="544"/>
                  </a:lnTo>
                  <a:lnTo>
                    <a:pt x="382" y="522"/>
                  </a:lnTo>
                  <a:lnTo>
                    <a:pt x="371" y="500"/>
                  </a:lnTo>
                  <a:lnTo>
                    <a:pt x="360" y="479"/>
                  </a:lnTo>
                  <a:lnTo>
                    <a:pt x="360" y="479"/>
                  </a:lnTo>
                  <a:lnTo>
                    <a:pt x="343" y="438"/>
                  </a:lnTo>
                  <a:lnTo>
                    <a:pt x="332" y="412"/>
                  </a:lnTo>
                  <a:lnTo>
                    <a:pt x="323" y="385"/>
                  </a:lnTo>
                  <a:lnTo>
                    <a:pt x="313" y="357"/>
                  </a:lnTo>
                  <a:lnTo>
                    <a:pt x="305" y="329"/>
                  </a:lnTo>
                  <a:lnTo>
                    <a:pt x="300" y="303"/>
                  </a:lnTo>
                  <a:lnTo>
                    <a:pt x="297" y="290"/>
                  </a:lnTo>
                  <a:lnTo>
                    <a:pt x="297" y="279"/>
                  </a:lnTo>
                  <a:lnTo>
                    <a:pt x="297" y="279"/>
                  </a:lnTo>
                  <a:lnTo>
                    <a:pt x="297" y="268"/>
                  </a:lnTo>
                  <a:lnTo>
                    <a:pt x="300" y="258"/>
                  </a:lnTo>
                  <a:lnTo>
                    <a:pt x="305" y="249"/>
                  </a:lnTo>
                  <a:lnTo>
                    <a:pt x="307" y="244"/>
                  </a:lnTo>
                  <a:lnTo>
                    <a:pt x="311" y="240"/>
                  </a:lnTo>
                  <a:lnTo>
                    <a:pt x="311" y="240"/>
                  </a:lnTo>
                  <a:lnTo>
                    <a:pt x="313" y="243"/>
                  </a:lnTo>
                  <a:lnTo>
                    <a:pt x="317" y="243"/>
                  </a:lnTo>
                  <a:lnTo>
                    <a:pt x="321" y="243"/>
                  </a:lnTo>
                  <a:lnTo>
                    <a:pt x="327" y="241"/>
                  </a:lnTo>
                  <a:lnTo>
                    <a:pt x="344" y="235"/>
                  </a:lnTo>
                  <a:lnTo>
                    <a:pt x="366" y="227"/>
                  </a:lnTo>
                  <a:lnTo>
                    <a:pt x="391" y="215"/>
                  </a:lnTo>
                  <a:lnTo>
                    <a:pt x="418" y="202"/>
                  </a:lnTo>
                  <a:lnTo>
                    <a:pt x="478" y="169"/>
                  </a:lnTo>
                  <a:lnTo>
                    <a:pt x="538" y="134"/>
                  </a:lnTo>
                  <a:lnTo>
                    <a:pt x="593" y="103"/>
                  </a:lnTo>
                  <a:lnTo>
                    <a:pt x="658" y="63"/>
                  </a:lnTo>
                  <a:lnTo>
                    <a:pt x="658" y="63"/>
                  </a:lnTo>
                  <a:lnTo>
                    <a:pt x="678" y="52"/>
                  </a:lnTo>
                  <a:lnTo>
                    <a:pt x="698" y="41"/>
                  </a:lnTo>
                  <a:lnTo>
                    <a:pt x="719" y="32"/>
                  </a:lnTo>
                  <a:lnTo>
                    <a:pt x="740" y="23"/>
                  </a:lnTo>
                  <a:lnTo>
                    <a:pt x="761" y="17"/>
                  </a:lnTo>
                  <a:lnTo>
                    <a:pt x="784" y="14"/>
                  </a:lnTo>
                  <a:lnTo>
                    <a:pt x="807" y="11"/>
                  </a:lnTo>
                  <a:lnTo>
                    <a:pt x="817" y="13"/>
                  </a:lnTo>
                  <a:lnTo>
                    <a:pt x="829" y="14"/>
                  </a:lnTo>
                  <a:lnTo>
                    <a:pt x="829" y="14"/>
                  </a:lnTo>
                  <a:lnTo>
                    <a:pt x="850" y="17"/>
                  </a:lnTo>
                  <a:lnTo>
                    <a:pt x="870" y="22"/>
                  </a:lnTo>
                  <a:lnTo>
                    <a:pt x="890" y="29"/>
                  </a:lnTo>
                  <a:lnTo>
                    <a:pt x="909" y="38"/>
                  </a:lnTo>
                  <a:lnTo>
                    <a:pt x="928" y="46"/>
                  </a:lnTo>
                  <a:lnTo>
                    <a:pt x="946" y="57"/>
                  </a:lnTo>
                  <a:lnTo>
                    <a:pt x="982" y="78"/>
                  </a:lnTo>
                  <a:lnTo>
                    <a:pt x="982" y="78"/>
                  </a:lnTo>
                  <a:lnTo>
                    <a:pt x="1023" y="102"/>
                  </a:lnTo>
                  <a:lnTo>
                    <a:pt x="1064" y="126"/>
                  </a:lnTo>
                  <a:lnTo>
                    <a:pt x="1147" y="171"/>
                  </a:lnTo>
                  <a:lnTo>
                    <a:pt x="1188" y="196"/>
                  </a:lnTo>
                  <a:lnTo>
                    <a:pt x="1229" y="221"/>
                  </a:lnTo>
                  <a:lnTo>
                    <a:pt x="1268" y="247"/>
                  </a:lnTo>
                  <a:lnTo>
                    <a:pt x="1305" y="276"/>
                  </a:lnTo>
                  <a:lnTo>
                    <a:pt x="1305" y="276"/>
                  </a:lnTo>
                  <a:lnTo>
                    <a:pt x="1322" y="290"/>
                  </a:lnTo>
                  <a:lnTo>
                    <a:pt x="1339" y="304"/>
                  </a:lnTo>
                  <a:lnTo>
                    <a:pt x="1355" y="318"/>
                  </a:lnTo>
                  <a:lnTo>
                    <a:pt x="1370" y="334"/>
                  </a:lnTo>
                  <a:lnTo>
                    <a:pt x="1383" y="352"/>
                  </a:lnTo>
                  <a:lnTo>
                    <a:pt x="1388" y="361"/>
                  </a:lnTo>
                  <a:lnTo>
                    <a:pt x="1393" y="370"/>
                  </a:lnTo>
                  <a:lnTo>
                    <a:pt x="1398" y="380"/>
                  </a:lnTo>
                  <a:lnTo>
                    <a:pt x="1401" y="391"/>
                  </a:lnTo>
                  <a:lnTo>
                    <a:pt x="1404" y="400"/>
                  </a:lnTo>
                  <a:lnTo>
                    <a:pt x="1406" y="411"/>
                  </a:lnTo>
                  <a:lnTo>
                    <a:pt x="1406" y="411"/>
                  </a:lnTo>
                  <a:lnTo>
                    <a:pt x="1407" y="435"/>
                  </a:lnTo>
                  <a:lnTo>
                    <a:pt x="1407" y="458"/>
                  </a:lnTo>
                  <a:lnTo>
                    <a:pt x="1405" y="482"/>
                  </a:lnTo>
                  <a:lnTo>
                    <a:pt x="1401" y="505"/>
                  </a:lnTo>
                  <a:lnTo>
                    <a:pt x="1395" y="528"/>
                  </a:lnTo>
                  <a:lnTo>
                    <a:pt x="1390" y="551"/>
                  </a:lnTo>
                  <a:lnTo>
                    <a:pt x="1377" y="597"/>
                  </a:lnTo>
                  <a:lnTo>
                    <a:pt x="1377" y="597"/>
                  </a:ln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grpSp>
      <p:sp>
        <p:nvSpPr>
          <p:cNvPr id="42" name="文本框 41"/>
          <p:cNvSpPr txBox="1"/>
          <p:nvPr/>
        </p:nvSpPr>
        <p:spPr>
          <a:xfrm>
            <a:off x="767812" y="5964156"/>
            <a:ext cx="2718435" cy="523220"/>
          </a:xfrm>
          <a:prstGeom prst="rect">
            <a:avLst/>
          </a:prstGeom>
          <a:noFill/>
        </p:spPr>
        <p:txBody>
          <a:bodyPr wrap="square" rtlCol="0" anchor="t">
            <a:spAutoFit/>
          </a:bodyPr>
          <a:lstStyle/>
          <a:p>
            <a:pPr>
              <a:spcBef>
                <a:spcPct val="20000"/>
              </a:spcBef>
              <a:buNone/>
            </a:pPr>
            <a:r>
              <a:rPr lang="zh-CN" altLang="en-US" sz="1400" dirty="0">
                <a:latin typeface="微软雅黑" panose="020B0503020204020204" charset="-122"/>
                <a:ea typeface="微软雅黑" panose="020B0503020204020204" charset="-122"/>
                <a:sym typeface="+mn-ea"/>
              </a:rPr>
              <a:t>技术人员。负责</a:t>
            </a:r>
            <a:r>
              <a:rPr lang="en-US" altLang="zh-CN" sz="1400" dirty="0">
                <a:latin typeface="微软雅黑" panose="020B0503020204020204" charset="-122"/>
                <a:ea typeface="微软雅黑" panose="020B0503020204020204" charset="-122"/>
                <a:sym typeface="+mn-ea"/>
              </a:rPr>
              <a:t>mcookie</a:t>
            </a:r>
            <a:r>
              <a:rPr lang="zh-CN" altLang="en-US" sz="1400" dirty="0">
                <a:latin typeface="微软雅黑" panose="020B0503020204020204" charset="-122"/>
                <a:ea typeface="微软雅黑" panose="020B0503020204020204" charset="-122"/>
                <a:sym typeface="+mn-ea"/>
              </a:rPr>
              <a:t>单个组件</a:t>
            </a:r>
            <a:endParaRPr lang="zh-CN" altLang="en-US" sz="1400" dirty="0">
              <a:latin typeface="微软雅黑" panose="020B0503020204020204" charset="-122"/>
              <a:ea typeface="微软雅黑" panose="020B0503020204020204" charset="-122"/>
            </a:endParaRPr>
          </a:p>
        </p:txBody>
      </p:sp>
      <p:sp>
        <p:nvSpPr>
          <p:cNvPr id="43" name="文本框 42"/>
          <p:cNvSpPr txBox="1"/>
          <p:nvPr/>
        </p:nvSpPr>
        <p:spPr>
          <a:xfrm>
            <a:off x="8689201" y="5981169"/>
            <a:ext cx="2718435" cy="523220"/>
          </a:xfrm>
          <a:prstGeom prst="rect">
            <a:avLst/>
          </a:prstGeom>
          <a:noFill/>
        </p:spPr>
        <p:txBody>
          <a:bodyPr wrap="square" rtlCol="0" anchor="t">
            <a:spAutoFit/>
          </a:bodyPr>
          <a:lstStyle/>
          <a:p>
            <a:pPr>
              <a:spcBef>
                <a:spcPct val="20000"/>
              </a:spcBef>
            </a:pPr>
            <a:r>
              <a:rPr lang="zh-CN" altLang="en-US" sz="1400" dirty="0">
                <a:latin typeface="微软雅黑" panose="020B0503020204020204" charset="-122"/>
                <a:ea typeface="微软雅黑" panose="020B0503020204020204" charset="-122"/>
                <a:sym typeface="+mn-ea"/>
              </a:rPr>
              <a:t>技术人员。负责</a:t>
            </a:r>
            <a:r>
              <a:rPr lang="en-US" altLang="zh-CN" sz="1400" dirty="0">
                <a:latin typeface="微软雅黑" panose="020B0503020204020204" charset="-122"/>
                <a:ea typeface="微软雅黑" panose="020B0503020204020204" charset="-122"/>
                <a:sym typeface="+mn-ea"/>
              </a:rPr>
              <a:t>mcookie</a:t>
            </a:r>
            <a:r>
              <a:rPr lang="zh-CN" altLang="en-US" sz="1400" dirty="0">
                <a:latin typeface="微软雅黑" panose="020B0503020204020204" charset="-122"/>
                <a:ea typeface="微软雅黑" panose="020B0503020204020204" charset="-122"/>
                <a:sym typeface="+mn-ea"/>
              </a:rPr>
              <a:t>单个组件</a:t>
            </a:r>
            <a:endParaRPr lang="zh-CN" altLang="en-US" sz="1400" dirty="0">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1000"/>
                                        <p:tgtEl>
                                          <p:spTgt spid="21"/>
                                        </p:tgtEl>
                                      </p:cBhvr>
                                    </p:animEffect>
                                    <p:anim calcmode="lin" valueType="num">
                                      <p:cBhvr>
                                        <p:cTn id="13" dur="1000" fill="hold"/>
                                        <p:tgtEl>
                                          <p:spTgt spid="21"/>
                                        </p:tgtEl>
                                        <p:attrNameLst>
                                          <p:attrName>ppt_x</p:attrName>
                                        </p:attrNameLst>
                                      </p:cBhvr>
                                      <p:tavLst>
                                        <p:tav tm="0">
                                          <p:val>
                                            <p:strVal val="#ppt_x"/>
                                          </p:val>
                                        </p:tav>
                                        <p:tav tm="100000">
                                          <p:val>
                                            <p:strVal val="#ppt_x"/>
                                          </p:val>
                                        </p:tav>
                                      </p:tavLst>
                                    </p:anim>
                                    <p:anim calcmode="lin" valueType="num">
                                      <p:cBhvr>
                                        <p:cTn id="14" dur="1000" fill="hold"/>
                                        <p:tgtEl>
                                          <p:spTgt spid="2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1000"/>
                                        <p:tgtEl>
                                          <p:spTgt spid="24"/>
                                        </p:tgtEl>
                                      </p:cBhvr>
                                    </p:animEffect>
                                    <p:anim calcmode="lin" valueType="num">
                                      <p:cBhvr>
                                        <p:cTn id="18" dur="1000" fill="hold"/>
                                        <p:tgtEl>
                                          <p:spTgt spid="24"/>
                                        </p:tgtEl>
                                        <p:attrNameLst>
                                          <p:attrName>ppt_x</p:attrName>
                                        </p:attrNameLst>
                                      </p:cBhvr>
                                      <p:tavLst>
                                        <p:tav tm="0">
                                          <p:val>
                                            <p:strVal val="#ppt_x"/>
                                          </p:val>
                                        </p:tav>
                                        <p:tav tm="100000">
                                          <p:val>
                                            <p:strVal val="#ppt_x"/>
                                          </p:val>
                                        </p:tav>
                                      </p:tavLst>
                                    </p:anim>
                                    <p:anim calcmode="lin" valueType="num">
                                      <p:cBhvr>
                                        <p:cTn id="19" dur="1000" fill="hold"/>
                                        <p:tgtEl>
                                          <p:spTgt spid="24"/>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8"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500"/>
                                        <p:tgtEl>
                                          <p:spTgt spid="27"/>
                                        </p:tgtEl>
                                      </p:cBhvr>
                                    </p:animEffect>
                                  </p:childTnLst>
                                </p:cTn>
                              </p:par>
                              <p:par>
                                <p:cTn id="24" presetID="22" presetClass="entr" presetSubtype="8" fill="hold" grpId="0" nodeType="withEffect">
                                  <p:stCondLst>
                                    <p:cond delay="500"/>
                                  </p:stCondLst>
                                  <p:childTnLst>
                                    <p:set>
                                      <p:cBhvr>
                                        <p:cTn id="25" dur="1" fill="hold">
                                          <p:stCondLst>
                                            <p:cond delay="0"/>
                                          </p:stCondLst>
                                        </p:cTn>
                                        <p:tgtEl>
                                          <p:spTgt spid="29"/>
                                        </p:tgtEl>
                                        <p:attrNameLst>
                                          <p:attrName>style.visibility</p:attrName>
                                        </p:attrNameLst>
                                      </p:cBhvr>
                                      <p:to>
                                        <p:strVal val="visible"/>
                                      </p:to>
                                    </p:set>
                                    <p:animEffect transition="in" filter="wipe(left)">
                                      <p:cBhvr>
                                        <p:cTn id="26" dur="500"/>
                                        <p:tgtEl>
                                          <p:spTgt spid="29"/>
                                        </p:tgtEl>
                                      </p:cBhvr>
                                    </p:animEffect>
                                  </p:childTnLst>
                                </p:cTn>
                              </p:par>
                              <p:par>
                                <p:cTn id="27" presetID="42" presetClass="entr" presetSubtype="0" fill="hold" nodeType="withEffect">
                                  <p:stCondLst>
                                    <p:cond delay="500"/>
                                  </p:stCondLst>
                                  <p:childTnLst>
                                    <p:set>
                                      <p:cBhvr>
                                        <p:cTn id="28" dur="1" fill="hold">
                                          <p:stCondLst>
                                            <p:cond delay="0"/>
                                          </p:stCondLst>
                                        </p:cTn>
                                        <p:tgtEl>
                                          <p:spTgt spid="2"/>
                                        </p:tgtEl>
                                        <p:attrNameLst>
                                          <p:attrName>style.visibility</p:attrName>
                                        </p:attrNameLst>
                                      </p:cBhvr>
                                      <p:to>
                                        <p:strVal val="visible"/>
                                      </p:to>
                                    </p:set>
                                    <p:animEffect transition="in" filter="fade">
                                      <p:cBhvr>
                                        <p:cTn id="29" dur="1000"/>
                                        <p:tgtEl>
                                          <p:spTgt spid="2"/>
                                        </p:tgtEl>
                                      </p:cBhvr>
                                    </p:animEffect>
                                    <p:anim calcmode="lin" valueType="num">
                                      <p:cBhvr>
                                        <p:cTn id="30" dur="1000" fill="hold"/>
                                        <p:tgtEl>
                                          <p:spTgt spid="2"/>
                                        </p:tgtEl>
                                        <p:attrNameLst>
                                          <p:attrName>ppt_x</p:attrName>
                                        </p:attrNameLst>
                                      </p:cBhvr>
                                      <p:tavLst>
                                        <p:tav tm="0">
                                          <p:val>
                                            <p:strVal val="#ppt_x"/>
                                          </p:val>
                                        </p:tav>
                                        <p:tav tm="100000">
                                          <p:val>
                                            <p:strVal val="#ppt_x"/>
                                          </p:val>
                                        </p:tav>
                                      </p:tavLst>
                                    </p:anim>
                                    <p:anim calcmode="lin" valueType="num">
                                      <p:cBhvr>
                                        <p:cTn id="31" dur="1000" fill="hold"/>
                                        <p:tgtEl>
                                          <p:spTgt spid="2"/>
                                        </p:tgtEl>
                                        <p:attrNameLst>
                                          <p:attrName>ppt_y</p:attrName>
                                        </p:attrNameLst>
                                      </p:cBhvr>
                                      <p:tavLst>
                                        <p:tav tm="0">
                                          <p:val>
                                            <p:strVal val="#ppt_y+.1"/>
                                          </p:val>
                                        </p:tav>
                                        <p:tav tm="100000">
                                          <p:val>
                                            <p:strVal val="#ppt_y"/>
                                          </p:val>
                                        </p:tav>
                                      </p:tavLst>
                                    </p:anim>
                                  </p:childTnLst>
                                </p:cTn>
                              </p:par>
                              <p:par>
                                <p:cTn id="32" presetID="22" presetClass="entr" presetSubtype="8" fill="hold" grpId="0" nodeType="withEffect">
                                  <p:stCondLst>
                                    <p:cond delay="500"/>
                                  </p:stCondLst>
                                  <p:childTnLst>
                                    <p:set>
                                      <p:cBhvr>
                                        <p:cTn id="33" dur="1" fill="hold">
                                          <p:stCondLst>
                                            <p:cond delay="0"/>
                                          </p:stCondLst>
                                        </p:cTn>
                                        <p:tgtEl>
                                          <p:spTgt spid="32"/>
                                        </p:tgtEl>
                                        <p:attrNameLst>
                                          <p:attrName>style.visibility</p:attrName>
                                        </p:attrNameLst>
                                      </p:cBhvr>
                                      <p:to>
                                        <p:strVal val="visible"/>
                                      </p:to>
                                    </p:set>
                                    <p:animEffect transition="in" filter="wipe(left)">
                                      <p:cBhvr>
                                        <p:cTn id="34" dur="500"/>
                                        <p:tgtEl>
                                          <p:spTgt spid="32"/>
                                        </p:tgtEl>
                                      </p:cBhvr>
                                    </p:animEffect>
                                  </p:childTnLst>
                                </p:cTn>
                              </p:par>
                              <p:par>
                                <p:cTn id="35" presetID="42" presetClass="entr" presetSubtype="0" fill="hold" nodeType="with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fade">
                                      <p:cBhvr>
                                        <p:cTn id="37" dur="1000"/>
                                        <p:tgtEl>
                                          <p:spTgt spid="34"/>
                                        </p:tgtEl>
                                      </p:cBhvr>
                                    </p:animEffect>
                                    <p:anim calcmode="lin" valueType="num">
                                      <p:cBhvr>
                                        <p:cTn id="38" dur="1000" fill="hold"/>
                                        <p:tgtEl>
                                          <p:spTgt spid="34"/>
                                        </p:tgtEl>
                                        <p:attrNameLst>
                                          <p:attrName>ppt_x</p:attrName>
                                        </p:attrNameLst>
                                      </p:cBhvr>
                                      <p:tavLst>
                                        <p:tav tm="0">
                                          <p:val>
                                            <p:strVal val="#ppt_x"/>
                                          </p:val>
                                        </p:tav>
                                        <p:tav tm="100000">
                                          <p:val>
                                            <p:strVal val="#ppt_x"/>
                                          </p:val>
                                        </p:tav>
                                      </p:tavLst>
                                    </p:anim>
                                    <p:anim calcmode="lin" valueType="num">
                                      <p:cBhvr>
                                        <p:cTn id="39" dur="1000" fill="hold"/>
                                        <p:tgtEl>
                                          <p:spTgt spid="34"/>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1000"/>
                                        <p:tgtEl>
                                          <p:spTgt spid="39"/>
                                        </p:tgtEl>
                                      </p:cBhvr>
                                    </p:animEffect>
                                    <p:anim calcmode="lin" valueType="num">
                                      <p:cBhvr>
                                        <p:cTn id="43" dur="1000" fill="hold"/>
                                        <p:tgtEl>
                                          <p:spTgt spid="39"/>
                                        </p:tgtEl>
                                        <p:attrNameLst>
                                          <p:attrName>ppt_x</p:attrName>
                                        </p:attrNameLst>
                                      </p:cBhvr>
                                      <p:tavLst>
                                        <p:tav tm="0">
                                          <p:val>
                                            <p:strVal val="#ppt_x"/>
                                          </p:val>
                                        </p:tav>
                                        <p:tav tm="100000">
                                          <p:val>
                                            <p:strVal val="#ppt_x"/>
                                          </p:val>
                                        </p:tav>
                                      </p:tavLst>
                                    </p:anim>
                                    <p:anim calcmode="lin" valueType="num">
                                      <p:cBhvr>
                                        <p:cTn id="44"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9" grpId="0"/>
      <p:bldP spid="3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椭圆 67"/>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638962" y="-347987"/>
            <a:ext cx="844942" cy="1606357"/>
            <a:chOff x="8730" y="0"/>
            <a:chExt cx="1589087" cy="3021084"/>
          </a:xfrm>
          <a:gradFill>
            <a:gsLst>
              <a:gs pos="0">
                <a:srgbClr val="254E6B"/>
              </a:gs>
              <a:gs pos="100000">
                <a:srgbClr val="1F3F57"/>
              </a:gs>
            </a:gsLst>
            <a:lin ang="2700000" scaled="1"/>
          </a:gradFill>
        </p:grpSpPr>
        <p:cxnSp>
          <p:nvCxnSpPr>
            <p:cNvPr id="4" name="直接连接符 3"/>
            <p:cNvCxnSpPr/>
            <p:nvPr/>
          </p:nvCxnSpPr>
          <p:spPr>
            <a:xfrm>
              <a:off x="803273" y="0"/>
              <a:ext cx="0" cy="1381196"/>
            </a:xfrm>
            <a:prstGeom prst="line">
              <a:avLst/>
            </a:prstGeom>
            <a:grpFill/>
            <a:ln w="28575">
              <a:solidFill>
                <a:srgbClr val="3D3D3D"/>
              </a:solidFill>
            </a:ln>
          </p:spPr>
          <p:style>
            <a:lnRef idx="1">
              <a:schemeClr val="accent1"/>
            </a:lnRef>
            <a:fillRef idx="0">
              <a:schemeClr val="accent1"/>
            </a:fillRef>
            <a:effectRef idx="0">
              <a:schemeClr val="accent1"/>
            </a:effectRef>
            <a:fontRef idx="minor">
              <a:schemeClr val="tx1"/>
            </a:fontRef>
          </p:style>
        </p:cxnSp>
        <p:grpSp>
          <p:nvGrpSpPr>
            <p:cNvPr id="5" name="Group 4"/>
            <p:cNvGrpSpPr>
              <a:grpSpLocks noChangeAspect="1"/>
            </p:cNvGrpSpPr>
            <p:nvPr/>
          </p:nvGrpSpPr>
          <p:grpSpPr bwMode="auto">
            <a:xfrm>
              <a:off x="8730" y="1381196"/>
              <a:ext cx="1589087" cy="1639888"/>
              <a:chOff x="1308" y="1009"/>
              <a:chExt cx="1001" cy="1033"/>
            </a:xfrm>
            <a:grpFill/>
          </p:grpSpPr>
          <p:sp>
            <p:nvSpPr>
              <p:cNvPr id="6"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0"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1"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2"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3"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4"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16" name="Freeform 34"/>
          <p:cNvSpPr>
            <a:spLocks noEditPoints="1"/>
          </p:cNvSpPr>
          <p:nvPr/>
        </p:nvSpPr>
        <p:spPr bwMode="auto">
          <a:xfrm>
            <a:off x="4040609" y="799569"/>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pic>
        <p:nvPicPr>
          <p:cNvPr id="38" name="图片 37"/>
          <p:cNvPicPr>
            <a:picLocks noChangeAspect="1"/>
          </p:cNvPicPr>
          <p:nvPr/>
        </p:nvPicPr>
        <p:blipFill>
          <a:blip r:embed="rId3"/>
          <a:stretch>
            <a:fillRect/>
          </a:stretch>
        </p:blipFill>
        <p:spPr>
          <a:xfrm>
            <a:off x="1407160" y="1534160"/>
            <a:ext cx="2795270" cy="2098040"/>
          </a:xfrm>
          <a:prstGeom prst="rect">
            <a:avLst/>
          </a:prstGeom>
        </p:spPr>
      </p:pic>
      <p:pic>
        <p:nvPicPr>
          <p:cNvPr id="39" name="图片 38"/>
          <p:cNvPicPr>
            <a:picLocks noChangeAspect="1"/>
          </p:cNvPicPr>
          <p:nvPr/>
        </p:nvPicPr>
        <p:blipFill>
          <a:blip r:embed="rId4"/>
          <a:stretch>
            <a:fillRect/>
          </a:stretch>
        </p:blipFill>
        <p:spPr>
          <a:xfrm>
            <a:off x="6897370" y="1475740"/>
            <a:ext cx="3075940" cy="2307590"/>
          </a:xfrm>
          <a:prstGeom prst="rect">
            <a:avLst/>
          </a:prstGeom>
        </p:spPr>
      </p:pic>
      <p:pic>
        <p:nvPicPr>
          <p:cNvPr id="40" name="图片 39"/>
          <p:cNvPicPr>
            <a:picLocks noChangeAspect="1"/>
          </p:cNvPicPr>
          <p:nvPr/>
        </p:nvPicPr>
        <p:blipFill>
          <a:blip r:embed="rId5"/>
          <a:stretch>
            <a:fillRect/>
          </a:stretch>
        </p:blipFill>
        <p:spPr>
          <a:xfrm>
            <a:off x="3872230" y="4561840"/>
            <a:ext cx="3300730" cy="186055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a:off x="1276270" y="-277091"/>
            <a:ext cx="3074057" cy="5844226"/>
            <a:chOff x="8730" y="0"/>
            <a:chExt cx="1589087" cy="3021084"/>
          </a:xfrm>
          <a:gradFill>
            <a:gsLst>
              <a:gs pos="0">
                <a:srgbClr val="254E6B"/>
              </a:gs>
              <a:gs pos="100000">
                <a:srgbClr val="1F3F57"/>
              </a:gs>
            </a:gsLst>
            <a:lin ang="2700000" scaled="1"/>
          </a:gradFill>
        </p:grpSpPr>
        <p:cxnSp>
          <p:nvCxnSpPr>
            <p:cNvPr id="58" name="直接连接符 57"/>
            <p:cNvCxnSpPr/>
            <p:nvPr/>
          </p:nvCxnSpPr>
          <p:spPr>
            <a:xfrm>
              <a:off x="803273" y="0"/>
              <a:ext cx="0" cy="1381196"/>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nvGrpSpPr>
            <p:cNvPr id="59" name="Group 4"/>
            <p:cNvGrpSpPr>
              <a:grpSpLocks noChangeAspect="1"/>
            </p:cNvGrpSpPr>
            <p:nvPr/>
          </p:nvGrpSpPr>
          <p:grpSpPr bwMode="auto">
            <a:xfrm>
              <a:off x="8730" y="1381196"/>
              <a:ext cx="1589087" cy="1639888"/>
              <a:chOff x="1308" y="1009"/>
              <a:chExt cx="1001" cy="1033"/>
            </a:xfrm>
            <a:grpFill/>
          </p:grpSpPr>
          <p:sp>
            <p:nvSpPr>
              <p:cNvPr id="60"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9F9F9"/>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1"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2"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3"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4"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5"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6"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7"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8"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40"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41" name="任意多边形 40"/>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flipH="1">
            <a:off x="7221579" y="2902274"/>
            <a:ext cx="3857640" cy="706755"/>
          </a:xfrm>
          <a:prstGeom prst="rect">
            <a:avLst/>
          </a:prstGeom>
          <a:noFill/>
        </p:spPr>
        <p:txBody>
          <a:bodyPr wrap="square" rtlCol="0">
            <a:spAutoFit/>
          </a:bodyPr>
          <a:lstStyle/>
          <a:p>
            <a:pPr algn="dist"/>
            <a:r>
              <a:rPr lang="zh-CN" altLang="en-US" sz="4000" dirty="0">
                <a:latin typeface="方正静蕾简体" panose="02000000000000000000" pitchFamily="2" charset="-122"/>
                <a:ea typeface="方正静蕾简体" panose="02000000000000000000" pitchFamily="2" charset="-122"/>
                <a:sym typeface="+mn-ea"/>
              </a:rPr>
              <a:t>项目概念</a:t>
            </a:r>
            <a:endParaRPr lang="zh-CN" altLang="en-US" sz="4000" dirty="0">
              <a:latin typeface="方正静蕾简体" panose="02000000000000000000" pitchFamily="2" charset="-122"/>
              <a:ea typeface="方正静蕾简体" panose="02000000000000000000" pitchFamily="2" charset="-122"/>
            </a:endParaRPr>
          </a:p>
        </p:txBody>
      </p:sp>
      <p:grpSp>
        <p:nvGrpSpPr>
          <p:cNvPr id="2" name="组合 1"/>
          <p:cNvGrpSpPr/>
          <p:nvPr/>
        </p:nvGrpSpPr>
        <p:grpSpPr>
          <a:xfrm>
            <a:off x="6016268" y="2883155"/>
            <a:ext cx="841304" cy="841304"/>
            <a:chOff x="6016268" y="2883155"/>
            <a:chExt cx="841304" cy="841304"/>
          </a:xfrm>
        </p:grpSpPr>
        <p:sp>
          <p:nvSpPr>
            <p:cNvPr id="21" name="椭圆 20"/>
            <p:cNvSpPr/>
            <p:nvPr/>
          </p:nvSpPr>
          <p:spPr>
            <a:xfrm>
              <a:off x="6016268" y="2883155"/>
              <a:ext cx="841304" cy="841304"/>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flipH="1">
              <a:off x="6058025" y="2940820"/>
              <a:ext cx="786099" cy="707886"/>
            </a:xfrm>
            <a:prstGeom prst="rect">
              <a:avLst/>
            </a:prstGeom>
            <a:noFill/>
          </p:spPr>
          <p:txBody>
            <a:bodyPr wrap="square" rtlCol="0">
              <a:spAutoFit/>
            </a:bodyPr>
            <a:lstStyle/>
            <a:p>
              <a:pPr algn="ctr"/>
              <a:r>
                <a:rPr lang="en-US" altLang="zh-CN" sz="4000" dirty="0">
                  <a:solidFill>
                    <a:srgbClr val="FCFCFC"/>
                  </a:solidFill>
                  <a:latin typeface="方正静蕾简体" panose="02000000000000000000" pitchFamily="2" charset="-122"/>
                  <a:ea typeface="方正静蕾简体" panose="02000000000000000000" pitchFamily="2" charset="-122"/>
                </a:rPr>
                <a:t>2</a:t>
              </a:r>
              <a:endParaRPr lang="zh-CN" altLang="en-US" sz="7200" b="1" dirty="0">
                <a:solidFill>
                  <a:srgbClr val="FCFCFC"/>
                </a:solidFill>
                <a:latin typeface="方正静蕾简体" panose="02000000000000000000" pitchFamily="2" charset="-122"/>
                <a:ea typeface="方正静蕾简体" panose="02000000000000000000" pitchFamily="2" charset="-122"/>
              </a:endParaRPr>
            </a:p>
          </p:txBody>
        </p:sp>
      </p:grpSp>
      <p:sp>
        <p:nvSpPr>
          <p:cNvPr id="24" name="椭圆 23"/>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750" fill="hold"/>
                                        <p:tgtEl>
                                          <p:spTgt spid="57"/>
                                        </p:tgtEl>
                                        <p:attrNameLst>
                                          <p:attrName>ppt_x</p:attrName>
                                        </p:attrNameLst>
                                      </p:cBhvr>
                                      <p:tavLst>
                                        <p:tav tm="0">
                                          <p:val>
                                            <p:strVal val="#ppt_x"/>
                                          </p:val>
                                        </p:tav>
                                        <p:tav tm="100000">
                                          <p:val>
                                            <p:strVal val="#ppt_x"/>
                                          </p:val>
                                        </p:tav>
                                      </p:tavLst>
                                    </p:anim>
                                    <p:anim calcmode="lin" valueType="num">
                                      <p:cBhvr additive="base">
                                        <p:cTn id="8" dur="750" fill="hold"/>
                                        <p:tgtEl>
                                          <p:spTgt spid="57"/>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8" fill="hold" grpId="0" nodeType="afterEffect">
                                  <p:stCondLst>
                                    <p:cond delay="0"/>
                                  </p:stCondLst>
                                  <p:childTnLst>
                                    <p:set>
                                      <p:cBhvr>
                                        <p:cTn id="11" dur="1" fill="hold">
                                          <p:stCondLst>
                                            <p:cond delay="0"/>
                                          </p:stCondLst>
                                        </p:cTn>
                                        <p:tgtEl>
                                          <p:spTgt spid="40"/>
                                        </p:tgtEl>
                                        <p:attrNameLst>
                                          <p:attrName>style.visibility</p:attrName>
                                        </p:attrNameLst>
                                      </p:cBhvr>
                                      <p:to>
                                        <p:strVal val="visible"/>
                                      </p:to>
                                    </p:set>
                                    <p:anim calcmode="lin" valueType="num">
                                      <p:cBhvr additive="base">
                                        <p:cTn id="12" dur="1000" fill="hold"/>
                                        <p:tgtEl>
                                          <p:spTgt spid="40"/>
                                        </p:tgtEl>
                                        <p:attrNameLst>
                                          <p:attrName>ppt_x</p:attrName>
                                        </p:attrNameLst>
                                      </p:cBhvr>
                                      <p:tavLst>
                                        <p:tav tm="0">
                                          <p:val>
                                            <p:strVal val="0-#ppt_w/2"/>
                                          </p:val>
                                        </p:tav>
                                        <p:tav tm="100000">
                                          <p:val>
                                            <p:strVal val="#ppt_x"/>
                                          </p:val>
                                        </p:tav>
                                      </p:tavLst>
                                    </p:anim>
                                    <p:anim calcmode="lin" valueType="num">
                                      <p:cBhvr additive="base">
                                        <p:cTn id="13" dur="1000" fill="hold"/>
                                        <p:tgtEl>
                                          <p:spTgt spid="40"/>
                                        </p:tgtEl>
                                        <p:attrNameLst>
                                          <p:attrName>ppt_y</p:attrName>
                                        </p:attrNameLst>
                                      </p:cBhvr>
                                      <p:tavLst>
                                        <p:tav tm="0">
                                          <p:val>
                                            <p:strVal val="#ppt_y"/>
                                          </p:val>
                                        </p:tav>
                                        <p:tav tm="100000">
                                          <p:val>
                                            <p:strVal val="#ppt_y"/>
                                          </p:val>
                                        </p:tav>
                                      </p:tavLst>
                                    </p:anim>
                                  </p:childTnLst>
                                </p:cTn>
                              </p:par>
                              <p:par>
                                <p:cTn id="14" presetID="22" presetClass="entr" presetSubtype="8" fill="hold" grpId="0" nodeType="withEffect">
                                  <p:stCondLst>
                                    <p:cond delay="500"/>
                                  </p:stCondLst>
                                  <p:childTnLst>
                                    <p:set>
                                      <p:cBhvr>
                                        <p:cTn id="15" dur="1" fill="hold">
                                          <p:stCondLst>
                                            <p:cond delay="0"/>
                                          </p:stCondLst>
                                        </p:cTn>
                                        <p:tgtEl>
                                          <p:spTgt spid="41"/>
                                        </p:tgtEl>
                                        <p:attrNameLst>
                                          <p:attrName>style.visibility</p:attrName>
                                        </p:attrNameLst>
                                      </p:cBhvr>
                                      <p:to>
                                        <p:strVal val="visible"/>
                                      </p:to>
                                    </p:set>
                                    <p:animEffect transition="in" filter="wipe(left)">
                                      <p:cBhvr>
                                        <p:cTn id="16" dur="500"/>
                                        <p:tgtEl>
                                          <p:spTgt spid="41"/>
                                        </p:tgtEl>
                                      </p:cBhvr>
                                    </p:animEffect>
                                  </p:childTnLst>
                                </p:cTn>
                              </p:par>
                            </p:childTnLst>
                          </p:cTn>
                        </p:par>
                        <p:par>
                          <p:cTn id="17" fill="hold">
                            <p:stCondLst>
                              <p:cond delay="2000"/>
                            </p:stCondLst>
                            <p:childTnLst>
                              <p:par>
                                <p:cTn id="18" presetID="53" presetClass="entr" presetSubtype="16"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p:cTn id="20" dur="500" fill="hold"/>
                                        <p:tgtEl>
                                          <p:spTgt spid="2"/>
                                        </p:tgtEl>
                                        <p:attrNameLst>
                                          <p:attrName>ppt_w</p:attrName>
                                        </p:attrNameLst>
                                      </p:cBhvr>
                                      <p:tavLst>
                                        <p:tav tm="0">
                                          <p:val>
                                            <p:fltVal val="0"/>
                                          </p:val>
                                        </p:tav>
                                        <p:tav tm="100000">
                                          <p:val>
                                            <p:strVal val="#ppt_w"/>
                                          </p:val>
                                        </p:tav>
                                      </p:tavLst>
                                    </p:anim>
                                    <p:anim calcmode="lin" valueType="num">
                                      <p:cBhvr>
                                        <p:cTn id="21" dur="500" fill="hold"/>
                                        <p:tgtEl>
                                          <p:spTgt spid="2"/>
                                        </p:tgtEl>
                                        <p:attrNameLst>
                                          <p:attrName>ppt_h</p:attrName>
                                        </p:attrNameLst>
                                      </p:cBhvr>
                                      <p:tavLst>
                                        <p:tav tm="0">
                                          <p:val>
                                            <p:fltVal val="0"/>
                                          </p:val>
                                        </p:tav>
                                        <p:tav tm="100000">
                                          <p:val>
                                            <p:strVal val="#ppt_h"/>
                                          </p:val>
                                        </p:tav>
                                      </p:tavLst>
                                    </p:anim>
                                    <p:animEffect transition="in" filter="fade">
                                      <p:cBhvr>
                                        <p:cTn id="22" dur="500"/>
                                        <p:tgtEl>
                                          <p:spTgt spid="2"/>
                                        </p:tgtEl>
                                      </p:cBhvr>
                                    </p:animEffect>
                                  </p:childTnLst>
                                </p:cTn>
                              </p:par>
                            </p:childTnLst>
                          </p:cTn>
                        </p:par>
                        <p:par>
                          <p:cTn id="23" fill="hold">
                            <p:stCondLst>
                              <p:cond delay="2500"/>
                            </p:stCondLst>
                            <p:childTnLst>
                              <p:par>
                                <p:cTn id="24" presetID="16" presetClass="entr" presetSubtype="37" fill="hold" grpId="0" nodeType="after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barn(outVertical)">
                                      <p:cBhvr>
                                        <p:cTn id="2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椭圆 67"/>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638962" y="-347987"/>
            <a:ext cx="844942" cy="1606357"/>
            <a:chOff x="8730" y="0"/>
            <a:chExt cx="1589087" cy="3021084"/>
          </a:xfrm>
          <a:gradFill>
            <a:gsLst>
              <a:gs pos="0">
                <a:srgbClr val="254E6B"/>
              </a:gs>
              <a:gs pos="100000">
                <a:srgbClr val="1F3F57"/>
              </a:gs>
            </a:gsLst>
            <a:lin ang="2700000" scaled="1"/>
          </a:gradFill>
        </p:grpSpPr>
        <p:cxnSp>
          <p:nvCxnSpPr>
            <p:cNvPr id="4" name="直接连接符 3"/>
            <p:cNvCxnSpPr/>
            <p:nvPr/>
          </p:nvCxnSpPr>
          <p:spPr>
            <a:xfrm>
              <a:off x="803273" y="0"/>
              <a:ext cx="0" cy="1381196"/>
            </a:xfrm>
            <a:prstGeom prst="line">
              <a:avLst/>
            </a:prstGeom>
            <a:grpFill/>
            <a:ln w="28575">
              <a:solidFill>
                <a:srgbClr val="3D3D3D"/>
              </a:solidFill>
            </a:ln>
          </p:spPr>
          <p:style>
            <a:lnRef idx="1">
              <a:schemeClr val="accent1"/>
            </a:lnRef>
            <a:fillRef idx="0">
              <a:schemeClr val="accent1"/>
            </a:fillRef>
            <a:effectRef idx="0">
              <a:schemeClr val="accent1"/>
            </a:effectRef>
            <a:fontRef idx="minor">
              <a:schemeClr val="tx1"/>
            </a:fontRef>
          </p:style>
        </p:cxnSp>
        <p:grpSp>
          <p:nvGrpSpPr>
            <p:cNvPr id="5" name="Group 4"/>
            <p:cNvGrpSpPr>
              <a:grpSpLocks noChangeAspect="1"/>
            </p:cNvGrpSpPr>
            <p:nvPr/>
          </p:nvGrpSpPr>
          <p:grpSpPr bwMode="auto">
            <a:xfrm>
              <a:off x="8730" y="1381196"/>
              <a:ext cx="1589087" cy="1639888"/>
              <a:chOff x="1308" y="1009"/>
              <a:chExt cx="1001" cy="1033"/>
            </a:xfrm>
            <a:grpFill/>
          </p:grpSpPr>
          <p:sp>
            <p:nvSpPr>
              <p:cNvPr id="6"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0"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1"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2"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3"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4"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15" name="文本框 14"/>
          <p:cNvSpPr txBox="1"/>
          <p:nvPr/>
        </p:nvSpPr>
        <p:spPr>
          <a:xfrm flipH="1">
            <a:off x="2081478" y="478305"/>
            <a:ext cx="4818201" cy="645160"/>
          </a:xfrm>
          <a:prstGeom prst="rect">
            <a:avLst/>
          </a:prstGeom>
          <a:noFill/>
        </p:spPr>
        <p:txBody>
          <a:bodyPr wrap="square" rtlCol="0">
            <a:spAutoFit/>
          </a:bodyPr>
          <a:lstStyle/>
          <a:p>
            <a:pPr algn="ctr"/>
            <a:r>
              <a:rPr lang="zh-CN" altLang="en-US" sz="3600" b="1" dirty="0">
                <a:solidFill>
                  <a:schemeClr val="tx1">
                    <a:lumMod val="85000"/>
                    <a:lumOff val="15000"/>
                  </a:schemeClr>
                </a:solidFill>
                <a:latin typeface="方正静蕾简体" panose="02000000000000000000" pitchFamily="2" charset="-122"/>
                <a:ea typeface="方正静蕾简体" panose="02000000000000000000" pitchFamily="2" charset="-122"/>
              </a:rPr>
              <a:t>项目概念</a:t>
            </a:r>
          </a:p>
        </p:txBody>
      </p:sp>
      <p:sp>
        <p:nvSpPr>
          <p:cNvPr id="16" name="Freeform 34"/>
          <p:cNvSpPr>
            <a:spLocks noEditPoints="1"/>
          </p:cNvSpPr>
          <p:nvPr/>
        </p:nvSpPr>
        <p:spPr bwMode="auto">
          <a:xfrm>
            <a:off x="6792699" y="762739"/>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17" name="任意多边形 16"/>
          <p:cNvSpPr/>
          <p:nvPr/>
        </p:nvSpPr>
        <p:spPr>
          <a:xfrm>
            <a:off x="1850243" y="820986"/>
            <a:ext cx="4942456" cy="40111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Freeform 140"/>
          <p:cNvSpPr>
            <a:spLocks noEditPoints="1"/>
          </p:cNvSpPr>
          <p:nvPr/>
        </p:nvSpPr>
        <p:spPr bwMode="auto">
          <a:xfrm rot="4737770" flipH="1">
            <a:off x="676432" y="3157227"/>
            <a:ext cx="3723932" cy="1243321"/>
          </a:xfrm>
          <a:custGeom>
            <a:avLst/>
            <a:gdLst/>
            <a:ahLst/>
            <a:cxnLst>
              <a:cxn ang="0">
                <a:pos x="1197" y="631"/>
              </a:cxn>
              <a:cxn ang="0">
                <a:pos x="1794" y="471"/>
              </a:cxn>
              <a:cxn ang="0">
                <a:pos x="828" y="176"/>
              </a:cxn>
              <a:cxn ang="0">
                <a:pos x="21" y="382"/>
              </a:cxn>
              <a:cxn ang="0">
                <a:pos x="117" y="373"/>
              </a:cxn>
              <a:cxn ang="0">
                <a:pos x="100" y="488"/>
              </a:cxn>
              <a:cxn ang="0">
                <a:pos x="87" y="613"/>
              </a:cxn>
              <a:cxn ang="0">
                <a:pos x="200" y="507"/>
              </a:cxn>
              <a:cxn ang="0">
                <a:pos x="386" y="462"/>
              </a:cxn>
              <a:cxn ang="0">
                <a:pos x="458" y="485"/>
              </a:cxn>
              <a:cxn ang="0">
                <a:pos x="277" y="472"/>
              </a:cxn>
              <a:cxn ang="0">
                <a:pos x="301" y="514"/>
              </a:cxn>
              <a:cxn ang="0">
                <a:pos x="308" y="537"/>
              </a:cxn>
              <a:cxn ang="0">
                <a:pos x="344" y="564"/>
              </a:cxn>
              <a:cxn ang="0">
                <a:pos x="420" y="529"/>
              </a:cxn>
              <a:cxn ang="0">
                <a:pos x="513" y="589"/>
              </a:cxn>
              <a:cxn ang="0">
                <a:pos x="579" y="488"/>
              </a:cxn>
              <a:cxn ang="0">
                <a:pos x="585" y="533"/>
              </a:cxn>
              <a:cxn ang="0">
                <a:pos x="658" y="507"/>
              </a:cxn>
              <a:cxn ang="0">
                <a:pos x="620" y="590"/>
              </a:cxn>
              <a:cxn ang="0">
                <a:pos x="739" y="486"/>
              </a:cxn>
              <a:cxn ang="0">
                <a:pos x="726" y="585"/>
              </a:cxn>
              <a:cxn ang="0">
                <a:pos x="1183" y="491"/>
              </a:cxn>
              <a:cxn ang="0">
                <a:pos x="1027" y="568"/>
              </a:cxn>
              <a:cxn ang="0">
                <a:pos x="867" y="534"/>
              </a:cxn>
              <a:cxn ang="0">
                <a:pos x="749" y="575"/>
              </a:cxn>
              <a:cxn ang="0">
                <a:pos x="812" y="530"/>
              </a:cxn>
              <a:cxn ang="0">
                <a:pos x="849" y="561"/>
              </a:cxn>
              <a:cxn ang="0">
                <a:pos x="881" y="607"/>
              </a:cxn>
              <a:cxn ang="0">
                <a:pos x="970" y="492"/>
              </a:cxn>
              <a:cxn ang="0">
                <a:pos x="1060" y="513"/>
              </a:cxn>
              <a:cxn ang="0">
                <a:pos x="1117" y="507"/>
              </a:cxn>
              <a:cxn ang="0">
                <a:pos x="1078" y="602"/>
              </a:cxn>
              <a:cxn ang="0">
                <a:pos x="1237" y="530"/>
              </a:cxn>
              <a:cxn ang="0">
                <a:pos x="1137" y="610"/>
              </a:cxn>
              <a:cxn ang="0">
                <a:pos x="1241" y="474"/>
              </a:cxn>
              <a:cxn ang="0">
                <a:pos x="1303" y="533"/>
              </a:cxn>
              <a:cxn ang="0">
                <a:pos x="1262" y="573"/>
              </a:cxn>
              <a:cxn ang="0">
                <a:pos x="1196" y="738"/>
              </a:cxn>
              <a:cxn ang="0">
                <a:pos x="1231" y="710"/>
              </a:cxn>
              <a:cxn ang="0">
                <a:pos x="1220" y="796"/>
              </a:cxn>
              <a:cxn ang="0">
                <a:pos x="1342" y="676"/>
              </a:cxn>
              <a:cxn ang="0">
                <a:pos x="1411" y="631"/>
              </a:cxn>
              <a:cxn ang="0">
                <a:pos x="1421" y="634"/>
              </a:cxn>
              <a:cxn ang="0">
                <a:pos x="1539" y="523"/>
              </a:cxn>
              <a:cxn ang="0">
                <a:pos x="1560" y="506"/>
              </a:cxn>
              <a:cxn ang="0">
                <a:pos x="1645" y="450"/>
              </a:cxn>
              <a:cxn ang="0">
                <a:pos x="1616" y="538"/>
              </a:cxn>
              <a:cxn ang="0">
                <a:pos x="1765" y="370"/>
              </a:cxn>
              <a:cxn ang="0">
                <a:pos x="1726" y="491"/>
              </a:cxn>
              <a:cxn ang="0">
                <a:pos x="1799" y="444"/>
              </a:cxn>
              <a:cxn ang="0">
                <a:pos x="1279" y="179"/>
              </a:cxn>
              <a:cxn ang="0">
                <a:pos x="1289" y="104"/>
              </a:cxn>
              <a:cxn ang="0">
                <a:pos x="1201" y="193"/>
              </a:cxn>
              <a:cxn ang="0">
                <a:pos x="1284" y="37"/>
              </a:cxn>
              <a:cxn ang="0">
                <a:pos x="1201" y="86"/>
              </a:cxn>
              <a:cxn ang="0">
                <a:pos x="1106" y="190"/>
              </a:cxn>
              <a:cxn ang="0">
                <a:pos x="1322" y="210"/>
              </a:cxn>
              <a:cxn ang="0">
                <a:pos x="1318" y="478"/>
              </a:cxn>
              <a:cxn ang="0">
                <a:pos x="306" y="202"/>
              </a:cxn>
              <a:cxn ang="0">
                <a:pos x="29" y="430"/>
              </a:cxn>
              <a:cxn ang="0">
                <a:pos x="111" y="214"/>
              </a:cxn>
            </a:cxnLst>
            <a:rect l="0" t="0" r="r" b="b"/>
            <a:pathLst>
              <a:path w="1858" h="840">
                <a:moveTo>
                  <a:pt x="15" y="443"/>
                </a:moveTo>
                <a:lnTo>
                  <a:pt x="15" y="443"/>
                </a:lnTo>
                <a:lnTo>
                  <a:pt x="21" y="467"/>
                </a:lnTo>
                <a:lnTo>
                  <a:pt x="27" y="491"/>
                </a:lnTo>
                <a:lnTo>
                  <a:pt x="35" y="543"/>
                </a:lnTo>
                <a:lnTo>
                  <a:pt x="35" y="543"/>
                </a:lnTo>
                <a:lnTo>
                  <a:pt x="39" y="566"/>
                </a:lnTo>
                <a:lnTo>
                  <a:pt x="45" y="590"/>
                </a:lnTo>
                <a:lnTo>
                  <a:pt x="48" y="602"/>
                </a:lnTo>
                <a:lnTo>
                  <a:pt x="53" y="613"/>
                </a:lnTo>
                <a:lnTo>
                  <a:pt x="58" y="621"/>
                </a:lnTo>
                <a:lnTo>
                  <a:pt x="65" y="628"/>
                </a:lnTo>
                <a:lnTo>
                  <a:pt x="65" y="628"/>
                </a:lnTo>
                <a:lnTo>
                  <a:pt x="94" y="624"/>
                </a:lnTo>
                <a:lnTo>
                  <a:pt x="124" y="621"/>
                </a:lnTo>
                <a:lnTo>
                  <a:pt x="155" y="618"/>
                </a:lnTo>
                <a:lnTo>
                  <a:pt x="185" y="617"/>
                </a:lnTo>
                <a:lnTo>
                  <a:pt x="312" y="614"/>
                </a:lnTo>
                <a:lnTo>
                  <a:pt x="312" y="614"/>
                </a:lnTo>
                <a:lnTo>
                  <a:pt x="415" y="613"/>
                </a:lnTo>
                <a:lnTo>
                  <a:pt x="516" y="613"/>
                </a:lnTo>
                <a:lnTo>
                  <a:pt x="618" y="614"/>
                </a:lnTo>
                <a:lnTo>
                  <a:pt x="719" y="617"/>
                </a:lnTo>
                <a:lnTo>
                  <a:pt x="923" y="623"/>
                </a:lnTo>
                <a:lnTo>
                  <a:pt x="1026" y="625"/>
                </a:lnTo>
                <a:lnTo>
                  <a:pt x="1128" y="627"/>
                </a:lnTo>
                <a:lnTo>
                  <a:pt x="1128" y="627"/>
                </a:lnTo>
                <a:lnTo>
                  <a:pt x="1158" y="625"/>
                </a:lnTo>
                <a:lnTo>
                  <a:pt x="1172" y="627"/>
                </a:lnTo>
                <a:lnTo>
                  <a:pt x="1179" y="630"/>
                </a:lnTo>
                <a:lnTo>
                  <a:pt x="1185" y="632"/>
                </a:lnTo>
                <a:lnTo>
                  <a:pt x="1185" y="632"/>
                </a:lnTo>
                <a:lnTo>
                  <a:pt x="1187" y="625"/>
                </a:lnTo>
                <a:lnTo>
                  <a:pt x="1192" y="618"/>
                </a:lnTo>
                <a:lnTo>
                  <a:pt x="1201" y="604"/>
                </a:lnTo>
                <a:lnTo>
                  <a:pt x="1214" y="592"/>
                </a:lnTo>
                <a:lnTo>
                  <a:pt x="1225" y="582"/>
                </a:lnTo>
                <a:lnTo>
                  <a:pt x="1225" y="582"/>
                </a:lnTo>
                <a:lnTo>
                  <a:pt x="1214" y="600"/>
                </a:lnTo>
                <a:lnTo>
                  <a:pt x="1203" y="618"/>
                </a:lnTo>
                <a:lnTo>
                  <a:pt x="1203" y="618"/>
                </a:lnTo>
                <a:lnTo>
                  <a:pt x="1197" y="631"/>
                </a:lnTo>
                <a:lnTo>
                  <a:pt x="1196" y="637"/>
                </a:lnTo>
                <a:lnTo>
                  <a:pt x="1197" y="638"/>
                </a:lnTo>
                <a:lnTo>
                  <a:pt x="1199" y="637"/>
                </a:lnTo>
                <a:lnTo>
                  <a:pt x="1199" y="637"/>
                </a:lnTo>
                <a:lnTo>
                  <a:pt x="1230" y="607"/>
                </a:lnTo>
                <a:lnTo>
                  <a:pt x="1259" y="578"/>
                </a:lnTo>
                <a:lnTo>
                  <a:pt x="1200" y="661"/>
                </a:lnTo>
                <a:lnTo>
                  <a:pt x="1193" y="627"/>
                </a:lnTo>
                <a:lnTo>
                  <a:pt x="1193" y="627"/>
                </a:lnTo>
                <a:lnTo>
                  <a:pt x="1192" y="631"/>
                </a:lnTo>
                <a:lnTo>
                  <a:pt x="1190" y="634"/>
                </a:lnTo>
                <a:lnTo>
                  <a:pt x="1185" y="638"/>
                </a:lnTo>
                <a:lnTo>
                  <a:pt x="1182" y="640"/>
                </a:lnTo>
                <a:lnTo>
                  <a:pt x="1179" y="642"/>
                </a:lnTo>
                <a:lnTo>
                  <a:pt x="1176" y="647"/>
                </a:lnTo>
                <a:lnTo>
                  <a:pt x="1176" y="652"/>
                </a:lnTo>
                <a:lnTo>
                  <a:pt x="1176" y="652"/>
                </a:lnTo>
                <a:lnTo>
                  <a:pt x="1176" y="677"/>
                </a:lnTo>
                <a:lnTo>
                  <a:pt x="1176" y="703"/>
                </a:lnTo>
                <a:lnTo>
                  <a:pt x="1179" y="728"/>
                </a:lnTo>
                <a:lnTo>
                  <a:pt x="1182" y="752"/>
                </a:lnTo>
                <a:lnTo>
                  <a:pt x="1189" y="797"/>
                </a:lnTo>
                <a:lnTo>
                  <a:pt x="1197" y="840"/>
                </a:lnTo>
                <a:lnTo>
                  <a:pt x="1197" y="840"/>
                </a:lnTo>
                <a:lnTo>
                  <a:pt x="1277" y="794"/>
                </a:lnTo>
                <a:lnTo>
                  <a:pt x="1359" y="748"/>
                </a:lnTo>
                <a:lnTo>
                  <a:pt x="1439" y="701"/>
                </a:lnTo>
                <a:lnTo>
                  <a:pt x="1478" y="677"/>
                </a:lnTo>
                <a:lnTo>
                  <a:pt x="1516" y="654"/>
                </a:lnTo>
                <a:lnTo>
                  <a:pt x="1516" y="654"/>
                </a:lnTo>
                <a:lnTo>
                  <a:pt x="1547" y="632"/>
                </a:lnTo>
                <a:lnTo>
                  <a:pt x="1577" y="610"/>
                </a:lnTo>
                <a:lnTo>
                  <a:pt x="1634" y="568"/>
                </a:lnTo>
                <a:lnTo>
                  <a:pt x="1665" y="547"/>
                </a:lnTo>
                <a:lnTo>
                  <a:pt x="1696" y="529"/>
                </a:lnTo>
                <a:lnTo>
                  <a:pt x="1728" y="510"/>
                </a:lnTo>
                <a:lnTo>
                  <a:pt x="1762" y="495"/>
                </a:lnTo>
                <a:lnTo>
                  <a:pt x="1762" y="495"/>
                </a:lnTo>
                <a:lnTo>
                  <a:pt x="1772" y="489"/>
                </a:lnTo>
                <a:lnTo>
                  <a:pt x="1780" y="485"/>
                </a:lnTo>
                <a:lnTo>
                  <a:pt x="1787" y="478"/>
                </a:lnTo>
                <a:lnTo>
                  <a:pt x="1794" y="471"/>
                </a:lnTo>
                <a:lnTo>
                  <a:pt x="1807" y="457"/>
                </a:lnTo>
                <a:lnTo>
                  <a:pt x="1820" y="441"/>
                </a:lnTo>
                <a:lnTo>
                  <a:pt x="1820" y="441"/>
                </a:lnTo>
                <a:lnTo>
                  <a:pt x="1827" y="403"/>
                </a:lnTo>
                <a:lnTo>
                  <a:pt x="1835" y="366"/>
                </a:lnTo>
                <a:lnTo>
                  <a:pt x="1846" y="329"/>
                </a:lnTo>
                <a:lnTo>
                  <a:pt x="1858" y="294"/>
                </a:lnTo>
                <a:lnTo>
                  <a:pt x="1296" y="2"/>
                </a:lnTo>
                <a:lnTo>
                  <a:pt x="1296" y="2"/>
                </a:lnTo>
                <a:lnTo>
                  <a:pt x="1293" y="0"/>
                </a:lnTo>
                <a:lnTo>
                  <a:pt x="1289" y="3"/>
                </a:lnTo>
                <a:lnTo>
                  <a:pt x="1287" y="6"/>
                </a:lnTo>
                <a:lnTo>
                  <a:pt x="1286" y="9"/>
                </a:lnTo>
                <a:lnTo>
                  <a:pt x="1286" y="9"/>
                </a:lnTo>
                <a:lnTo>
                  <a:pt x="1284" y="11"/>
                </a:lnTo>
                <a:lnTo>
                  <a:pt x="1284" y="11"/>
                </a:lnTo>
                <a:lnTo>
                  <a:pt x="1282" y="9"/>
                </a:lnTo>
                <a:lnTo>
                  <a:pt x="1280" y="4"/>
                </a:lnTo>
                <a:lnTo>
                  <a:pt x="1277" y="4"/>
                </a:lnTo>
                <a:lnTo>
                  <a:pt x="1276" y="4"/>
                </a:lnTo>
                <a:lnTo>
                  <a:pt x="1276" y="4"/>
                </a:lnTo>
                <a:lnTo>
                  <a:pt x="1256" y="21"/>
                </a:lnTo>
                <a:lnTo>
                  <a:pt x="1237" y="37"/>
                </a:lnTo>
                <a:lnTo>
                  <a:pt x="1217" y="51"/>
                </a:lnTo>
                <a:lnTo>
                  <a:pt x="1206" y="56"/>
                </a:lnTo>
                <a:lnTo>
                  <a:pt x="1194" y="62"/>
                </a:lnTo>
                <a:lnTo>
                  <a:pt x="1194" y="62"/>
                </a:lnTo>
                <a:lnTo>
                  <a:pt x="1189" y="65"/>
                </a:lnTo>
                <a:lnTo>
                  <a:pt x="1186" y="69"/>
                </a:lnTo>
                <a:lnTo>
                  <a:pt x="1183" y="73"/>
                </a:lnTo>
                <a:lnTo>
                  <a:pt x="1180" y="79"/>
                </a:lnTo>
                <a:lnTo>
                  <a:pt x="1178" y="91"/>
                </a:lnTo>
                <a:lnTo>
                  <a:pt x="1175" y="104"/>
                </a:lnTo>
                <a:lnTo>
                  <a:pt x="1175" y="104"/>
                </a:lnTo>
                <a:lnTo>
                  <a:pt x="1172" y="122"/>
                </a:lnTo>
                <a:lnTo>
                  <a:pt x="1171" y="142"/>
                </a:lnTo>
                <a:lnTo>
                  <a:pt x="1172" y="160"/>
                </a:lnTo>
                <a:lnTo>
                  <a:pt x="1175" y="179"/>
                </a:lnTo>
                <a:lnTo>
                  <a:pt x="1069" y="179"/>
                </a:lnTo>
                <a:lnTo>
                  <a:pt x="1069" y="179"/>
                </a:lnTo>
                <a:lnTo>
                  <a:pt x="948" y="176"/>
                </a:lnTo>
                <a:lnTo>
                  <a:pt x="828" y="176"/>
                </a:lnTo>
                <a:lnTo>
                  <a:pt x="708" y="177"/>
                </a:lnTo>
                <a:lnTo>
                  <a:pt x="589" y="180"/>
                </a:lnTo>
                <a:lnTo>
                  <a:pt x="353" y="186"/>
                </a:lnTo>
                <a:lnTo>
                  <a:pt x="233" y="188"/>
                </a:lnTo>
                <a:lnTo>
                  <a:pt x="115" y="190"/>
                </a:lnTo>
                <a:lnTo>
                  <a:pt x="115" y="190"/>
                </a:lnTo>
                <a:lnTo>
                  <a:pt x="98" y="210"/>
                </a:lnTo>
                <a:lnTo>
                  <a:pt x="84" y="231"/>
                </a:lnTo>
                <a:lnTo>
                  <a:pt x="55" y="273"/>
                </a:lnTo>
                <a:lnTo>
                  <a:pt x="28" y="318"/>
                </a:lnTo>
                <a:lnTo>
                  <a:pt x="0" y="363"/>
                </a:lnTo>
                <a:lnTo>
                  <a:pt x="0" y="363"/>
                </a:lnTo>
                <a:lnTo>
                  <a:pt x="1" y="378"/>
                </a:lnTo>
                <a:lnTo>
                  <a:pt x="4" y="395"/>
                </a:lnTo>
                <a:lnTo>
                  <a:pt x="8" y="412"/>
                </a:lnTo>
                <a:lnTo>
                  <a:pt x="8" y="420"/>
                </a:lnTo>
                <a:lnTo>
                  <a:pt x="8" y="429"/>
                </a:lnTo>
                <a:lnTo>
                  <a:pt x="8" y="429"/>
                </a:lnTo>
                <a:lnTo>
                  <a:pt x="8" y="436"/>
                </a:lnTo>
                <a:lnTo>
                  <a:pt x="8" y="441"/>
                </a:lnTo>
                <a:lnTo>
                  <a:pt x="10" y="443"/>
                </a:lnTo>
                <a:lnTo>
                  <a:pt x="11" y="444"/>
                </a:lnTo>
                <a:lnTo>
                  <a:pt x="13" y="444"/>
                </a:lnTo>
                <a:lnTo>
                  <a:pt x="15" y="443"/>
                </a:lnTo>
                <a:lnTo>
                  <a:pt x="15" y="443"/>
                </a:lnTo>
                <a:close/>
                <a:moveTo>
                  <a:pt x="32" y="364"/>
                </a:moveTo>
                <a:lnTo>
                  <a:pt x="32" y="364"/>
                </a:lnTo>
                <a:lnTo>
                  <a:pt x="48" y="337"/>
                </a:lnTo>
                <a:lnTo>
                  <a:pt x="66" y="311"/>
                </a:lnTo>
                <a:lnTo>
                  <a:pt x="84" y="287"/>
                </a:lnTo>
                <a:lnTo>
                  <a:pt x="104" y="266"/>
                </a:lnTo>
                <a:lnTo>
                  <a:pt x="104" y="266"/>
                </a:lnTo>
                <a:lnTo>
                  <a:pt x="107" y="266"/>
                </a:lnTo>
                <a:lnTo>
                  <a:pt x="107" y="266"/>
                </a:lnTo>
                <a:lnTo>
                  <a:pt x="79" y="309"/>
                </a:lnTo>
                <a:lnTo>
                  <a:pt x="49" y="356"/>
                </a:lnTo>
                <a:lnTo>
                  <a:pt x="21" y="405"/>
                </a:lnTo>
                <a:lnTo>
                  <a:pt x="21" y="405"/>
                </a:lnTo>
                <a:lnTo>
                  <a:pt x="18" y="399"/>
                </a:lnTo>
                <a:lnTo>
                  <a:pt x="18" y="394"/>
                </a:lnTo>
                <a:lnTo>
                  <a:pt x="20" y="388"/>
                </a:lnTo>
                <a:lnTo>
                  <a:pt x="21" y="382"/>
                </a:lnTo>
                <a:lnTo>
                  <a:pt x="27" y="373"/>
                </a:lnTo>
                <a:lnTo>
                  <a:pt x="32" y="364"/>
                </a:lnTo>
                <a:lnTo>
                  <a:pt x="32" y="364"/>
                </a:lnTo>
                <a:close/>
                <a:moveTo>
                  <a:pt x="135" y="378"/>
                </a:moveTo>
                <a:lnTo>
                  <a:pt x="94" y="425"/>
                </a:lnTo>
                <a:lnTo>
                  <a:pt x="94" y="425"/>
                </a:lnTo>
                <a:lnTo>
                  <a:pt x="104" y="406"/>
                </a:lnTo>
                <a:lnTo>
                  <a:pt x="114" y="389"/>
                </a:lnTo>
                <a:lnTo>
                  <a:pt x="136" y="354"/>
                </a:lnTo>
                <a:lnTo>
                  <a:pt x="136" y="354"/>
                </a:lnTo>
                <a:lnTo>
                  <a:pt x="138" y="356"/>
                </a:lnTo>
                <a:lnTo>
                  <a:pt x="139" y="358"/>
                </a:lnTo>
                <a:lnTo>
                  <a:pt x="140" y="364"/>
                </a:lnTo>
                <a:lnTo>
                  <a:pt x="139" y="371"/>
                </a:lnTo>
                <a:lnTo>
                  <a:pt x="135" y="378"/>
                </a:lnTo>
                <a:lnTo>
                  <a:pt x="135" y="378"/>
                </a:lnTo>
                <a:close/>
                <a:moveTo>
                  <a:pt x="143" y="391"/>
                </a:moveTo>
                <a:lnTo>
                  <a:pt x="143" y="391"/>
                </a:lnTo>
                <a:lnTo>
                  <a:pt x="146" y="396"/>
                </a:lnTo>
                <a:lnTo>
                  <a:pt x="148" y="403"/>
                </a:lnTo>
                <a:lnTo>
                  <a:pt x="146" y="413"/>
                </a:lnTo>
                <a:lnTo>
                  <a:pt x="145" y="417"/>
                </a:lnTo>
                <a:lnTo>
                  <a:pt x="142" y="422"/>
                </a:lnTo>
                <a:lnTo>
                  <a:pt x="96" y="478"/>
                </a:lnTo>
                <a:lnTo>
                  <a:pt x="96" y="478"/>
                </a:lnTo>
                <a:lnTo>
                  <a:pt x="118" y="434"/>
                </a:lnTo>
                <a:lnTo>
                  <a:pt x="143" y="391"/>
                </a:lnTo>
                <a:lnTo>
                  <a:pt x="143" y="391"/>
                </a:lnTo>
                <a:close/>
                <a:moveTo>
                  <a:pt x="129" y="332"/>
                </a:moveTo>
                <a:lnTo>
                  <a:pt x="129" y="332"/>
                </a:lnTo>
                <a:lnTo>
                  <a:pt x="110" y="356"/>
                </a:lnTo>
                <a:lnTo>
                  <a:pt x="90" y="381"/>
                </a:lnTo>
                <a:lnTo>
                  <a:pt x="70" y="406"/>
                </a:lnTo>
                <a:lnTo>
                  <a:pt x="63" y="420"/>
                </a:lnTo>
                <a:lnTo>
                  <a:pt x="56" y="436"/>
                </a:lnTo>
                <a:lnTo>
                  <a:pt x="56" y="436"/>
                </a:lnTo>
                <a:lnTo>
                  <a:pt x="73" y="415"/>
                </a:lnTo>
                <a:lnTo>
                  <a:pt x="90" y="394"/>
                </a:lnTo>
                <a:lnTo>
                  <a:pt x="108" y="373"/>
                </a:lnTo>
                <a:lnTo>
                  <a:pt x="125" y="354"/>
                </a:lnTo>
                <a:lnTo>
                  <a:pt x="125" y="354"/>
                </a:lnTo>
                <a:lnTo>
                  <a:pt x="117" y="373"/>
                </a:lnTo>
                <a:lnTo>
                  <a:pt x="107" y="389"/>
                </a:lnTo>
                <a:lnTo>
                  <a:pt x="84" y="423"/>
                </a:lnTo>
                <a:lnTo>
                  <a:pt x="60" y="455"/>
                </a:lnTo>
                <a:lnTo>
                  <a:pt x="38" y="491"/>
                </a:lnTo>
                <a:lnTo>
                  <a:pt x="38" y="491"/>
                </a:lnTo>
                <a:lnTo>
                  <a:pt x="38" y="478"/>
                </a:lnTo>
                <a:lnTo>
                  <a:pt x="39" y="467"/>
                </a:lnTo>
                <a:lnTo>
                  <a:pt x="44" y="448"/>
                </a:lnTo>
                <a:lnTo>
                  <a:pt x="51" y="430"/>
                </a:lnTo>
                <a:lnTo>
                  <a:pt x="59" y="413"/>
                </a:lnTo>
                <a:lnTo>
                  <a:pt x="124" y="306"/>
                </a:lnTo>
                <a:lnTo>
                  <a:pt x="124" y="306"/>
                </a:lnTo>
                <a:lnTo>
                  <a:pt x="125" y="305"/>
                </a:lnTo>
                <a:lnTo>
                  <a:pt x="126" y="306"/>
                </a:lnTo>
                <a:lnTo>
                  <a:pt x="129" y="315"/>
                </a:lnTo>
                <a:lnTo>
                  <a:pt x="131" y="325"/>
                </a:lnTo>
                <a:lnTo>
                  <a:pt x="131" y="329"/>
                </a:lnTo>
                <a:lnTo>
                  <a:pt x="129" y="332"/>
                </a:lnTo>
                <a:lnTo>
                  <a:pt x="129" y="332"/>
                </a:lnTo>
                <a:close/>
                <a:moveTo>
                  <a:pt x="65" y="479"/>
                </a:moveTo>
                <a:lnTo>
                  <a:pt x="65" y="477"/>
                </a:lnTo>
                <a:lnTo>
                  <a:pt x="65" y="472"/>
                </a:lnTo>
                <a:lnTo>
                  <a:pt x="133" y="395"/>
                </a:lnTo>
                <a:lnTo>
                  <a:pt x="133" y="395"/>
                </a:lnTo>
                <a:lnTo>
                  <a:pt x="111" y="432"/>
                </a:lnTo>
                <a:lnTo>
                  <a:pt x="88" y="468"/>
                </a:lnTo>
                <a:lnTo>
                  <a:pt x="48" y="544"/>
                </a:lnTo>
                <a:lnTo>
                  <a:pt x="48" y="544"/>
                </a:lnTo>
                <a:lnTo>
                  <a:pt x="44" y="533"/>
                </a:lnTo>
                <a:lnTo>
                  <a:pt x="42" y="524"/>
                </a:lnTo>
                <a:lnTo>
                  <a:pt x="44" y="514"/>
                </a:lnTo>
                <a:lnTo>
                  <a:pt x="45" y="506"/>
                </a:lnTo>
                <a:lnTo>
                  <a:pt x="49" y="498"/>
                </a:lnTo>
                <a:lnTo>
                  <a:pt x="53" y="491"/>
                </a:lnTo>
                <a:lnTo>
                  <a:pt x="59" y="485"/>
                </a:lnTo>
                <a:lnTo>
                  <a:pt x="65" y="479"/>
                </a:lnTo>
                <a:lnTo>
                  <a:pt x="65" y="479"/>
                </a:lnTo>
                <a:close/>
                <a:moveTo>
                  <a:pt x="49" y="562"/>
                </a:moveTo>
                <a:lnTo>
                  <a:pt x="49" y="562"/>
                </a:lnTo>
                <a:lnTo>
                  <a:pt x="65" y="537"/>
                </a:lnTo>
                <a:lnTo>
                  <a:pt x="81" y="512"/>
                </a:lnTo>
                <a:lnTo>
                  <a:pt x="100" y="488"/>
                </a:lnTo>
                <a:lnTo>
                  <a:pt x="118" y="465"/>
                </a:lnTo>
                <a:lnTo>
                  <a:pt x="55" y="581"/>
                </a:lnTo>
                <a:lnTo>
                  <a:pt x="55" y="581"/>
                </a:lnTo>
                <a:lnTo>
                  <a:pt x="53" y="576"/>
                </a:lnTo>
                <a:lnTo>
                  <a:pt x="52" y="571"/>
                </a:lnTo>
                <a:lnTo>
                  <a:pt x="49" y="566"/>
                </a:lnTo>
                <a:lnTo>
                  <a:pt x="49" y="562"/>
                </a:lnTo>
                <a:lnTo>
                  <a:pt x="49" y="562"/>
                </a:lnTo>
                <a:close/>
                <a:moveTo>
                  <a:pt x="66" y="581"/>
                </a:moveTo>
                <a:lnTo>
                  <a:pt x="66" y="581"/>
                </a:lnTo>
                <a:lnTo>
                  <a:pt x="110" y="500"/>
                </a:lnTo>
                <a:lnTo>
                  <a:pt x="131" y="464"/>
                </a:lnTo>
                <a:lnTo>
                  <a:pt x="153" y="427"/>
                </a:lnTo>
                <a:lnTo>
                  <a:pt x="153" y="427"/>
                </a:lnTo>
                <a:lnTo>
                  <a:pt x="155" y="430"/>
                </a:lnTo>
                <a:lnTo>
                  <a:pt x="155" y="434"/>
                </a:lnTo>
                <a:lnTo>
                  <a:pt x="155" y="439"/>
                </a:lnTo>
                <a:lnTo>
                  <a:pt x="155" y="439"/>
                </a:lnTo>
                <a:lnTo>
                  <a:pt x="131" y="482"/>
                </a:lnTo>
                <a:lnTo>
                  <a:pt x="110" y="526"/>
                </a:lnTo>
                <a:lnTo>
                  <a:pt x="87" y="569"/>
                </a:lnTo>
                <a:lnTo>
                  <a:pt x="65" y="610"/>
                </a:lnTo>
                <a:lnTo>
                  <a:pt x="65" y="610"/>
                </a:lnTo>
                <a:lnTo>
                  <a:pt x="63" y="607"/>
                </a:lnTo>
                <a:lnTo>
                  <a:pt x="62" y="603"/>
                </a:lnTo>
                <a:lnTo>
                  <a:pt x="62" y="595"/>
                </a:lnTo>
                <a:lnTo>
                  <a:pt x="63" y="586"/>
                </a:lnTo>
                <a:lnTo>
                  <a:pt x="66" y="581"/>
                </a:lnTo>
                <a:lnTo>
                  <a:pt x="66" y="581"/>
                </a:lnTo>
                <a:close/>
                <a:moveTo>
                  <a:pt x="84" y="602"/>
                </a:moveTo>
                <a:lnTo>
                  <a:pt x="156" y="460"/>
                </a:lnTo>
                <a:lnTo>
                  <a:pt x="156" y="460"/>
                </a:lnTo>
                <a:lnTo>
                  <a:pt x="159" y="462"/>
                </a:lnTo>
                <a:lnTo>
                  <a:pt x="160" y="464"/>
                </a:lnTo>
                <a:lnTo>
                  <a:pt x="167" y="465"/>
                </a:lnTo>
                <a:lnTo>
                  <a:pt x="173" y="465"/>
                </a:lnTo>
                <a:lnTo>
                  <a:pt x="176" y="467"/>
                </a:lnTo>
                <a:lnTo>
                  <a:pt x="178" y="469"/>
                </a:lnTo>
                <a:lnTo>
                  <a:pt x="90" y="610"/>
                </a:lnTo>
                <a:lnTo>
                  <a:pt x="90" y="610"/>
                </a:lnTo>
                <a:lnTo>
                  <a:pt x="88" y="613"/>
                </a:lnTo>
                <a:lnTo>
                  <a:pt x="87" y="613"/>
                </a:lnTo>
                <a:lnTo>
                  <a:pt x="86" y="613"/>
                </a:lnTo>
                <a:lnTo>
                  <a:pt x="84" y="610"/>
                </a:lnTo>
                <a:lnTo>
                  <a:pt x="84" y="606"/>
                </a:lnTo>
                <a:lnTo>
                  <a:pt x="84" y="602"/>
                </a:lnTo>
                <a:lnTo>
                  <a:pt x="84" y="602"/>
                </a:lnTo>
                <a:close/>
                <a:moveTo>
                  <a:pt x="104" y="610"/>
                </a:moveTo>
                <a:lnTo>
                  <a:pt x="104" y="610"/>
                </a:lnTo>
                <a:lnTo>
                  <a:pt x="124" y="575"/>
                </a:lnTo>
                <a:lnTo>
                  <a:pt x="143" y="541"/>
                </a:lnTo>
                <a:lnTo>
                  <a:pt x="164" y="510"/>
                </a:lnTo>
                <a:lnTo>
                  <a:pt x="187" y="479"/>
                </a:lnTo>
                <a:lnTo>
                  <a:pt x="187" y="479"/>
                </a:lnTo>
                <a:lnTo>
                  <a:pt x="188" y="485"/>
                </a:lnTo>
                <a:lnTo>
                  <a:pt x="187" y="491"/>
                </a:lnTo>
                <a:lnTo>
                  <a:pt x="184" y="496"/>
                </a:lnTo>
                <a:lnTo>
                  <a:pt x="180" y="500"/>
                </a:lnTo>
                <a:lnTo>
                  <a:pt x="180" y="500"/>
                </a:lnTo>
                <a:lnTo>
                  <a:pt x="177" y="503"/>
                </a:lnTo>
                <a:lnTo>
                  <a:pt x="176" y="507"/>
                </a:lnTo>
                <a:lnTo>
                  <a:pt x="174" y="516"/>
                </a:lnTo>
                <a:lnTo>
                  <a:pt x="176" y="519"/>
                </a:lnTo>
                <a:lnTo>
                  <a:pt x="126" y="607"/>
                </a:lnTo>
                <a:lnTo>
                  <a:pt x="126" y="607"/>
                </a:lnTo>
                <a:lnTo>
                  <a:pt x="115" y="607"/>
                </a:lnTo>
                <a:lnTo>
                  <a:pt x="110" y="607"/>
                </a:lnTo>
                <a:lnTo>
                  <a:pt x="104" y="610"/>
                </a:lnTo>
                <a:lnTo>
                  <a:pt x="104" y="610"/>
                </a:lnTo>
                <a:close/>
                <a:moveTo>
                  <a:pt x="140" y="606"/>
                </a:moveTo>
                <a:lnTo>
                  <a:pt x="140" y="606"/>
                </a:lnTo>
                <a:lnTo>
                  <a:pt x="155" y="572"/>
                </a:lnTo>
                <a:lnTo>
                  <a:pt x="170" y="540"/>
                </a:lnTo>
                <a:lnTo>
                  <a:pt x="187" y="506"/>
                </a:lnTo>
                <a:lnTo>
                  <a:pt x="201" y="472"/>
                </a:lnTo>
                <a:lnTo>
                  <a:pt x="201" y="472"/>
                </a:lnTo>
                <a:lnTo>
                  <a:pt x="204" y="469"/>
                </a:lnTo>
                <a:lnTo>
                  <a:pt x="207" y="468"/>
                </a:lnTo>
                <a:lnTo>
                  <a:pt x="215" y="467"/>
                </a:lnTo>
                <a:lnTo>
                  <a:pt x="226" y="468"/>
                </a:lnTo>
                <a:lnTo>
                  <a:pt x="235" y="471"/>
                </a:lnTo>
                <a:lnTo>
                  <a:pt x="235" y="471"/>
                </a:lnTo>
                <a:lnTo>
                  <a:pt x="211" y="495"/>
                </a:lnTo>
                <a:lnTo>
                  <a:pt x="200" y="507"/>
                </a:lnTo>
                <a:lnTo>
                  <a:pt x="190" y="521"/>
                </a:lnTo>
                <a:lnTo>
                  <a:pt x="180" y="534"/>
                </a:lnTo>
                <a:lnTo>
                  <a:pt x="170" y="550"/>
                </a:lnTo>
                <a:lnTo>
                  <a:pt x="162" y="565"/>
                </a:lnTo>
                <a:lnTo>
                  <a:pt x="155" y="581"/>
                </a:lnTo>
                <a:lnTo>
                  <a:pt x="155" y="581"/>
                </a:lnTo>
                <a:lnTo>
                  <a:pt x="191" y="533"/>
                </a:lnTo>
                <a:lnTo>
                  <a:pt x="209" y="509"/>
                </a:lnTo>
                <a:lnTo>
                  <a:pt x="230" y="485"/>
                </a:lnTo>
                <a:lnTo>
                  <a:pt x="223" y="513"/>
                </a:lnTo>
                <a:lnTo>
                  <a:pt x="223" y="513"/>
                </a:lnTo>
                <a:lnTo>
                  <a:pt x="222" y="512"/>
                </a:lnTo>
                <a:lnTo>
                  <a:pt x="221" y="509"/>
                </a:lnTo>
                <a:lnTo>
                  <a:pt x="219" y="510"/>
                </a:lnTo>
                <a:lnTo>
                  <a:pt x="218" y="513"/>
                </a:lnTo>
                <a:lnTo>
                  <a:pt x="218" y="513"/>
                </a:lnTo>
                <a:lnTo>
                  <a:pt x="216" y="519"/>
                </a:lnTo>
                <a:lnTo>
                  <a:pt x="216" y="521"/>
                </a:lnTo>
                <a:lnTo>
                  <a:pt x="216" y="524"/>
                </a:lnTo>
                <a:lnTo>
                  <a:pt x="216" y="524"/>
                </a:lnTo>
                <a:lnTo>
                  <a:pt x="192" y="561"/>
                </a:lnTo>
                <a:lnTo>
                  <a:pt x="180" y="582"/>
                </a:lnTo>
                <a:lnTo>
                  <a:pt x="174" y="592"/>
                </a:lnTo>
                <a:lnTo>
                  <a:pt x="170" y="602"/>
                </a:lnTo>
                <a:lnTo>
                  <a:pt x="140" y="606"/>
                </a:lnTo>
                <a:close/>
                <a:moveTo>
                  <a:pt x="319" y="457"/>
                </a:moveTo>
                <a:lnTo>
                  <a:pt x="236" y="454"/>
                </a:lnTo>
                <a:lnTo>
                  <a:pt x="236" y="454"/>
                </a:lnTo>
                <a:lnTo>
                  <a:pt x="235" y="454"/>
                </a:lnTo>
                <a:lnTo>
                  <a:pt x="233" y="451"/>
                </a:lnTo>
                <a:lnTo>
                  <a:pt x="233" y="451"/>
                </a:lnTo>
                <a:lnTo>
                  <a:pt x="280" y="450"/>
                </a:lnTo>
                <a:lnTo>
                  <a:pt x="325" y="450"/>
                </a:lnTo>
                <a:lnTo>
                  <a:pt x="370" y="453"/>
                </a:lnTo>
                <a:lnTo>
                  <a:pt x="415" y="455"/>
                </a:lnTo>
                <a:lnTo>
                  <a:pt x="504" y="462"/>
                </a:lnTo>
                <a:lnTo>
                  <a:pt x="593" y="471"/>
                </a:lnTo>
                <a:lnTo>
                  <a:pt x="593" y="471"/>
                </a:lnTo>
                <a:lnTo>
                  <a:pt x="558" y="471"/>
                </a:lnTo>
                <a:lnTo>
                  <a:pt x="523" y="471"/>
                </a:lnTo>
                <a:lnTo>
                  <a:pt x="454" y="468"/>
                </a:lnTo>
                <a:lnTo>
                  <a:pt x="386" y="462"/>
                </a:lnTo>
                <a:lnTo>
                  <a:pt x="319" y="457"/>
                </a:lnTo>
                <a:lnTo>
                  <a:pt x="319" y="457"/>
                </a:lnTo>
                <a:close/>
                <a:moveTo>
                  <a:pt x="556" y="486"/>
                </a:moveTo>
                <a:lnTo>
                  <a:pt x="556" y="486"/>
                </a:lnTo>
                <a:lnTo>
                  <a:pt x="521" y="517"/>
                </a:lnTo>
                <a:lnTo>
                  <a:pt x="504" y="534"/>
                </a:lnTo>
                <a:lnTo>
                  <a:pt x="488" y="551"/>
                </a:lnTo>
                <a:lnTo>
                  <a:pt x="488" y="551"/>
                </a:lnTo>
                <a:lnTo>
                  <a:pt x="492" y="543"/>
                </a:lnTo>
                <a:lnTo>
                  <a:pt x="496" y="536"/>
                </a:lnTo>
                <a:lnTo>
                  <a:pt x="507" y="520"/>
                </a:lnTo>
                <a:lnTo>
                  <a:pt x="518" y="505"/>
                </a:lnTo>
                <a:lnTo>
                  <a:pt x="524" y="496"/>
                </a:lnTo>
                <a:lnTo>
                  <a:pt x="530" y="488"/>
                </a:lnTo>
                <a:lnTo>
                  <a:pt x="530" y="488"/>
                </a:lnTo>
                <a:lnTo>
                  <a:pt x="531" y="486"/>
                </a:lnTo>
                <a:lnTo>
                  <a:pt x="533" y="485"/>
                </a:lnTo>
                <a:lnTo>
                  <a:pt x="541" y="485"/>
                </a:lnTo>
                <a:lnTo>
                  <a:pt x="556" y="486"/>
                </a:lnTo>
                <a:lnTo>
                  <a:pt x="556" y="486"/>
                </a:lnTo>
                <a:close/>
                <a:moveTo>
                  <a:pt x="503" y="486"/>
                </a:moveTo>
                <a:lnTo>
                  <a:pt x="503" y="486"/>
                </a:lnTo>
                <a:lnTo>
                  <a:pt x="483" y="502"/>
                </a:lnTo>
                <a:lnTo>
                  <a:pt x="465" y="519"/>
                </a:lnTo>
                <a:lnTo>
                  <a:pt x="448" y="537"/>
                </a:lnTo>
                <a:lnTo>
                  <a:pt x="433" y="558"/>
                </a:lnTo>
                <a:lnTo>
                  <a:pt x="433" y="558"/>
                </a:lnTo>
                <a:lnTo>
                  <a:pt x="443" y="540"/>
                </a:lnTo>
                <a:lnTo>
                  <a:pt x="452" y="524"/>
                </a:lnTo>
                <a:lnTo>
                  <a:pt x="464" y="509"/>
                </a:lnTo>
                <a:lnTo>
                  <a:pt x="474" y="492"/>
                </a:lnTo>
                <a:lnTo>
                  <a:pt x="474" y="492"/>
                </a:lnTo>
                <a:lnTo>
                  <a:pt x="478" y="488"/>
                </a:lnTo>
                <a:lnTo>
                  <a:pt x="479" y="485"/>
                </a:lnTo>
                <a:lnTo>
                  <a:pt x="482" y="484"/>
                </a:lnTo>
                <a:lnTo>
                  <a:pt x="482" y="484"/>
                </a:lnTo>
                <a:lnTo>
                  <a:pt x="488" y="484"/>
                </a:lnTo>
                <a:lnTo>
                  <a:pt x="493" y="485"/>
                </a:lnTo>
                <a:lnTo>
                  <a:pt x="503" y="486"/>
                </a:lnTo>
                <a:lnTo>
                  <a:pt x="503" y="486"/>
                </a:lnTo>
                <a:close/>
                <a:moveTo>
                  <a:pt x="458" y="485"/>
                </a:moveTo>
                <a:lnTo>
                  <a:pt x="458" y="485"/>
                </a:lnTo>
                <a:lnTo>
                  <a:pt x="441" y="498"/>
                </a:lnTo>
                <a:lnTo>
                  <a:pt x="426" y="512"/>
                </a:lnTo>
                <a:lnTo>
                  <a:pt x="410" y="527"/>
                </a:lnTo>
                <a:lnTo>
                  <a:pt x="396" y="543"/>
                </a:lnTo>
                <a:lnTo>
                  <a:pt x="430" y="484"/>
                </a:lnTo>
                <a:lnTo>
                  <a:pt x="430" y="484"/>
                </a:lnTo>
                <a:lnTo>
                  <a:pt x="431" y="482"/>
                </a:lnTo>
                <a:lnTo>
                  <a:pt x="434" y="481"/>
                </a:lnTo>
                <a:lnTo>
                  <a:pt x="441" y="481"/>
                </a:lnTo>
                <a:lnTo>
                  <a:pt x="450" y="482"/>
                </a:lnTo>
                <a:lnTo>
                  <a:pt x="458" y="485"/>
                </a:lnTo>
                <a:lnTo>
                  <a:pt x="458" y="485"/>
                </a:lnTo>
                <a:close/>
                <a:moveTo>
                  <a:pt x="407" y="479"/>
                </a:moveTo>
                <a:lnTo>
                  <a:pt x="407" y="479"/>
                </a:lnTo>
                <a:lnTo>
                  <a:pt x="393" y="492"/>
                </a:lnTo>
                <a:lnTo>
                  <a:pt x="381" y="506"/>
                </a:lnTo>
                <a:lnTo>
                  <a:pt x="355" y="533"/>
                </a:lnTo>
                <a:lnTo>
                  <a:pt x="355" y="533"/>
                </a:lnTo>
                <a:lnTo>
                  <a:pt x="364" y="520"/>
                </a:lnTo>
                <a:lnTo>
                  <a:pt x="374" y="506"/>
                </a:lnTo>
                <a:lnTo>
                  <a:pt x="382" y="492"/>
                </a:lnTo>
                <a:lnTo>
                  <a:pt x="391" y="479"/>
                </a:lnTo>
                <a:lnTo>
                  <a:pt x="407" y="479"/>
                </a:lnTo>
                <a:close/>
                <a:moveTo>
                  <a:pt x="332" y="469"/>
                </a:moveTo>
                <a:lnTo>
                  <a:pt x="332" y="469"/>
                </a:lnTo>
                <a:lnTo>
                  <a:pt x="315" y="486"/>
                </a:lnTo>
                <a:lnTo>
                  <a:pt x="298" y="505"/>
                </a:lnTo>
                <a:lnTo>
                  <a:pt x="282" y="523"/>
                </a:lnTo>
                <a:lnTo>
                  <a:pt x="267" y="541"/>
                </a:lnTo>
                <a:lnTo>
                  <a:pt x="302" y="471"/>
                </a:lnTo>
                <a:lnTo>
                  <a:pt x="302" y="471"/>
                </a:lnTo>
                <a:lnTo>
                  <a:pt x="313" y="471"/>
                </a:lnTo>
                <a:lnTo>
                  <a:pt x="332" y="469"/>
                </a:lnTo>
                <a:lnTo>
                  <a:pt x="332" y="469"/>
                </a:lnTo>
                <a:close/>
                <a:moveTo>
                  <a:pt x="244" y="482"/>
                </a:moveTo>
                <a:lnTo>
                  <a:pt x="244" y="482"/>
                </a:lnTo>
                <a:lnTo>
                  <a:pt x="249" y="475"/>
                </a:lnTo>
                <a:lnTo>
                  <a:pt x="253" y="472"/>
                </a:lnTo>
                <a:lnTo>
                  <a:pt x="257" y="472"/>
                </a:lnTo>
                <a:lnTo>
                  <a:pt x="261" y="472"/>
                </a:lnTo>
                <a:lnTo>
                  <a:pt x="261" y="472"/>
                </a:lnTo>
                <a:lnTo>
                  <a:pt x="277" y="472"/>
                </a:lnTo>
                <a:lnTo>
                  <a:pt x="294" y="471"/>
                </a:lnTo>
                <a:lnTo>
                  <a:pt x="294" y="471"/>
                </a:lnTo>
                <a:lnTo>
                  <a:pt x="268" y="498"/>
                </a:lnTo>
                <a:lnTo>
                  <a:pt x="244" y="526"/>
                </a:lnTo>
                <a:lnTo>
                  <a:pt x="223" y="554"/>
                </a:lnTo>
                <a:lnTo>
                  <a:pt x="202" y="585"/>
                </a:lnTo>
                <a:lnTo>
                  <a:pt x="202" y="585"/>
                </a:lnTo>
                <a:lnTo>
                  <a:pt x="198" y="589"/>
                </a:lnTo>
                <a:lnTo>
                  <a:pt x="194" y="595"/>
                </a:lnTo>
                <a:lnTo>
                  <a:pt x="187" y="599"/>
                </a:lnTo>
                <a:lnTo>
                  <a:pt x="180" y="602"/>
                </a:lnTo>
                <a:lnTo>
                  <a:pt x="244" y="482"/>
                </a:lnTo>
                <a:close/>
                <a:moveTo>
                  <a:pt x="195" y="600"/>
                </a:moveTo>
                <a:lnTo>
                  <a:pt x="274" y="502"/>
                </a:lnTo>
                <a:lnTo>
                  <a:pt x="274" y="502"/>
                </a:lnTo>
                <a:lnTo>
                  <a:pt x="275" y="510"/>
                </a:lnTo>
                <a:lnTo>
                  <a:pt x="274" y="517"/>
                </a:lnTo>
                <a:lnTo>
                  <a:pt x="273" y="520"/>
                </a:lnTo>
                <a:lnTo>
                  <a:pt x="270" y="521"/>
                </a:lnTo>
                <a:lnTo>
                  <a:pt x="270" y="521"/>
                </a:lnTo>
                <a:lnTo>
                  <a:pt x="270" y="519"/>
                </a:lnTo>
                <a:lnTo>
                  <a:pt x="270" y="519"/>
                </a:lnTo>
                <a:lnTo>
                  <a:pt x="267" y="520"/>
                </a:lnTo>
                <a:lnTo>
                  <a:pt x="266" y="523"/>
                </a:lnTo>
                <a:lnTo>
                  <a:pt x="264" y="524"/>
                </a:lnTo>
                <a:lnTo>
                  <a:pt x="266" y="526"/>
                </a:lnTo>
                <a:lnTo>
                  <a:pt x="225" y="600"/>
                </a:lnTo>
                <a:lnTo>
                  <a:pt x="225" y="600"/>
                </a:lnTo>
                <a:lnTo>
                  <a:pt x="223" y="602"/>
                </a:lnTo>
                <a:lnTo>
                  <a:pt x="219" y="603"/>
                </a:lnTo>
                <a:lnTo>
                  <a:pt x="212" y="603"/>
                </a:lnTo>
                <a:lnTo>
                  <a:pt x="195" y="600"/>
                </a:lnTo>
                <a:lnTo>
                  <a:pt x="195" y="600"/>
                </a:lnTo>
                <a:close/>
                <a:moveTo>
                  <a:pt x="237" y="599"/>
                </a:moveTo>
                <a:lnTo>
                  <a:pt x="251" y="575"/>
                </a:lnTo>
                <a:lnTo>
                  <a:pt x="251" y="575"/>
                </a:lnTo>
                <a:lnTo>
                  <a:pt x="254" y="575"/>
                </a:lnTo>
                <a:lnTo>
                  <a:pt x="257" y="572"/>
                </a:lnTo>
                <a:lnTo>
                  <a:pt x="257" y="572"/>
                </a:lnTo>
                <a:lnTo>
                  <a:pt x="270" y="552"/>
                </a:lnTo>
                <a:lnTo>
                  <a:pt x="285" y="533"/>
                </a:lnTo>
                <a:lnTo>
                  <a:pt x="301" y="514"/>
                </a:lnTo>
                <a:lnTo>
                  <a:pt x="318" y="496"/>
                </a:lnTo>
                <a:lnTo>
                  <a:pt x="318" y="496"/>
                </a:lnTo>
                <a:lnTo>
                  <a:pt x="318" y="500"/>
                </a:lnTo>
                <a:lnTo>
                  <a:pt x="318" y="500"/>
                </a:lnTo>
                <a:lnTo>
                  <a:pt x="306" y="523"/>
                </a:lnTo>
                <a:lnTo>
                  <a:pt x="295" y="545"/>
                </a:lnTo>
                <a:lnTo>
                  <a:pt x="268" y="590"/>
                </a:lnTo>
                <a:lnTo>
                  <a:pt x="268" y="590"/>
                </a:lnTo>
                <a:lnTo>
                  <a:pt x="266" y="595"/>
                </a:lnTo>
                <a:lnTo>
                  <a:pt x="261" y="597"/>
                </a:lnTo>
                <a:lnTo>
                  <a:pt x="259" y="599"/>
                </a:lnTo>
                <a:lnTo>
                  <a:pt x="254" y="599"/>
                </a:lnTo>
                <a:lnTo>
                  <a:pt x="246" y="599"/>
                </a:lnTo>
                <a:lnTo>
                  <a:pt x="237" y="599"/>
                </a:lnTo>
                <a:lnTo>
                  <a:pt x="237" y="599"/>
                </a:lnTo>
                <a:close/>
                <a:moveTo>
                  <a:pt x="305" y="599"/>
                </a:moveTo>
                <a:lnTo>
                  <a:pt x="305" y="599"/>
                </a:lnTo>
                <a:lnTo>
                  <a:pt x="289" y="599"/>
                </a:lnTo>
                <a:lnTo>
                  <a:pt x="271" y="602"/>
                </a:lnTo>
                <a:lnTo>
                  <a:pt x="298" y="562"/>
                </a:lnTo>
                <a:lnTo>
                  <a:pt x="298" y="562"/>
                </a:lnTo>
                <a:lnTo>
                  <a:pt x="296" y="561"/>
                </a:lnTo>
                <a:lnTo>
                  <a:pt x="295" y="559"/>
                </a:lnTo>
                <a:lnTo>
                  <a:pt x="295" y="559"/>
                </a:lnTo>
                <a:lnTo>
                  <a:pt x="298" y="554"/>
                </a:lnTo>
                <a:lnTo>
                  <a:pt x="301" y="548"/>
                </a:lnTo>
                <a:lnTo>
                  <a:pt x="305" y="543"/>
                </a:lnTo>
                <a:lnTo>
                  <a:pt x="308" y="537"/>
                </a:lnTo>
                <a:lnTo>
                  <a:pt x="308" y="537"/>
                </a:lnTo>
                <a:lnTo>
                  <a:pt x="318" y="521"/>
                </a:lnTo>
                <a:lnTo>
                  <a:pt x="325" y="506"/>
                </a:lnTo>
                <a:lnTo>
                  <a:pt x="340" y="472"/>
                </a:lnTo>
                <a:lnTo>
                  <a:pt x="340" y="472"/>
                </a:lnTo>
                <a:lnTo>
                  <a:pt x="346" y="474"/>
                </a:lnTo>
                <a:lnTo>
                  <a:pt x="353" y="474"/>
                </a:lnTo>
                <a:lnTo>
                  <a:pt x="360" y="475"/>
                </a:lnTo>
                <a:lnTo>
                  <a:pt x="367" y="477"/>
                </a:lnTo>
                <a:lnTo>
                  <a:pt x="367" y="477"/>
                </a:lnTo>
                <a:lnTo>
                  <a:pt x="351" y="491"/>
                </a:lnTo>
                <a:lnTo>
                  <a:pt x="337" y="506"/>
                </a:lnTo>
                <a:lnTo>
                  <a:pt x="308" y="537"/>
                </a:lnTo>
                <a:lnTo>
                  <a:pt x="308" y="537"/>
                </a:lnTo>
                <a:lnTo>
                  <a:pt x="308" y="538"/>
                </a:lnTo>
                <a:lnTo>
                  <a:pt x="309" y="541"/>
                </a:lnTo>
                <a:lnTo>
                  <a:pt x="309" y="541"/>
                </a:lnTo>
                <a:lnTo>
                  <a:pt x="303" y="551"/>
                </a:lnTo>
                <a:lnTo>
                  <a:pt x="301" y="562"/>
                </a:lnTo>
                <a:lnTo>
                  <a:pt x="301" y="562"/>
                </a:lnTo>
                <a:lnTo>
                  <a:pt x="318" y="540"/>
                </a:lnTo>
                <a:lnTo>
                  <a:pt x="337" y="517"/>
                </a:lnTo>
                <a:lnTo>
                  <a:pt x="358" y="496"/>
                </a:lnTo>
                <a:lnTo>
                  <a:pt x="370" y="486"/>
                </a:lnTo>
                <a:lnTo>
                  <a:pt x="382" y="477"/>
                </a:lnTo>
                <a:lnTo>
                  <a:pt x="382" y="477"/>
                </a:lnTo>
                <a:lnTo>
                  <a:pt x="379" y="484"/>
                </a:lnTo>
                <a:lnTo>
                  <a:pt x="377" y="489"/>
                </a:lnTo>
                <a:lnTo>
                  <a:pt x="368" y="499"/>
                </a:lnTo>
                <a:lnTo>
                  <a:pt x="361" y="509"/>
                </a:lnTo>
                <a:lnTo>
                  <a:pt x="354" y="520"/>
                </a:lnTo>
                <a:lnTo>
                  <a:pt x="355" y="523"/>
                </a:lnTo>
                <a:lnTo>
                  <a:pt x="355" y="523"/>
                </a:lnTo>
                <a:lnTo>
                  <a:pt x="343" y="540"/>
                </a:lnTo>
                <a:lnTo>
                  <a:pt x="329" y="558"/>
                </a:lnTo>
                <a:lnTo>
                  <a:pt x="316" y="579"/>
                </a:lnTo>
                <a:lnTo>
                  <a:pt x="305" y="599"/>
                </a:lnTo>
                <a:lnTo>
                  <a:pt x="305" y="599"/>
                </a:lnTo>
                <a:close/>
                <a:moveTo>
                  <a:pt x="319" y="602"/>
                </a:moveTo>
                <a:lnTo>
                  <a:pt x="319" y="602"/>
                </a:lnTo>
                <a:lnTo>
                  <a:pt x="322" y="595"/>
                </a:lnTo>
                <a:lnTo>
                  <a:pt x="325" y="588"/>
                </a:lnTo>
                <a:lnTo>
                  <a:pt x="327" y="581"/>
                </a:lnTo>
                <a:lnTo>
                  <a:pt x="334" y="576"/>
                </a:lnTo>
                <a:lnTo>
                  <a:pt x="333" y="573"/>
                </a:lnTo>
                <a:lnTo>
                  <a:pt x="333" y="573"/>
                </a:lnTo>
                <a:lnTo>
                  <a:pt x="334" y="566"/>
                </a:lnTo>
                <a:lnTo>
                  <a:pt x="336" y="564"/>
                </a:lnTo>
                <a:lnTo>
                  <a:pt x="339" y="562"/>
                </a:lnTo>
                <a:lnTo>
                  <a:pt x="339" y="562"/>
                </a:lnTo>
                <a:lnTo>
                  <a:pt x="337" y="566"/>
                </a:lnTo>
                <a:lnTo>
                  <a:pt x="337" y="568"/>
                </a:lnTo>
                <a:lnTo>
                  <a:pt x="339" y="568"/>
                </a:lnTo>
                <a:lnTo>
                  <a:pt x="343" y="565"/>
                </a:lnTo>
                <a:lnTo>
                  <a:pt x="344" y="564"/>
                </a:lnTo>
                <a:lnTo>
                  <a:pt x="344" y="564"/>
                </a:lnTo>
                <a:lnTo>
                  <a:pt x="363" y="541"/>
                </a:lnTo>
                <a:lnTo>
                  <a:pt x="381" y="520"/>
                </a:lnTo>
                <a:lnTo>
                  <a:pt x="399" y="500"/>
                </a:lnTo>
                <a:lnTo>
                  <a:pt x="419" y="482"/>
                </a:lnTo>
                <a:lnTo>
                  <a:pt x="419" y="482"/>
                </a:lnTo>
                <a:lnTo>
                  <a:pt x="420" y="482"/>
                </a:lnTo>
                <a:lnTo>
                  <a:pt x="420" y="482"/>
                </a:lnTo>
                <a:lnTo>
                  <a:pt x="419" y="488"/>
                </a:lnTo>
                <a:lnTo>
                  <a:pt x="416" y="499"/>
                </a:lnTo>
                <a:lnTo>
                  <a:pt x="416" y="499"/>
                </a:lnTo>
                <a:lnTo>
                  <a:pt x="413" y="499"/>
                </a:lnTo>
                <a:lnTo>
                  <a:pt x="412" y="500"/>
                </a:lnTo>
                <a:lnTo>
                  <a:pt x="406" y="506"/>
                </a:lnTo>
                <a:lnTo>
                  <a:pt x="402" y="513"/>
                </a:lnTo>
                <a:lnTo>
                  <a:pt x="399" y="521"/>
                </a:lnTo>
                <a:lnTo>
                  <a:pt x="400" y="524"/>
                </a:lnTo>
                <a:lnTo>
                  <a:pt x="400" y="524"/>
                </a:lnTo>
                <a:lnTo>
                  <a:pt x="386" y="541"/>
                </a:lnTo>
                <a:lnTo>
                  <a:pt x="372" y="561"/>
                </a:lnTo>
                <a:lnTo>
                  <a:pt x="360" y="582"/>
                </a:lnTo>
                <a:lnTo>
                  <a:pt x="347" y="602"/>
                </a:lnTo>
                <a:lnTo>
                  <a:pt x="319" y="602"/>
                </a:lnTo>
                <a:close/>
                <a:moveTo>
                  <a:pt x="361" y="602"/>
                </a:moveTo>
                <a:lnTo>
                  <a:pt x="361" y="602"/>
                </a:lnTo>
                <a:lnTo>
                  <a:pt x="363" y="597"/>
                </a:lnTo>
                <a:lnTo>
                  <a:pt x="365" y="593"/>
                </a:lnTo>
                <a:lnTo>
                  <a:pt x="371" y="585"/>
                </a:lnTo>
                <a:lnTo>
                  <a:pt x="378" y="578"/>
                </a:lnTo>
                <a:lnTo>
                  <a:pt x="384" y="569"/>
                </a:lnTo>
                <a:lnTo>
                  <a:pt x="379" y="571"/>
                </a:lnTo>
                <a:lnTo>
                  <a:pt x="379" y="571"/>
                </a:lnTo>
                <a:lnTo>
                  <a:pt x="381" y="565"/>
                </a:lnTo>
                <a:lnTo>
                  <a:pt x="384" y="561"/>
                </a:lnTo>
                <a:lnTo>
                  <a:pt x="389" y="552"/>
                </a:lnTo>
                <a:lnTo>
                  <a:pt x="389" y="552"/>
                </a:lnTo>
                <a:lnTo>
                  <a:pt x="389" y="557"/>
                </a:lnTo>
                <a:lnTo>
                  <a:pt x="388" y="559"/>
                </a:lnTo>
                <a:lnTo>
                  <a:pt x="385" y="564"/>
                </a:lnTo>
                <a:lnTo>
                  <a:pt x="384" y="569"/>
                </a:lnTo>
                <a:lnTo>
                  <a:pt x="384" y="569"/>
                </a:lnTo>
                <a:lnTo>
                  <a:pt x="402" y="548"/>
                </a:lnTo>
                <a:lnTo>
                  <a:pt x="420" y="529"/>
                </a:lnTo>
                <a:lnTo>
                  <a:pt x="441" y="507"/>
                </a:lnTo>
                <a:lnTo>
                  <a:pt x="452" y="499"/>
                </a:lnTo>
                <a:lnTo>
                  <a:pt x="465" y="491"/>
                </a:lnTo>
                <a:lnTo>
                  <a:pt x="465" y="491"/>
                </a:lnTo>
                <a:lnTo>
                  <a:pt x="459" y="500"/>
                </a:lnTo>
                <a:lnTo>
                  <a:pt x="455" y="509"/>
                </a:lnTo>
                <a:lnTo>
                  <a:pt x="452" y="516"/>
                </a:lnTo>
                <a:lnTo>
                  <a:pt x="447" y="523"/>
                </a:lnTo>
                <a:lnTo>
                  <a:pt x="447" y="523"/>
                </a:lnTo>
                <a:lnTo>
                  <a:pt x="445" y="519"/>
                </a:lnTo>
                <a:lnTo>
                  <a:pt x="445" y="521"/>
                </a:lnTo>
                <a:lnTo>
                  <a:pt x="445" y="521"/>
                </a:lnTo>
                <a:lnTo>
                  <a:pt x="443" y="523"/>
                </a:lnTo>
                <a:lnTo>
                  <a:pt x="443" y="524"/>
                </a:lnTo>
                <a:lnTo>
                  <a:pt x="444" y="529"/>
                </a:lnTo>
                <a:lnTo>
                  <a:pt x="444" y="529"/>
                </a:lnTo>
                <a:lnTo>
                  <a:pt x="434" y="543"/>
                </a:lnTo>
                <a:lnTo>
                  <a:pt x="423" y="557"/>
                </a:lnTo>
                <a:lnTo>
                  <a:pt x="413" y="571"/>
                </a:lnTo>
                <a:lnTo>
                  <a:pt x="403" y="586"/>
                </a:lnTo>
                <a:lnTo>
                  <a:pt x="403" y="586"/>
                </a:lnTo>
                <a:lnTo>
                  <a:pt x="403" y="590"/>
                </a:lnTo>
                <a:lnTo>
                  <a:pt x="403" y="596"/>
                </a:lnTo>
                <a:lnTo>
                  <a:pt x="403" y="597"/>
                </a:lnTo>
                <a:lnTo>
                  <a:pt x="405" y="599"/>
                </a:lnTo>
                <a:lnTo>
                  <a:pt x="406" y="597"/>
                </a:lnTo>
                <a:lnTo>
                  <a:pt x="407" y="596"/>
                </a:lnTo>
                <a:lnTo>
                  <a:pt x="407" y="596"/>
                </a:lnTo>
                <a:lnTo>
                  <a:pt x="419" y="579"/>
                </a:lnTo>
                <a:lnTo>
                  <a:pt x="430" y="565"/>
                </a:lnTo>
                <a:lnTo>
                  <a:pt x="443" y="551"/>
                </a:lnTo>
                <a:lnTo>
                  <a:pt x="455" y="537"/>
                </a:lnTo>
                <a:lnTo>
                  <a:pt x="469" y="524"/>
                </a:lnTo>
                <a:lnTo>
                  <a:pt x="485" y="513"/>
                </a:lnTo>
                <a:lnTo>
                  <a:pt x="516" y="491"/>
                </a:lnTo>
                <a:lnTo>
                  <a:pt x="444" y="603"/>
                </a:lnTo>
                <a:lnTo>
                  <a:pt x="444" y="603"/>
                </a:lnTo>
                <a:lnTo>
                  <a:pt x="402" y="602"/>
                </a:lnTo>
                <a:lnTo>
                  <a:pt x="381" y="602"/>
                </a:lnTo>
                <a:lnTo>
                  <a:pt x="361" y="602"/>
                </a:lnTo>
                <a:lnTo>
                  <a:pt x="361" y="602"/>
                </a:lnTo>
                <a:close/>
                <a:moveTo>
                  <a:pt x="513" y="589"/>
                </a:moveTo>
                <a:lnTo>
                  <a:pt x="513" y="589"/>
                </a:lnTo>
                <a:lnTo>
                  <a:pt x="520" y="578"/>
                </a:lnTo>
                <a:lnTo>
                  <a:pt x="527" y="565"/>
                </a:lnTo>
                <a:lnTo>
                  <a:pt x="533" y="552"/>
                </a:lnTo>
                <a:lnTo>
                  <a:pt x="538" y="537"/>
                </a:lnTo>
                <a:lnTo>
                  <a:pt x="538" y="537"/>
                </a:lnTo>
                <a:lnTo>
                  <a:pt x="526" y="551"/>
                </a:lnTo>
                <a:lnTo>
                  <a:pt x="514" y="566"/>
                </a:lnTo>
                <a:lnTo>
                  <a:pt x="503" y="583"/>
                </a:lnTo>
                <a:lnTo>
                  <a:pt x="495" y="602"/>
                </a:lnTo>
                <a:lnTo>
                  <a:pt x="461" y="600"/>
                </a:lnTo>
                <a:lnTo>
                  <a:pt x="461" y="600"/>
                </a:lnTo>
                <a:lnTo>
                  <a:pt x="465" y="593"/>
                </a:lnTo>
                <a:lnTo>
                  <a:pt x="469" y="588"/>
                </a:lnTo>
                <a:lnTo>
                  <a:pt x="475" y="582"/>
                </a:lnTo>
                <a:lnTo>
                  <a:pt x="479" y="575"/>
                </a:lnTo>
                <a:lnTo>
                  <a:pt x="483" y="571"/>
                </a:lnTo>
                <a:lnTo>
                  <a:pt x="479" y="571"/>
                </a:lnTo>
                <a:lnTo>
                  <a:pt x="479" y="571"/>
                </a:lnTo>
                <a:lnTo>
                  <a:pt x="479" y="566"/>
                </a:lnTo>
                <a:lnTo>
                  <a:pt x="481" y="562"/>
                </a:lnTo>
                <a:lnTo>
                  <a:pt x="483" y="558"/>
                </a:lnTo>
                <a:lnTo>
                  <a:pt x="489" y="558"/>
                </a:lnTo>
                <a:lnTo>
                  <a:pt x="483" y="571"/>
                </a:lnTo>
                <a:lnTo>
                  <a:pt x="483" y="571"/>
                </a:lnTo>
                <a:lnTo>
                  <a:pt x="500" y="551"/>
                </a:lnTo>
                <a:lnTo>
                  <a:pt x="520" y="530"/>
                </a:lnTo>
                <a:lnTo>
                  <a:pt x="541" y="510"/>
                </a:lnTo>
                <a:lnTo>
                  <a:pt x="563" y="492"/>
                </a:lnTo>
                <a:lnTo>
                  <a:pt x="552" y="514"/>
                </a:lnTo>
                <a:lnTo>
                  <a:pt x="552" y="514"/>
                </a:lnTo>
                <a:lnTo>
                  <a:pt x="547" y="519"/>
                </a:lnTo>
                <a:lnTo>
                  <a:pt x="541" y="524"/>
                </a:lnTo>
                <a:lnTo>
                  <a:pt x="540" y="527"/>
                </a:lnTo>
                <a:lnTo>
                  <a:pt x="538" y="531"/>
                </a:lnTo>
                <a:lnTo>
                  <a:pt x="540" y="534"/>
                </a:lnTo>
                <a:lnTo>
                  <a:pt x="542" y="537"/>
                </a:lnTo>
                <a:lnTo>
                  <a:pt x="542" y="537"/>
                </a:lnTo>
                <a:lnTo>
                  <a:pt x="551" y="526"/>
                </a:lnTo>
                <a:lnTo>
                  <a:pt x="562" y="513"/>
                </a:lnTo>
                <a:lnTo>
                  <a:pt x="579" y="488"/>
                </a:lnTo>
                <a:lnTo>
                  <a:pt x="579" y="488"/>
                </a:lnTo>
                <a:lnTo>
                  <a:pt x="580" y="486"/>
                </a:lnTo>
                <a:lnTo>
                  <a:pt x="583" y="485"/>
                </a:lnTo>
                <a:lnTo>
                  <a:pt x="586" y="486"/>
                </a:lnTo>
                <a:lnTo>
                  <a:pt x="589" y="489"/>
                </a:lnTo>
                <a:lnTo>
                  <a:pt x="589" y="491"/>
                </a:lnTo>
                <a:lnTo>
                  <a:pt x="589" y="493"/>
                </a:lnTo>
                <a:lnTo>
                  <a:pt x="589" y="493"/>
                </a:lnTo>
                <a:lnTo>
                  <a:pt x="569" y="519"/>
                </a:lnTo>
                <a:lnTo>
                  <a:pt x="551" y="545"/>
                </a:lnTo>
                <a:lnTo>
                  <a:pt x="534" y="572"/>
                </a:lnTo>
                <a:lnTo>
                  <a:pt x="518" y="599"/>
                </a:lnTo>
                <a:lnTo>
                  <a:pt x="518" y="599"/>
                </a:lnTo>
                <a:lnTo>
                  <a:pt x="516" y="602"/>
                </a:lnTo>
                <a:lnTo>
                  <a:pt x="514" y="602"/>
                </a:lnTo>
                <a:lnTo>
                  <a:pt x="513" y="602"/>
                </a:lnTo>
                <a:lnTo>
                  <a:pt x="511" y="600"/>
                </a:lnTo>
                <a:lnTo>
                  <a:pt x="510" y="595"/>
                </a:lnTo>
                <a:lnTo>
                  <a:pt x="511" y="592"/>
                </a:lnTo>
                <a:lnTo>
                  <a:pt x="513" y="589"/>
                </a:lnTo>
                <a:lnTo>
                  <a:pt x="513" y="589"/>
                </a:lnTo>
                <a:close/>
                <a:moveTo>
                  <a:pt x="542" y="600"/>
                </a:moveTo>
                <a:lnTo>
                  <a:pt x="542" y="600"/>
                </a:lnTo>
                <a:lnTo>
                  <a:pt x="541" y="599"/>
                </a:lnTo>
                <a:lnTo>
                  <a:pt x="541" y="597"/>
                </a:lnTo>
                <a:lnTo>
                  <a:pt x="542" y="593"/>
                </a:lnTo>
                <a:lnTo>
                  <a:pt x="544" y="592"/>
                </a:lnTo>
                <a:lnTo>
                  <a:pt x="542" y="590"/>
                </a:lnTo>
                <a:lnTo>
                  <a:pt x="540" y="590"/>
                </a:lnTo>
                <a:lnTo>
                  <a:pt x="535" y="592"/>
                </a:lnTo>
                <a:lnTo>
                  <a:pt x="535" y="592"/>
                </a:lnTo>
                <a:lnTo>
                  <a:pt x="549" y="566"/>
                </a:lnTo>
                <a:lnTo>
                  <a:pt x="565" y="540"/>
                </a:lnTo>
                <a:lnTo>
                  <a:pt x="583" y="513"/>
                </a:lnTo>
                <a:lnTo>
                  <a:pt x="600" y="489"/>
                </a:lnTo>
                <a:lnTo>
                  <a:pt x="600" y="489"/>
                </a:lnTo>
                <a:lnTo>
                  <a:pt x="601" y="488"/>
                </a:lnTo>
                <a:lnTo>
                  <a:pt x="604" y="486"/>
                </a:lnTo>
                <a:lnTo>
                  <a:pt x="611" y="486"/>
                </a:lnTo>
                <a:lnTo>
                  <a:pt x="630" y="488"/>
                </a:lnTo>
                <a:lnTo>
                  <a:pt x="630" y="488"/>
                </a:lnTo>
                <a:lnTo>
                  <a:pt x="606" y="510"/>
                </a:lnTo>
                <a:lnTo>
                  <a:pt x="585" y="533"/>
                </a:lnTo>
                <a:lnTo>
                  <a:pt x="575" y="545"/>
                </a:lnTo>
                <a:lnTo>
                  <a:pt x="565" y="558"/>
                </a:lnTo>
                <a:lnTo>
                  <a:pt x="556" y="571"/>
                </a:lnTo>
                <a:lnTo>
                  <a:pt x="548" y="585"/>
                </a:lnTo>
                <a:lnTo>
                  <a:pt x="548" y="585"/>
                </a:lnTo>
                <a:lnTo>
                  <a:pt x="590" y="537"/>
                </a:lnTo>
                <a:lnTo>
                  <a:pt x="613" y="513"/>
                </a:lnTo>
                <a:lnTo>
                  <a:pt x="637" y="491"/>
                </a:lnTo>
                <a:lnTo>
                  <a:pt x="637" y="491"/>
                </a:lnTo>
                <a:lnTo>
                  <a:pt x="637" y="495"/>
                </a:lnTo>
                <a:lnTo>
                  <a:pt x="637" y="499"/>
                </a:lnTo>
                <a:lnTo>
                  <a:pt x="632" y="506"/>
                </a:lnTo>
                <a:lnTo>
                  <a:pt x="628" y="513"/>
                </a:lnTo>
                <a:lnTo>
                  <a:pt x="624" y="519"/>
                </a:lnTo>
                <a:lnTo>
                  <a:pt x="624" y="519"/>
                </a:lnTo>
                <a:lnTo>
                  <a:pt x="622" y="520"/>
                </a:lnTo>
                <a:lnTo>
                  <a:pt x="621" y="520"/>
                </a:lnTo>
                <a:lnTo>
                  <a:pt x="620" y="521"/>
                </a:lnTo>
                <a:lnTo>
                  <a:pt x="569" y="600"/>
                </a:lnTo>
                <a:lnTo>
                  <a:pt x="569" y="600"/>
                </a:lnTo>
                <a:lnTo>
                  <a:pt x="563" y="602"/>
                </a:lnTo>
                <a:lnTo>
                  <a:pt x="555" y="602"/>
                </a:lnTo>
                <a:lnTo>
                  <a:pt x="547" y="602"/>
                </a:lnTo>
                <a:lnTo>
                  <a:pt x="542" y="600"/>
                </a:lnTo>
                <a:lnTo>
                  <a:pt x="542" y="600"/>
                </a:lnTo>
                <a:close/>
                <a:moveTo>
                  <a:pt x="592" y="597"/>
                </a:moveTo>
                <a:lnTo>
                  <a:pt x="600" y="585"/>
                </a:lnTo>
                <a:lnTo>
                  <a:pt x="600" y="585"/>
                </a:lnTo>
                <a:lnTo>
                  <a:pt x="597" y="586"/>
                </a:lnTo>
                <a:lnTo>
                  <a:pt x="593" y="589"/>
                </a:lnTo>
                <a:lnTo>
                  <a:pt x="590" y="592"/>
                </a:lnTo>
                <a:lnTo>
                  <a:pt x="587" y="592"/>
                </a:lnTo>
                <a:lnTo>
                  <a:pt x="585" y="592"/>
                </a:lnTo>
                <a:lnTo>
                  <a:pt x="646" y="491"/>
                </a:lnTo>
                <a:lnTo>
                  <a:pt x="646" y="491"/>
                </a:lnTo>
                <a:lnTo>
                  <a:pt x="648" y="488"/>
                </a:lnTo>
                <a:lnTo>
                  <a:pt x="651" y="488"/>
                </a:lnTo>
                <a:lnTo>
                  <a:pt x="658" y="486"/>
                </a:lnTo>
                <a:lnTo>
                  <a:pt x="667" y="486"/>
                </a:lnTo>
                <a:lnTo>
                  <a:pt x="676" y="489"/>
                </a:lnTo>
                <a:lnTo>
                  <a:pt x="676" y="489"/>
                </a:lnTo>
                <a:lnTo>
                  <a:pt x="658" y="507"/>
                </a:lnTo>
                <a:lnTo>
                  <a:pt x="638" y="527"/>
                </a:lnTo>
                <a:lnTo>
                  <a:pt x="621" y="550"/>
                </a:lnTo>
                <a:lnTo>
                  <a:pt x="614" y="561"/>
                </a:lnTo>
                <a:lnTo>
                  <a:pt x="607" y="573"/>
                </a:lnTo>
                <a:lnTo>
                  <a:pt x="607" y="573"/>
                </a:lnTo>
                <a:lnTo>
                  <a:pt x="607" y="569"/>
                </a:lnTo>
                <a:lnTo>
                  <a:pt x="607" y="568"/>
                </a:lnTo>
                <a:lnTo>
                  <a:pt x="606" y="568"/>
                </a:lnTo>
                <a:lnTo>
                  <a:pt x="604" y="568"/>
                </a:lnTo>
                <a:lnTo>
                  <a:pt x="601" y="572"/>
                </a:lnTo>
                <a:lnTo>
                  <a:pt x="601" y="573"/>
                </a:lnTo>
                <a:lnTo>
                  <a:pt x="601" y="575"/>
                </a:lnTo>
                <a:lnTo>
                  <a:pt x="601" y="575"/>
                </a:lnTo>
                <a:lnTo>
                  <a:pt x="599" y="576"/>
                </a:lnTo>
                <a:lnTo>
                  <a:pt x="596" y="578"/>
                </a:lnTo>
                <a:lnTo>
                  <a:pt x="596" y="579"/>
                </a:lnTo>
                <a:lnTo>
                  <a:pt x="596" y="581"/>
                </a:lnTo>
                <a:lnTo>
                  <a:pt x="600" y="585"/>
                </a:lnTo>
                <a:lnTo>
                  <a:pt x="666" y="509"/>
                </a:lnTo>
                <a:lnTo>
                  <a:pt x="666" y="509"/>
                </a:lnTo>
                <a:lnTo>
                  <a:pt x="673" y="505"/>
                </a:lnTo>
                <a:lnTo>
                  <a:pt x="676" y="503"/>
                </a:lnTo>
                <a:lnTo>
                  <a:pt x="677" y="505"/>
                </a:lnTo>
                <a:lnTo>
                  <a:pt x="677" y="506"/>
                </a:lnTo>
                <a:lnTo>
                  <a:pt x="677" y="506"/>
                </a:lnTo>
                <a:lnTo>
                  <a:pt x="676" y="510"/>
                </a:lnTo>
                <a:lnTo>
                  <a:pt x="674" y="514"/>
                </a:lnTo>
                <a:lnTo>
                  <a:pt x="669" y="521"/>
                </a:lnTo>
                <a:lnTo>
                  <a:pt x="666" y="524"/>
                </a:lnTo>
                <a:lnTo>
                  <a:pt x="666" y="524"/>
                </a:lnTo>
                <a:lnTo>
                  <a:pt x="665" y="526"/>
                </a:lnTo>
                <a:lnTo>
                  <a:pt x="663" y="527"/>
                </a:lnTo>
                <a:lnTo>
                  <a:pt x="662" y="530"/>
                </a:lnTo>
                <a:lnTo>
                  <a:pt x="662" y="530"/>
                </a:lnTo>
                <a:lnTo>
                  <a:pt x="662" y="534"/>
                </a:lnTo>
                <a:lnTo>
                  <a:pt x="662" y="534"/>
                </a:lnTo>
                <a:lnTo>
                  <a:pt x="652" y="543"/>
                </a:lnTo>
                <a:lnTo>
                  <a:pt x="644" y="554"/>
                </a:lnTo>
                <a:lnTo>
                  <a:pt x="630" y="576"/>
                </a:lnTo>
                <a:lnTo>
                  <a:pt x="630" y="576"/>
                </a:lnTo>
                <a:lnTo>
                  <a:pt x="624" y="585"/>
                </a:lnTo>
                <a:lnTo>
                  <a:pt x="620" y="590"/>
                </a:lnTo>
                <a:lnTo>
                  <a:pt x="615" y="595"/>
                </a:lnTo>
                <a:lnTo>
                  <a:pt x="610" y="599"/>
                </a:lnTo>
                <a:lnTo>
                  <a:pt x="604" y="600"/>
                </a:lnTo>
                <a:lnTo>
                  <a:pt x="599" y="600"/>
                </a:lnTo>
                <a:lnTo>
                  <a:pt x="592" y="597"/>
                </a:lnTo>
                <a:lnTo>
                  <a:pt x="592" y="597"/>
                </a:lnTo>
                <a:close/>
                <a:moveTo>
                  <a:pt x="693" y="488"/>
                </a:moveTo>
                <a:lnTo>
                  <a:pt x="725" y="488"/>
                </a:lnTo>
                <a:lnTo>
                  <a:pt x="725" y="488"/>
                </a:lnTo>
                <a:lnTo>
                  <a:pt x="704" y="507"/>
                </a:lnTo>
                <a:lnTo>
                  <a:pt x="683" y="529"/>
                </a:lnTo>
                <a:lnTo>
                  <a:pt x="672" y="538"/>
                </a:lnTo>
                <a:lnTo>
                  <a:pt x="662" y="550"/>
                </a:lnTo>
                <a:lnTo>
                  <a:pt x="653" y="561"/>
                </a:lnTo>
                <a:lnTo>
                  <a:pt x="646" y="573"/>
                </a:lnTo>
                <a:lnTo>
                  <a:pt x="646" y="573"/>
                </a:lnTo>
                <a:lnTo>
                  <a:pt x="651" y="562"/>
                </a:lnTo>
                <a:lnTo>
                  <a:pt x="656" y="551"/>
                </a:lnTo>
                <a:lnTo>
                  <a:pt x="667" y="530"/>
                </a:lnTo>
                <a:lnTo>
                  <a:pt x="681" y="510"/>
                </a:lnTo>
                <a:lnTo>
                  <a:pt x="693" y="488"/>
                </a:lnTo>
                <a:lnTo>
                  <a:pt x="693" y="488"/>
                </a:lnTo>
                <a:close/>
                <a:moveTo>
                  <a:pt x="684" y="602"/>
                </a:moveTo>
                <a:lnTo>
                  <a:pt x="710" y="568"/>
                </a:lnTo>
                <a:lnTo>
                  <a:pt x="710" y="568"/>
                </a:lnTo>
                <a:lnTo>
                  <a:pt x="708" y="566"/>
                </a:lnTo>
                <a:lnTo>
                  <a:pt x="708" y="565"/>
                </a:lnTo>
                <a:lnTo>
                  <a:pt x="711" y="558"/>
                </a:lnTo>
                <a:lnTo>
                  <a:pt x="715" y="551"/>
                </a:lnTo>
                <a:lnTo>
                  <a:pt x="715" y="548"/>
                </a:lnTo>
                <a:lnTo>
                  <a:pt x="714" y="547"/>
                </a:lnTo>
                <a:lnTo>
                  <a:pt x="714" y="541"/>
                </a:lnTo>
                <a:lnTo>
                  <a:pt x="714" y="541"/>
                </a:lnTo>
                <a:lnTo>
                  <a:pt x="703" y="554"/>
                </a:lnTo>
                <a:lnTo>
                  <a:pt x="691" y="569"/>
                </a:lnTo>
                <a:lnTo>
                  <a:pt x="683" y="586"/>
                </a:lnTo>
                <a:lnTo>
                  <a:pt x="674" y="602"/>
                </a:lnTo>
                <a:lnTo>
                  <a:pt x="627" y="602"/>
                </a:lnTo>
                <a:lnTo>
                  <a:pt x="627" y="602"/>
                </a:lnTo>
                <a:lnTo>
                  <a:pt x="681" y="543"/>
                </a:lnTo>
                <a:lnTo>
                  <a:pt x="710" y="514"/>
                </a:lnTo>
                <a:lnTo>
                  <a:pt x="739" y="486"/>
                </a:lnTo>
                <a:lnTo>
                  <a:pt x="739" y="486"/>
                </a:lnTo>
                <a:lnTo>
                  <a:pt x="736" y="496"/>
                </a:lnTo>
                <a:lnTo>
                  <a:pt x="732" y="507"/>
                </a:lnTo>
                <a:lnTo>
                  <a:pt x="728" y="514"/>
                </a:lnTo>
                <a:lnTo>
                  <a:pt x="726" y="514"/>
                </a:lnTo>
                <a:lnTo>
                  <a:pt x="726" y="513"/>
                </a:lnTo>
                <a:lnTo>
                  <a:pt x="726" y="513"/>
                </a:lnTo>
                <a:lnTo>
                  <a:pt x="718" y="523"/>
                </a:lnTo>
                <a:lnTo>
                  <a:pt x="715" y="529"/>
                </a:lnTo>
                <a:lnTo>
                  <a:pt x="715" y="531"/>
                </a:lnTo>
                <a:lnTo>
                  <a:pt x="717" y="533"/>
                </a:lnTo>
                <a:lnTo>
                  <a:pt x="717" y="533"/>
                </a:lnTo>
                <a:lnTo>
                  <a:pt x="726" y="524"/>
                </a:lnTo>
                <a:lnTo>
                  <a:pt x="735" y="513"/>
                </a:lnTo>
                <a:lnTo>
                  <a:pt x="742" y="502"/>
                </a:lnTo>
                <a:lnTo>
                  <a:pt x="748" y="488"/>
                </a:lnTo>
                <a:lnTo>
                  <a:pt x="748" y="488"/>
                </a:lnTo>
                <a:lnTo>
                  <a:pt x="760" y="491"/>
                </a:lnTo>
                <a:lnTo>
                  <a:pt x="767" y="491"/>
                </a:lnTo>
                <a:lnTo>
                  <a:pt x="774" y="491"/>
                </a:lnTo>
                <a:lnTo>
                  <a:pt x="774" y="491"/>
                </a:lnTo>
                <a:lnTo>
                  <a:pt x="757" y="506"/>
                </a:lnTo>
                <a:lnTo>
                  <a:pt x="739" y="524"/>
                </a:lnTo>
                <a:lnTo>
                  <a:pt x="731" y="534"/>
                </a:lnTo>
                <a:lnTo>
                  <a:pt x="722" y="545"/>
                </a:lnTo>
                <a:lnTo>
                  <a:pt x="715" y="557"/>
                </a:lnTo>
                <a:lnTo>
                  <a:pt x="710" y="568"/>
                </a:lnTo>
                <a:lnTo>
                  <a:pt x="710" y="568"/>
                </a:lnTo>
                <a:lnTo>
                  <a:pt x="726" y="550"/>
                </a:lnTo>
                <a:lnTo>
                  <a:pt x="745" y="531"/>
                </a:lnTo>
                <a:lnTo>
                  <a:pt x="764" y="514"/>
                </a:lnTo>
                <a:lnTo>
                  <a:pt x="784" y="499"/>
                </a:lnTo>
                <a:lnTo>
                  <a:pt x="784" y="499"/>
                </a:lnTo>
                <a:lnTo>
                  <a:pt x="780" y="507"/>
                </a:lnTo>
                <a:lnTo>
                  <a:pt x="773" y="516"/>
                </a:lnTo>
                <a:lnTo>
                  <a:pt x="767" y="524"/>
                </a:lnTo>
                <a:lnTo>
                  <a:pt x="760" y="534"/>
                </a:lnTo>
                <a:lnTo>
                  <a:pt x="763" y="538"/>
                </a:lnTo>
                <a:lnTo>
                  <a:pt x="763" y="538"/>
                </a:lnTo>
                <a:lnTo>
                  <a:pt x="750" y="552"/>
                </a:lnTo>
                <a:lnTo>
                  <a:pt x="738" y="568"/>
                </a:lnTo>
                <a:lnTo>
                  <a:pt x="726" y="585"/>
                </a:lnTo>
                <a:lnTo>
                  <a:pt x="715" y="602"/>
                </a:lnTo>
                <a:lnTo>
                  <a:pt x="684" y="602"/>
                </a:lnTo>
                <a:close/>
                <a:moveTo>
                  <a:pt x="1161" y="512"/>
                </a:moveTo>
                <a:lnTo>
                  <a:pt x="1161" y="512"/>
                </a:lnTo>
                <a:lnTo>
                  <a:pt x="1155" y="520"/>
                </a:lnTo>
                <a:lnTo>
                  <a:pt x="1152" y="523"/>
                </a:lnTo>
                <a:lnTo>
                  <a:pt x="1149" y="524"/>
                </a:lnTo>
                <a:lnTo>
                  <a:pt x="1149" y="524"/>
                </a:lnTo>
                <a:lnTo>
                  <a:pt x="1147" y="523"/>
                </a:lnTo>
                <a:lnTo>
                  <a:pt x="1147" y="523"/>
                </a:lnTo>
                <a:lnTo>
                  <a:pt x="1152" y="516"/>
                </a:lnTo>
                <a:lnTo>
                  <a:pt x="1156" y="513"/>
                </a:lnTo>
                <a:lnTo>
                  <a:pt x="1161" y="512"/>
                </a:lnTo>
                <a:lnTo>
                  <a:pt x="1161" y="512"/>
                </a:lnTo>
                <a:close/>
                <a:moveTo>
                  <a:pt x="1083" y="566"/>
                </a:moveTo>
                <a:lnTo>
                  <a:pt x="1083" y="566"/>
                </a:lnTo>
                <a:lnTo>
                  <a:pt x="1079" y="571"/>
                </a:lnTo>
                <a:lnTo>
                  <a:pt x="1078" y="573"/>
                </a:lnTo>
                <a:lnTo>
                  <a:pt x="1076" y="576"/>
                </a:lnTo>
                <a:lnTo>
                  <a:pt x="1076" y="576"/>
                </a:lnTo>
                <a:lnTo>
                  <a:pt x="1075" y="581"/>
                </a:lnTo>
                <a:lnTo>
                  <a:pt x="1072" y="583"/>
                </a:lnTo>
                <a:lnTo>
                  <a:pt x="1065" y="590"/>
                </a:lnTo>
                <a:lnTo>
                  <a:pt x="1065" y="590"/>
                </a:lnTo>
                <a:lnTo>
                  <a:pt x="1067" y="586"/>
                </a:lnTo>
                <a:lnTo>
                  <a:pt x="1069" y="582"/>
                </a:lnTo>
                <a:lnTo>
                  <a:pt x="1076" y="576"/>
                </a:lnTo>
                <a:lnTo>
                  <a:pt x="1076" y="576"/>
                </a:lnTo>
                <a:lnTo>
                  <a:pt x="1082" y="564"/>
                </a:lnTo>
                <a:lnTo>
                  <a:pt x="1089" y="552"/>
                </a:lnTo>
                <a:lnTo>
                  <a:pt x="1104" y="531"/>
                </a:lnTo>
                <a:lnTo>
                  <a:pt x="1140" y="491"/>
                </a:lnTo>
                <a:lnTo>
                  <a:pt x="1140" y="491"/>
                </a:lnTo>
                <a:lnTo>
                  <a:pt x="1141" y="491"/>
                </a:lnTo>
                <a:lnTo>
                  <a:pt x="1144" y="489"/>
                </a:lnTo>
                <a:lnTo>
                  <a:pt x="1151" y="489"/>
                </a:lnTo>
                <a:lnTo>
                  <a:pt x="1159" y="491"/>
                </a:lnTo>
                <a:lnTo>
                  <a:pt x="1171" y="489"/>
                </a:lnTo>
                <a:lnTo>
                  <a:pt x="1083" y="566"/>
                </a:lnTo>
                <a:close/>
                <a:moveTo>
                  <a:pt x="1182" y="492"/>
                </a:moveTo>
                <a:lnTo>
                  <a:pt x="1182" y="492"/>
                </a:lnTo>
                <a:lnTo>
                  <a:pt x="1183" y="491"/>
                </a:lnTo>
                <a:lnTo>
                  <a:pt x="1186" y="489"/>
                </a:lnTo>
                <a:lnTo>
                  <a:pt x="1193" y="489"/>
                </a:lnTo>
                <a:lnTo>
                  <a:pt x="1200" y="491"/>
                </a:lnTo>
                <a:lnTo>
                  <a:pt x="1207" y="491"/>
                </a:lnTo>
                <a:lnTo>
                  <a:pt x="1133" y="555"/>
                </a:lnTo>
                <a:lnTo>
                  <a:pt x="1182" y="492"/>
                </a:lnTo>
                <a:close/>
                <a:moveTo>
                  <a:pt x="769" y="471"/>
                </a:moveTo>
                <a:lnTo>
                  <a:pt x="769" y="471"/>
                </a:lnTo>
                <a:lnTo>
                  <a:pt x="788" y="467"/>
                </a:lnTo>
                <a:lnTo>
                  <a:pt x="814" y="465"/>
                </a:lnTo>
                <a:lnTo>
                  <a:pt x="864" y="464"/>
                </a:lnTo>
                <a:lnTo>
                  <a:pt x="864" y="464"/>
                </a:lnTo>
                <a:lnTo>
                  <a:pt x="953" y="464"/>
                </a:lnTo>
                <a:lnTo>
                  <a:pt x="1041" y="465"/>
                </a:lnTo>
                <a:lnTo>
                  <a:pt x="1133" y="468"/>
                </a:lnTo>
                <a:lnTo>
                  <a:pt x="1225" y="469"/>
                </a:lnTo>
                <a:lnTo>
                  <a:pt x="1225" y="469"/>
                </a:lnTo>
                <a:lnTo>
                  <a:pt x="1228" y="471"/>
                </a:lnTo>
                <a:lnTo>
                  <a:pt x="1230" y="472"/>
                </a:lnTo>
                <a:lnTo>
                  <a:pt x="1231" y="474"/>
                </a:lnTo>
                <a:lnTo>
                  <a:pt x="1231" y="475"/>
                </a:lnTo>
                <a:lnTo>
                  <a:pt x="1227" y="475"/>
                </a:lnTo>
                <a:lnTo>
                  <a:pt x="1227" y="475"/>
                </a:lnTo>
                <a:lnTo>
                  <a:pt x="1111" y="475"/>
                </a:lnTo>
                <a:lnTo>
                  <a:pt x="998" y="475"/>
                </a:lnTo>
                <a:lnTo>
                  <a:pt x="882" y="474"/>
                </a:lnTo>
                <a:lnTo>
                  <a:pt x="826" y="472"/>
                </a:lnTo>
                <a:lnTo>
                  <a:pt x="769" y="471"/>
                </a:lnTo>
                <a:lnTo>
                  <a:pt x="769" y="471"/>
                </a:lnTo>
                <a:close/>
                <a:moveTo>
                  <a:pt x="1057" y="500"/>
                </a:moveTo>
                <a:lnTo>
                  <a:pt x="1057" y="500"/>
                </a:lnTo>
                <a:lnTo>
                  <a:pt x="1045" y="509"/>
                </a:lnTo>
                <a:lnTo>
                  <a:pt x="1034" y="517"/>
                </a:lnTo>
                <a:lnTo>
                  <a:pt x="1013" y="536"/>
                </a:lnTo>
                <a:lnTo>
                  <a:pt x="1013" y="536"/>
                </a:lnTo>
                <a:lnTo>
                  <a:pt x="1019" y="524"/>
                </a:lnTo>
                <a:lnTo>
                  <a:pt x="1024" y="512"/>
                </a:lnTo>
                <a:lnTo>
                  <a:pt x="1031" y="500"/>
                </a:lnTo>
                <a:lnTo>
                  <a:pt x="1037" y="489"/>
                </a:lnTo>
                <a:lnTo>
                  <a:pt x="1114" y="491"/>
                </a:lnTo>
                <a:lnTo>
                  <a:pt x="1027" y="568"/>
                </a:lnTo>
                <a:lnTo>
                  <a:pt x="1027" y="568"/>
                </a:lnTo>
                <a:lnTo>
                  <a:pt x="1041" y="551"/>
                </a:lnTo>
                <a:lnTo>
                  <a:pt x="1054" y="534"/>
                </a:lnTo>
                <a:lnTo>
                  <a:pt x="1065" y="516"/>
                </a:lnTo>
                <a:lnTo>
                  <a:pt x="1075" y="498"/>
                </a:lnTo>
                <a:lnTo>
                  <a:pt x="1075" y="498"/>
                </a:lnTo>
                <a:lnTo>
                  <a:pt x="1075" y="495"/>
                </a:lnTo>
                <a:lnTo>
                  <a:pt x="1075" y="493"/>
                </a:lnTo>
                <a:lnTo>
                  <a:pt x="1069" y="495"/>
                </a:lnTo>
                <a:lnTo>
                  <a:pt x="1062" y="498"/>
                </a:lnTo>
                <a:lnTo>
                  <a:pt x="1057" y="500"/>
                </a:lnTo>
                <a:lnTo>
                  <a:pt x="1057" y="500"/>
                </a:lnTo>
                <a:close/>
                <a:moveTo>
                  <a:pt x="988" y="491"/>
                </a:moveTo>
                <a:lnTo>
                  <a:pt x="1019" y="489"/>
                </a:lnTo>
                <a:lnTo>
                  <a:pt x="961" y="544"/>
                </a:lnTo>
                <a:lnTo>
                  <a:pt x="961" y="544"/>
                </a:lnTo>
                <a:lnTo>
                  <a:pt x="974" y="520"/>
                </a:lnTo>
                <a:lnTo>
                  <a:pt x="981" y="509"/>
                </a:lnTo>
                <a:lnTo>
                  <a:pt x="986" y="498"/>
                </a:lnTo>
                <a:lnTo>
                  <a:pt x="986" y="498"/>
                </a:lnTo>
                <a:lnTo>
                  <a:pt x="988" y="491"/>
                </a:lnTo>
                <a:lnTo>
                  <a:pt x="988" y="491"/>
                </a:lnTo>
                <a:close/>
                <a:moveTo>
                  <a:pt x="948" y="491"/>
                </a:moveTo>
                <a:lnTo>
                  <a:pt x="948" y="491"/>
                </a:lnTo>
                <a:lnTo>
                  <a:pt x="936" y="503"/>
                </a:lnTo>
                <a:lnTo>
                  <a:pt x="925" y="517"/>
                </a:lnTo>
                <a:lnTo>
                  <a:pt x="911" y="530"/>
                </a:lnTo>
                <a:lnTo>
                  <a:pt x="904" y="536"/>
                </a:lnTo>
                <a:lnTo>
                  <a:pt x="896" y="541"/>
                </a:lnTo>
                <a:lnTo>
                  <a:pt x="896" y="541"/>
                </a:lnTo>
                <a:lnTo>
                  <a:pt x="913" y="520"/>
                </a:lnTo>
                <a:lnTo>
                  <a:pt x="920" y="509"/>
                </a:lnTo>
                <a:lnTo>
                  <a:pt x="927" y="496"/>
                </a:lnTo>
                <a:lnTo>
                  <a:pt x="927" y="496"/>
                </a:lnTo>
                <a:lnTo>
                  <a:pt x="927" y="493"/>
                </a:lnTo>
                <a:lnTo>
                  <a:pt x="929" y="491"/>
                </a:lnTo>
                <a:lnTo>
                  <a:pt x="929" y="491"/>
                </a:lnTo>
                <a:lnTo>
                  <a:pt x="933" y="489"/>
                </a:lnTo>
                <a:lnTo>
                  <a:pt x="939" y="489"/>
                </a:lnTo>
                <a:lnTo>
                  <a:pt x="948" y="491"/>
                </a:lnTo>
                <a:lnTo>
                  <a:pt x="948" y="491"/>
                </a:lnTo>
                <a:close/>
                <a:moveTo>
                  <a:pt x="912" y="489"/>
                </a:moveTo>
                <a:lnTo>
                  <a:pt x="867" y="534"/>
                </a:lnTo>
                <a:lnTo>
                  <a:pt x="867" y="534"/>
                </a:lnTo>
                <a:lnTo>
                  <a:pt x="873" y="523"/>
                </a:lnTo>
                <a:lnTo>
                  <a:pt x="880" y="512"/>
                </a:lnTo>
                <a:lnTo>
                  <a:pt x="895" y="489"/>
                </a:lnTo>
                <a:lnTo>
                  <a:pt x="895" y="489"/>
                </a:lnTo>
                <a:lnTo>
                  <a:pt x="898" y="489"/>
                </a:lnTo>
                <a:lnTo>
                  <a:pt x="902" y="489"/>
                </a:lnTo>
                <a:lnTo>
                  <a:pt x="912" y="489"/>
                </a:lnTo>
                <a:lnTo>
                  <a:pt x="912" y="489"/>
                </a:lnTo>
                <a:close/>
                <a:moveTo>
                  <a:pt x="873" y="492"/>
                </a:moveTo>
                <a:lnTo>
                  <a:pt x="873" y="492"/>
                </a:lnTo>
                <a:lnTo>
                  <a:pt x="856" y="502"/>
                </a:lnTo>
                <a:lnTo>
                  <a:pt x="842" y="514"/>
                </a:lnTo>
                <a:lnTo>
                  <a:pt x="814" y="538"/>
                </a:lnTo>
                <a:lnTo>
                  <a:pt x="814" y="538"/>
                </a:lnTo>
                <a:lnTo>
                  <a:pt x="814" y="543"/>
                </a:lnTo>
                <a:lnTo>
                  <a:pt x="812" y="545"/>
                </a:lnTo>
                <a:lnTo>
                  <a:pt x="809" y="548"/>
                </a:lnTo>
                <a:lnTo>
                  <a:pt x="807" y="551"/>
                </a:lnTo>
                <a:lnTo>
                  <a:pt x="811" y="541"/>
                </a:lnTo>
                <a:lnTo>
                  <a:pt x="812" y="538"/>
                </a:lnTo>
                <a:lnTo>
                  <a:pt x="814" y="538"/>
                </a:lnTo>
                <a:lnTo>
                  <a:pt x="814" y="538"/>
                </a:lnTo>
                <a:lnTo>
                  <a:pt x="818" y="533"/>
                </a:lnTo>
                <a:lnTo>
                  <a:pt x="822" y="526"/>
                </a:lnTo>
                <a:lnTo>
                  <a:pt x="830" y="512"/>
                </a:lnTo>
                <a:lnTo>
                  <a:pt x="835" y="503"/>
                </a:lnTo>
                <a:lnTo>
                  <a:pt x="839" y="498"/>
                </a:lnTo>
                <a:lnTo>
                  <a:pt x="845" y="492"/>
                </a:lnTo>
                <a:lnTo>
                  <a:pt x="852" y="489"/>
                </a:lnTo>
                <a:lnTo>
                  <a:pt x="852" y="489"/>
                </a:lnTo>
                <a:lnTo>
                  <a:pt x="857" y="489"/>
                </a:lnTo>
                <a:lnTo>
                  <a:pt x="863" y="489"/>
                </a:lnTo>
                <a:lnTo>
                  <a:pt x="868" y="491"/>
                </a:lnTo>
                <a:lnTo>
                  <a:pt x="873" y="492"/>
                </a:lnTo>
                <a:lnTo>
                  <a:pt x="873" y="492"/>
                </a:lnTo>
                <a:close/>
                <a:moveTo>
                  <a:pt x="729" y="602"/>
                </a:moveTo>
                <a:lnTo>
                  <a:pt x="729" y="602"/>
                </a:lnTo>
                <a:lnTo>
                  <a:pt x="738" y="588"/>
                </a:lnTo>
                <a:lnTo>
                  <a:pt x="743" y="581"/>
                </a:lnTo>
                <a:lnTo>
                  <a:pt x="749" y="575"/>
                </a:lnTo>
                <a:lnTo>
                  <a:pt x="749" y="575"/>
                </a:lnTo>
                <a:lnTo>
                  <a:pt x="748" y="573"/>
                </a:lnTo>
                <a:lnTo>
                  <a:pt x="746" y="572"/>
                </a:lnTo>
                <a:lnTo>
                  <a:pt x="746" y="572"/>
                </a:lnTo>
                <a:lnTo>
                  <a:pt x="749" y="568"/>
                </a:lnTo>
                <a:lnTo>
                  <a:pt x="752" y="564"/>
                </a:lnTo>
                <a:lnTo>
                  <a:pt x="755" y="559"/>
                </a:lnTo>
                <a:lnTo>
                  <a:pt x="757" y="555"/>
                </a:lnTo>
                <a:lnTo>
                  <a:pt x="759" y="554"/>
                </a:lnTo>
                <a:lnTo>
                  <a:pt x="756" y="552"/>
                </a:lnTo>
                <a:lnTo>
                  <a:pt x="756" y="552"/>
                </a:lnTo>
                <a:lnTo>
                  <a:pt x="777" y="523"/>
                </a:lnTo>
                <a:lnTo>
                  <a:pt x="788" y="509"/>
                </a:lnTo>
                <a:lnTo>
                  <a:pt x="797" y="492"/>
                </a:lnTo>
                <a:lnTo>
                  <a:pt x="797" y="492"/>
                </a:lnTo>
                <a:lnTo>
                  <a:pt x="800" y="489"/>
                </a:lnTo>
                <a:lnTo>
                  <a:pt x="801" y="489"/>
                </a:lnTo>
                <a:lnTo>
                  <a:pt x="808" y="489"/>
                </a:lnTo>
                <a:lnTo>
                  <a:pt x="825" y="491"/>
                </a:lnTo>
                <a:lnTo>
                  <a:pt x="825" y="491"/>
                </a:lnTo>
                <a:lnTo>
                  <a:pt x="791" y="520"/>
                </a:lnTo>
                <a:lnTo>
                  <a:pt x="776" y="536"/>
                </a:lnTo>
                <a:lnTo>
                  <a:pt x="760" y="551"/>
                </a:lnTo>
                <a:lnTo>
                  <a:pt x="762" y="555"/>
                </a:lnTo>
                <a:lnTo>
                  <a:pt x="762" y="555"/>
                </a:lnTo>
                <a:lnTo>
                  <a:pt x="759" y="558"/>
                </a:lnTo>
                <a:lnTo>
                  <a:pt x="756" y="564"/>
                </a:lnTo>
                <a:lnTo>
                  <a:pt x="752" y="572"/>
                </a:lnTo>
                <a:lnTo>
                  <a:pt x="752" y="572"/>
                </a:lnTo>
                <a:lnTo>
                  <a:pt x="769" y="554"/>
                </a:lnTo>
                <a:lnTo>
                  <a:pt x="787" y="536"/>
                </a:lnTo>
                <a:lnTo>
                  <a:pt x="807" y="517"/>
                </a:lnTo>
                <a:lnTo>
                  <a:pt x="828" y="499"/>
                </a:lnTo>
                <a:lnTo>
                  <a:pt x="828" y="499"/>
                </a:lnTo>
                <a:lnTo>
                  <a:pt x="826" y="506"/>
                </a:lnTo>
                <a:lnTo>
                  <a:pt x="823" y="512"/>
                </a:lnTo>
                <a:lnTo>
                  <a:pt x="821" y="519"/>
                </a:lnTo>
                <a:lnTo>
                  <a:pt x="815" y="524"/>
                </a:lnTo>
                <a:lnTo>
                  <a:pt x="815" y="524"/>
                </a:lnTo>
                <a:lnTo>
                  <a:pt x="814" y="521"/>
                </a:lnTo>
                <a:lnTo>
                  <a:pt x="814" y="523"/>
                </a:lnTo>
                <a:lnTo>
                  <a:pt x="811" y="527"/>
                </a:lnTo>
                <a:lnTo>
                  <a:pt x="812" y="530"/>
                </a:lnTo>
                <a:lnTo>
                  <a:pt x="812" y="530"/>
                </a:lnTo>
                <a:lnTo>
                  <a:pt x="802" y="543"/>
                </a:lnTo>
                <a:lnTo>
                  <a:pt x="793" y="555"/>
                </a:lnTo>
                <a:lnTo>
                  <a:pt x="781" y="569"/>
                </a:lnTo>
                <a:lnTo>
                  <a:pt x="773" y="582"/>
                </a:lnTo>
                <a:lnTo>
                  <a:pt x="773" y="582"/>
                </a:lnTo>
                <a:lnTo>
                  <a:pt x="764" y="593"/>
                </a:lnTo>
                <a:lnTo>
                  <a:pt x="763" y="596"/>
                </a:lnTo>
                <a:lnTo>
                  <a:pt x="762" y="599"/>
                </a:lnTo>
                <a:lnTo>
                  <a:pt x="763" y="602"/>
                </a:lnTo>
                <a:lnTo>
                  <a:pt x="764" y="606"/>
                </a:lnTo>
                <a:lnTo>
                  <a:pt x="764" y="606"/>
                </a:lnTo>
                <a:lnTo>
                  <a:pt x="748" y="603"/>
                </a:lnTo>
                <a:lnTo>
                  <a:pt x="729" y="602"/>
                </a:lnTo>
                <a:lnTo>
                  <a:pt x="729" y="602"/>
                </a:lnTo>
                <a:close/>
                <a:moveTo>
                  <a:pt x="769" y="604"/>
                </a:moveTo>
                <a:lnTo>
                  <a:pt x="769" y="604"/>
                </a:lnTo>
                <a:lnTo>
                  <a:pt x="791" y="576"/>
                </a:lnTo>
                <a:lnTo>
                  <a:pt x="816" y="550"/>
                </a:lnTo>
                <a:lnTo>
                  <a:pt x="843" y="524"/>
                </a:lnTo>
                <a:lnTo>
                  <a:pt x="871" y="502"/>
                </a:lnTo>
                <a:lnTo>
                  <a:pt x="871" y="502"/>
                </a:lnTo>
                <a:lnTo>
                  <a:pt x="871" y="507"/>
                </a:lnTo>
                <a:lnTo>
                  <a:pt x="871" y="513"/>
                </a:lnTo>
                <a:lnTo>
                  <a:pt x="868" y="519"/>
                </a:lnTo>
                <a:lnTo>
                  <a:pt x="864" y="521"/>
                </a:lnTo>
                <a:lnTo>
                  <a:pt x="863" y="523"/>
                </a:lnTo>
                <a:lnTo>
                  <a:pt x="860" y="526"/>
                </a:lnTo>
                <a:lnTo>
                  <a:pt x="860" y="526"/>
                </a:lnTo>
                <a:lnTo>
                  <a:pt x="846" y="547"/>
                </a:lnTo>
                <a:lnTo>
                  <a:pt x="832" y="566"/>
                </a:lnTo>
                <a:lnTo>
                  <a:pt x="816" y="586"/>
                </a:lnTo>
                <a:lnTo>
                  <a:pt x="804" y="606"/>
                </a:lnTo>
                <a:lnTo>
                  <a:pt x="804" y="606"/>
                </a:lnTo>
                <a:lnTo>
                  <a:pt x="801" y="606"/>
                </a:lnTo>
                <a:lnTo>
                  <a:pt x="798" y="607"/>
                </a:lnTo>
                <a:lnTo>
                  <a:pt x="787" y="606"/>
                </a:lnTo>
                <a:lnTo>
                  <a:pt x="769" y="604"/>
                </a:lnTo>
                <a:lnTo>
                  <a:pt x="769" y="604"/>
                </a:lnTo>
                <a:close/>
                <a:moveTo>
                  <a:pt x="850" y="557"/>
                </a:moveTo>
                <a:lnTo>
                  <a:pt x="850" y="557"/>
                </a:lnTo>
                <a:lnTo>
                  <a:pt x="849" y="561"/>
                </a:lnTo>
                <a:lnTo>
                  <a:pt x="847" y="565"/>
                </a:lnTo>
                <a:lnTo>
                  <a:pt x="845" y="568"/>
                </a:lnTo>
                <a:lnTo>
                  <a:pt x="840" y="569"/>
                </a:lnTo>
                <a:lnTo>
                  <a:pt x="840" y="569"/>
                </a:lnTo>
                <a:lnTo>
                  <a:pt x="842" y="566"/>
                </a:lnTo>
                <a:lnTo>
                  <a:pt x="845" y="564"/>
                </a:lnTo>
                <a:lnTo>
                  <a:pt x="850" y="557"/>
                </a:lnTo>
                <a:lnTo>
                  <a:pt x="850" y="557"/>
                </a:lnTo>
                <a:close/>
                <a:moveTo>
                  <a:pt x="819" y="606"/>
                </a:moveTo>
                <a:lnTo>
                  <a:pt x="819" y="606"/>
                </a:lnTo>
                <a:lnTo>
                  <a:pt x="825" y="597"/>
                </a:lnTo>
                <a:lnTo>
                  <a:pt x="828" y="589"/>
                </a:lnTo>
                <a:lnTo>
                  <a:pt x="832" y="581"/>
                </a:lnTo>
                <a:lnTo>
                  <a:pt x="835" y="576"/>
                </a:lnTo>
                <a:lnTo>
                  <a:pt x="839" y="573"/>
                </a:lnTo>
                <a:lnTo>
                  <a:pt x="837" y="582"/>
                </a:lnTo>
                <a:lnTo>
                  <a:pt x="837" y="582"/>
                </a:lnTo>
                <a:lnTo>
                  <a:pt x="874" y="540"/>
                </a:lnTo>
                <a:lnTo>
                  <a:pt x="892" y="520"/>
                </a:lnTo>
                <a:lnTo>
                  <a:pt x="913" y="500"/>
                </a:lnTo>
                <a:lnTo>
                  <a:pt x="913" y="500"/>
                </a:lnTo>
                <a:lnTo>
                  <a:pt x="912" y="506"/>
                </a:lnTo>
                <a:lnTo>
                  <a:pt x="911" y="510"/>
                </a:lnTo>
                <a:lnTo>
                  <a:pt x="906" y="517"/>
                </a:lnTo>
                <a:lnTo>
                  <a:pt x="899" y="523"/>
                </a:lnTo>
                <a:lnTo>
                  <a:pt x="892" y="533"/>
                </a:lnTo>
                <a:lnTo>
                  <a:pt x="894" y="537"/>
                </a:lnTo>
                <a:lnTo>
                  <a:pt x="894" y="537"/>
                </a:lnTo>
                <a:lnTo>
                  <a:pt x="868" y="571"/>
                </a:lnTo>
                <a:lnTo>
                  <a:pt x="857" y="589"/>
                </a:lnTo>
                <a:lnTo>
                  <a:pt x="846" y="606"/>
                </a:lnTo>
                <a:lnTo>
                  <a:pt x="819" y="606"/>
                </a:lnTo>
                <a:close/>
                <a:moveTo>
                  <a:pt x="894" y="604"/>
                </a:moveTo>
                <a:lnTo>
                  <a:pt x="894" y="604"/>
                </a:lnTo>
                <a:lnTo>
                  <a:pt x="916" y="572"/>
                </a:lnTo>
                <a:lnTo>
                  <a:pt x="926" y="555"/>
                </a:lnTo>
                <a:lnTo>
                  <a:pt x="936" y="537"/>
                </a:lnTo>
                <a:lnTo>
                  <a:pt x="936" y="537"/>
                </a:lnTo>
                <a:lnTo>
                  <a:pt x="922" y="552"/>
                </a:lnTo>
                <a:lnTo>
                  <a:pt x="906" y="569"/>
                </a:lnTo>
                <a:lnTo>
                  <a:pt x="892" y="588"/>
                </a:lnTo>
                <a:lnTo>
                  <a:pt x="881" y="607"/>
                </a:lnTo>
                <a:lnTo>
                  <a:pt x="860" y="607"/>
                </a:lnTo>
                <a:lnTo>
                  <a:pt x="891" y="555"/>
                </a:lnTo>
                <a:lnTo>
                  <a:pt x="891" y="555"/>
                </a:lnTo>
                <a:lnTo>
                  <a:pt x="892" y="558"/>
                </a:lnTo>
                <a:lnTo>
                  <a:pt x="891" y="561"/>
                </a:lnTo>
                <a:lnTo>
                  <a:pt x="889" y="564"/>
                </a:lnTo>
                <a:lnTo>
                  <a:pt x="889" y="568"/>
                </a:lnTo>
                <a:lnTo>
                  <a:pt x="889" y="568"/>
                </a:lnTo>
                <a:lnTo>
                  <a:pt x="904" y="551"/>
                </a:lnTo>
                <a:lnTo>
                  <a:pt x="919" y="534"/>
                </a:lnTo>
                <a:lnTo>
                  <a:pt x="951" y="502"/>
                </a:lnTo>
                <a:lnTo>
                  <a:pt x="951" y="502"/>
                </a:lnTo>
                <a:lnTo>
                  <a:pt x="948" y="507"/>
                </a:lnTo>
                <a:lnTo>
                  <a:pt x="944" y="513"/>
                </a:lnTo>
                <a:lnTo>
                  <a:pt x="939" y="520"/>
                </a:lnTo>
                <a:lnTo>
                  <a:pt x="937" y="523"/>
                </a:lnTo>
                <a:lnTo>
                  <a:pt x="936" y="527"/>
                </a:lnTo>
                <a:lnTo>
                  <a:pt x="936" y="527"/>
                </a:lnTo>
                <a:lnTo>
                  <a:pt x="939" y="526"/>
                </a:lnTo>
                <a:lnTo>
                  <a:pt x="946" y="523"/>
                </a:lnTo>
                <a:lnTo>
                  <a:pt x="948" y="521"/>
                </a:lnTo>
                <a:lnTo>
                  <a:pt x="953" y="520"/>
                </a:lnTo>
                <a:lnTo>
                  <a:pt x="954" y="516"/>
                </a:lnTo>
                <a:lnTo>
                  <a:pt x="956" y="512"/>
                </a:lnTo>
                <a:lnTo>
                  <a:pt x="956" y="512"/>
                </a:lnTo>
                <a:lnTo>
                  <a:pt x="956" y="509"/>
                </a:lnTo>
                <a:lnTo>
                  <a:pt x="957" y="506"/>
                </a:lnTo>
                <a:lnTo>
                  <a:pt x="957" y="506"/>
                </a:lnTo>
                <a:lnTo>
                  <a:pt x="954" y="505"/>
                </a:lnTo>
                <a:lnTo>
                  <a:pt x="953" y="502"/>
                </a:lnTo>
                <a:lnTo>
                  <a:pt x="954" y="499"/>
                </a:lnTo>
                <a:lnTo>
                  <a:pt x="957" y="498"/>
                </a:lnTo>
                <a:lnTo>
                  <a:pt x="957" y="498"/>
                </a:lnTo>
                <a:lnTo>
                  <a:pt x="960" y="498"/>
                </a:lnTo>
                <a:lnTo>
                  <a:pt x="958" y="499"/>
                </a:lnTo>
                <a:lnTo>
                  <a:pt x="957" y="502"/>
                </a:lnTo>
                <a:lnTo>
                  <a:pt x="957" y="505"/>
                </a:lnTo>
                <a:lnTo>
                  <a:pt x="957" y="506"/>
                </a:lnTo>
                <a:lnTo>
                  <a:pt x="957" y="506"/>
                </a:lnTo>
                <a:lnTo>
                  <a:pt x="961" y="500"/>
                </a:lnTo>
                <a:lnTo>
                  <a:pt x="967" y="493"/>
                </a:lnTo>
                <a:lnTo>
                  <a:pt x="970" y="492"/>
                </a:lnTo>
                <a:lnTo>
                  <a:pt x="974" y="489"/>
                </a:lnTo>
                <a:lnTo>
                  <a:pt x="978" y="489"/>
                </a:lnTo>
                <a:lnTo>
                  <a:pt x="984" y="491"/>
                </a:lnTo>
                <a:lnTo>
                  <a:pt x="984" y="491"/>
                </a:lnTo>
                <a:lnTo>
                  <a:pt x="946" y="550"/>
                </a:lnTo>
                <a:lnTo>
                  <a:pt x="908" y="610"/>
                </a:lnTo>
                <a:lnTo>
                  <a:pt x="908" y="610"/>
                </a:lnTo>
                <a:lnTo>
                  <a:pt x="902" y="604"/>
                </a:lnTo>
                <a:lnTo>
                  <a:pt x="898" y="603"/>
                </a:lnTo>
                <a:lnTo>
                  <a:pt x="894" y="604"/>
                </a:lnTo>
                <a:lnTo>
                  <a:pt x="894" y="604"/>
                </a:lnTo>
                <a:close/>
                <a:moveTo>
                  <a:pt x="920" y="607"/>
                </a:moveTo>
                <a:lnTo>
                  <a:pt x="920" y="607"/>
                </a:lnTo>
                <a:lnTo>
                  <a:pt x="930" y="590"/>
                </a:lnTo>
                <a:lnTo>
                  <a:pt x="940" y="578"/>
                </a:lnTo>
                <a:lnTo>
                  <a:pt x="951" y="565"/>
                </a:lnTo>
                <a:lnTo>
                  <a:pt x="964" y="552"/>
                </a:lnTo>
                <a:lnTo>
                  <a:pt x="964" y="552"/>
                </a:lnTo>
                <a:lnTo>
                  <a:pt x="992" y="526"/>
                </a:lnTo>
                <a:lnTo>
                  <a:pt x="1006" y="513"/>
                </a:lnTo>
                <a:lnTo>
                  <a:pt x="1022" y="502"/>
                </a:lnTo>
                <a:lnTo>
                  <a:pt x="1022" y="502"/>
                </a:lnTo>
                <a:lnTo>
                  <a:pt x="1013" y="516"/>
                </a:lnTo>
                <a:lnTo>
                  <a:pt x="1005" y="530"/>
                </a:lnTo>
                <a:lnTo>
                  <a:pt x="986" y="557"/>
                </a:lnTo>
                <a:lnTo>
                  <a:pt x="968" y="582"/>
                </a:lnTo>
                <a:lnTo>
                  <a:pt x="950" y="607"/>
                </a:lnTo>
                <a:lnTo>
                  <a:pt x="950" y="607"/>
                </a:lnTo>
                <a:lnTo>
                  <a:pt x="948" y="610"/>
                </a:lnTo>
                <a:lnTo>
                  <a:pt x="944" y="611"/>
                </a:lnTo>
                <a:lnTo>
                  <a:pt x="936" y="611"/>
                </a:lnTo>
                <a:lnTo>
                  <a:pt x="927" y="610"/>
                </a:lnTo>
                <a:lnTo>
                  <a:pt x="920" y="607"/>
                </a:lnTo>
                <a:lnTo>
                  <a:pt x="920" y="607"/>
                </a:lnTo>
                <a:close/>
                <a:moveTo>
                  <a:pt x="961" y="609"/>
                </a:moveTo>
                <a:lnTo>
                  <a:pt x="961" y="609"/>
                </a:lnTo>
                <a:lnTo>
                  <a:pt x="984" y="581"/>
                </a:lnTo>
                <a:lnTo>
                  <a:pt x="1008" y="554"/>
                </a:lnTo>
                <a:lnTo>
                  <a:pt x="1033" y="530"/>
                </a:lnTo>
                <a:lnTo>
                  <a:pt x="1060" y="506"/>
                </a:lnTo>
                <a:lnTo>
                  <a:pt x="1060" y="506"/>
                </a:lnTo>
                <a:lnTo>
                  <a:pt x="1060" y="513"/>
                </a:lnTo>
                <a:lnTo>
                  <a:pt x="1058" y="519"/>
                </a:lnTo>
                <a:lnTo>
                  <a:pt x="1058" y="519"/>
                </a:lnTo>
                <a:lnTo>
                  <a:pt x="1045" y="537"/>
                </a:lnTo>
                <a:lnTo>
                  <a:pt x="1031" y="555"/>
                </a:lnTo>
                <a:lnTo>
                  <a:pt x="1016" y="575"/>
                </a:lnTo>
                <a:lnTo>
                  <a:pt x="1009" y="583"/>
                </a:lnTo>
                <a:lnTo>
                  <a:pt x="999" y="592"/>
                </a:lnTo>
                <a:lnTo>
                  <a:pt x="999" y="592"/>
                </a:lnTo>
                <a:lnTo>
                  <a:pt x="995" y="597"/>
                </a:lnTo>
                <a:lnTo>
                  <a:pt x="985" y="606"/>
                </a:lnTo>
                <a:lnTo>
                  <a:pt x="981" y="610"/>
                </a:lnTo>
                <a:lnTo>
                  <a:pt x="974" y="611"/>
                </a:lnTo>
                <a:lnTo>
                  <a:pt x="968" y="611"/>
                </a:lnTo>
                <a:lnTo>
                  <a:pt x="961" y="609"/>
                </a:lnTo>
                <a:lnTo>
                  <a:pt x="961" y="609"/>
                </a:lnTo>
                <a:close/>
                <a:moveTo>
                  <a:pt x="1000" y="611"/>
                </a:moveTo>
                <a:lnTo>
                  <a:pt x="1000" y="611"/>
                </a:lnTo>
                <a:lnTo>
                  <a:pt x="1010" y="597"/>
                </a:lnTo>
                <a:lnTo>
                  <a:pt x="1013" y="593"/>
                </a:lnTo>
                <a:lnTo>
                  <a:pt x="1020" y="590"/>
                </a:lnTo>
                <a:lnTo>
                  <a:pt x="1020" y="590"/>
                </a:lnTo>
                <a:lnTo>
                  <a:pt x="1016" y="590"/>
                </a:lnTo>
                <a:lnTo>
                  <a:pt x="1015" y="590"/>
                </a:lnTo>
                <a:lnTo>
                  <a:pt x="1015" y="589"/>
                </a:lnTo>
                <a:lnTo>
                  <a:pt x="1015" y="588"/>
                </a:lnTo>
                <a:lnTo>
                  <a:pt x="1017" y="585"/>
                </a:lnTo>
                <a:lnTo>
                  <a:pt x="1020" y="583"/>
                </a:lnTo>
                <a:lnTo>
                  <a:pt x="1031" y="571"/>
                </a:lnTo>
                <a:lnTo>
                  <a:pt x="1022" y="586"/>
                </a:lnTo>
                <a:lnTo>
                  <a:pt x="1022" y="586"/>
                </a:lnTo>
                <a:lnTo>
                  <a:pt x="1071" y="540"/>
                </a:lnTo>
                <a:lnTo>
                  <a:pt x="1096" y="519"/>
                </a:lnTo>
                <a:lnTo>
                  <a:pt x="1121" y="498"/>
                </a:lnTo>
                <a:lnTo>
                  <a:pt x="1121" y="498"/>
                </a:lnTo>
                <a:lnTo>
                  <a:pt x="1126" y="493"/>
                </a:lnTo>
                <a:lnTo>
                  <a:pt x="1127" y="495"/>
                </a:lnTo>
                <a:lnTo>
                  <a:pt x="1126" y="496"/>
                </a:lnTo>
                <a:lnTo>
                  <a:pt x="1124" y="500"/>
                </a:lnTo>
                <a:lnTo>
                  <a:pt x="1123" y="505"/>
                </a:lnTo>
                <a:lnTo>
                  <a:pt x="1123" y="505"/>
                </a:lnTo>
                <a:lnTo>
                  <a:pt x="1120" y="506"/>
                </a:lnTo>
                <a:lnTo>
                  <a:pt x="1117" y="507"/>
                </a:lnTo>
                <a:lnTo>
                  <a:pt x="1114" y="509"/>
                </a:lnTo>
                <a:lnTo>
                  <a:pt x="1113" y="510"/>
                </a:lnTo>
                <a:lnTo>
                  <a:pt x="1113" y="510"/>
                </a:lnTo>
                <a:lnTo>
                  <a:pt x="1103" y="524"/>
                </a:lnTo>
                <a:lnTo>
                  <a:pt x="1093" y="537"/>
                </a:lnTo>
                <a:lnTo>
                  <a:pt x="1074" y="561"/>
                </a:lnTo>
                <a:lnTo>
                  <a:pt x="1052" y="585"/>
                </a:lnTo>
                <a:lnTo>
                  <a:pt x="1043" y="597"/>
                </a:lnTo>
                <a:lnTo>
                  <a:pt x="1034" y="611"/>
                </a:lnTo>
                <a:lnTo>
                  <a:pt x="1034" y="611"/>
                </a:lnTo>
                <a:lnTo>
                  <a:pt x="1031" y="613"/>
                </a:lnTo>
                <a:lnTo>
                  <a:pt x="1027" y="614"/>
                </a:lnTo>
                <a:lnTo>
                  <a:pt x="1017" y="616"/>
                </a:lnTo>
                <a:lnTo>
                  <a:pt x="1008" y="614"/>
                </a:lnTo>
                <a:lnTo>
                  <a:pt x="1000" y="611"/>
                </a:lnTo>
                <a:lnTo>
                  <a:pt x="1000" y="611"/>
                </a:lnTo>
                <a:close/>
                <a:moveTo>
                  <a:pt x="1078" y="602"/>
                </a:moveTo>
                <a:lnTo>
                  <a:pt x="1076" y="606"/>
                </a:lnTo>
                <a:lnTo>
                  <a:pt x="1075" y="607"/>
                </a:lnTo>
                <a:lnTo>
                  <a:pt x="1072" y="609"/>
                </a:lnTo>
                <a:lnTo>
                  <a:pt x="1072" y="609"/>
                </a:lnTo>
                <a:lnTo>
                  <a:pt x="1071" y="610"/>
                </a:lnTo>
                <a:lnTo>
                  <a:pt x="1071" y="610"/>
                </a:lnTo>
                <a:lnTo>
                  <a:pt x="1068" y="613"/>
                </a:lnTo>
                <a:lnTo>
                  <a:pt x="1065" y="616"/>
                </a:lnTo>
                <a:lnTo>
                  <a:pt x="1058" y="616"/>
                </a:lnTo>
                <a:lnTo>
                  <a:pt x="1051" y="616"/>
                </a:lnTo>
                <a:lnTo>
                  <a:pt x="1044" y="616"/>
                </a:lnTo>
                <a:lnTo>
                  <a:pt x="1044" y="616"/>
                </a:lnTo>
                <a:lnTo>
                  <a:pt x="1092" y="571"/>
                </a:lnTo>
                <a:lnTo>
                  <a:pt x="1116" y="548"/>
                </a:lnTo>
                <a:lnTo>
                  <a:pt x="1140" y="527"/>
                </a:lnTo>
                <a:lnTo>
                  <a:pt x="1099" y="581"/>
                </a:lnTo>
                <a:lnTo>
                  <a:pt x="1097" y="581"/>
                </a:lnTo>
                <a:lnTo>
                  <a:pt x="1096" y="583"/>
                </a:lnTo>
                <a:lnTo>
                  <a:pt x="1096" y="585"/>
                </a:lnTo>
                <a:lnTo>
                  <a:pt x="1096" y="585"/>
                </a:lnTo>
                <a:lnTo>
                  <a:pt x="1092" y="589"/>
                </a:lnTo>
                <a:lnTo>
                  <a:pt x="1089" y="593"/>
                </a:lnTo>
                <a:lnTo>
                  <a:pt x="1085" y="599"/>
                </a:lnTo>
                <a:lnTo>
                  <a:pt x="1081" y="602"/>
                </a:lnTo>
                <a:lnTo>
                  <a:pt x="1078" y="602"/>
                </a:lnTo>
                <a:close/>
                <a:moveTo>
                  <a:pt x="1171" y="610"/>
                </a:moveTo>
                <a:lnTo>
                  <a:pt x="1171" y="610"/>
                </a:lnTo>
                <a:lnTo>
                  <a:pt x="1180" y="600"/>
                </a:lnTo>
                <a:lnTo>
                  <a:pt x="1190" y="590"/>
                </a:lnTo>
                <a:lnTo>
                  <a:pt x="1200" y="579"/>
                </a:lnTo>
                <a:lnTo>
                  <a:pt x="1210" y="572"/>
                </a:lnTo>
                <a:lnTo>
                  <a:pt x="1210" y="572"/>
                </a:lnTo>
                <a:lnTo>
                  <a:pt x="1210" y="573"/>
                </a:lnTo>
                <a:lnTo>
                  <a:pt x="1210" y="573"/>
                </a:lnTo>
                <a:lnTo>
                  <a:pt x="1210" y="573"/>
                </a:lnTo>
                <a:lnTo>
                  <a:pt x="1210" y="573"/>
                </a:lnTo>
                <a:lnTo>
                  <a:pt x="1203" y="585"/>
                </a:lnTo>
                <a:lnTo>
                  <a:pt x="1193" y="596"/>
                </a:lnTo>
                <a:lnTo>
                  <a:pt x="1183" y="604"/>
                </a:lnTo>
                <a:lnTo>
                  <a:pt x="1178" y="607"/>
                </a:lnTo>
                <a:lnTo>
                  <a:pt x="1171" y="610"/>
                </a:lnTo>
                <a:lnTo>
                  <a:pt x="1171" y="610"/>
                </a:lnTo>
                <a:close/>
                <a:moveTo>
                  <a:pt x="1214" y="568"/>
                </a:moveTo>
                <a:lnTo>
                  <a:pt x="1214" y="568"/>
                </a:lnTo>
                <a:lnTo>
                  <a:pt x="1218" y="561"/>
                </a:lnTo>
                <a:lnTo>
                  <a:pt x="1223" y="554"/>
                </a:lnTo>
                <a:lnTo>
                  <a:pt x="1232" y="541"/>
                </a:lnTo>
                <a:lnTo>
                  <a:pt x="1253" y="520"/>
                </a:lnTo>
                <a:lnTo>
                  <a:pt x="1253" y="520"/>
                </a:lnTo>
                <a:lnTo>
                  <a:pt x="1258" y="513"/>
                </a:lnTo>
                <a:lnTo>
                  <a:pt x="1260" y="506"/>
                </a:lnTo>
                <a:lnTo>
                  <a:pt x="1256" y="507"/>
                </a:lnTo>
                <a:lnTo>
                  <a:pt x="1256" y="507"/>
                </a:lnTo>
                <a:lnTo>
                  <a:pt x="1255" y="512"/>
                </a:lnTo>
                <a:lnTo>
                  <a:pt x="1253" y="513"/>
                </a:lnTo>
                <a:lnTo>
                  <a:pt x="1251" y="514"/>
                </a:lnTo>
                <a:lnTo>
                  <a:pt x="1249" y="513"/>
                </a:lnTo>
                <a:lnTo>
                  <a:pt x="1246" y="513"/>
                </a:lnTo>
                <a:lnTo>
                  <a:pt x="1244" y="514"/>
                </a:lnTo>
                <a:lnTo>
                  <a:pt x="1242" y="516"/>
                </a:lnTo>
                <a:lnTo>
                  <a:pt x="1241" y="520"/>
                </a:lnTo>
                <a:lnTo>
                  <a:pt x="1246" y="517"/>
                </a:lnTo>
                <a:lnTo>
                  <a:pt x="1246" y="517"/>
                </a:lnTo>
                <a:lnTo>
                  <a:pt x="1246" y="521"/>
                </a:lnTo>
                <a:lnTo>
                  <a:pt x="1244" y="524"/>
                </a:lnTo>
                <a:lnTo>
                  <a:pt x="1241" y="527"/>
                </a:lnTo>
                <a:lnTo>
                  <a:pt x="1237" y="530"/>
                </a:lnTo>
                <a:lnTo>
                  <a:pt x="1237" y="530"/>
                </a:lnTo>
                <a:lnTo>
                  <a:pt x="1227" y="543"/>
                </a:lnTo>
                <a:lnTo>
                  <a:pt x="1214" y="555"/>
                </a:lnTo>
                <a:lnTo>
                  <a:pt x="1200" y="569"/>
                </a:lnTo>
                <a:lnTo>
                  <a:pt x="1187" y="583"/>
                </a:lnTo>
                <a:lnTo>
                  <a:pt x="1186" y="583"/>
                </a:lnTo>
                <a:lnTo>
                  <a:pt x="1186" y="585"/>
                </a:lnTo>
                <a:lnTo>
                  <a:pt x="1182" y="589"/>
                </a:lnTo>
                <a:lnTo>
                  <a:pt x="1180" y="589"/>
                </a:lnTo>
                <a:lnTo>
                  <a:pt x="1178" y="590"/>
                </a:lnTo>
                <a:lnTo>
                  <a:pt x="1173" y="595"/>
                </a:lnTo>
                <a:lnTo>
                  <a:pt x="1173" y="596"/>
                </a:lnTo>
                <a:lnTo>
                  <a:pt x="1173" y="596"/>
                </a:lnTo>
                <a:lnTo>
                  <a:pt x="1171" y="602"/>
                </a:lnTo>
                <a:lnTo>
                  <a:pt x="1166" y="607"/>
                </a:lnTo>
                <a:lnTo>
                  <a:pt x="1161" y="611"/>
                </a:lnTo>
                <a:lnTo>
                  <a:pt x="1158" y="614"/>
                </a:lnTo>
                <a:lnTo>
                  <a:pt x="1154" y="614"/>
                </a:lnTo>
                <a:lnTo>
                  <a:pt x="1154" y="614"/>
                </a:lnTo>
                <a:lnTo>
                  <a:pt x="1137" y="616"/>
                </a:lnTo>
                <a:lnTo>
                  <a:pt x="1119" y="616"/>
                </a:lnTo>
                <a:lnTo>
                  <a:pt x="1082" y="616"/>
                </a:lnTo>
                <a:lnTo>
                  <a:pt x="1082" y="616"/>
                </a:lnTo>
                <a:lnTo>
                  <a:pt x="1113" y="585"/>
                </a:lnTo>
                <a:lnTo>
                  <a:pt x="1145" y="557"/>
                </a:lnTo>
                <a:lnTo>
                  <a:pt x="1211" y="499"/>
                </a:lnTo>
                <a:lnTo>
                  <a:pt x="1211" y="499"/>
                </a:lnTo>
                <a:lnTo>
                  <a:pt x="1214" y="496"/>
                </a:lnTo>
                <a:lnTo>
                  <a:pt x="1218" y="493"/>
                </a:lnTo>
                <a:lnTo>
                  <a:pt x="1224" y="493"/>
                </a:lnTo>
                <a:lnTo>
                  <a:pt x="1225" y="493"/>
                </a:lnTo>
                <a:lnTo>
                  <a:pt x="1227" y="496"/>
                </a:lnTo>
                <a:lnTo>
                  <a:pt x="1227" y="496"/>
                </a:lnTo>
                <a:lnTo>
                  <a:pt x="1217" y="509"/>
                </a:lnTo>
                <a:lnTo>
                  <a:pt x="1207" y="521"/>
                </a:lnTo>
                <a:lnTo>
                  <a:pt x="1186" y="545"/>
                </a:lnTo>
                <a:lnTo>
                  <a:pt x="1141" y="593"/>
                </a:lnTo>
                <a:lnTo>
                  <a:pt x="1141" y="593"/>
                </a:lnTo>
                <a:lnTo>
                  <a:pt x="1138" y="596"/>
                </a:lnTo>
                <a:lnTo>
                  <a:pt x="1135" y="599"/>
                </a:lnTo>
                <a:lnTo>
                  <a:pt x="1134" y="603"/>
                </a:lnTo>
                <a:lnTo>
                  <a:pt x="1137" y="610"/>
                </a:lnTo>
                <a:lnTo>
                  <a:pt x="1137" y="610"/>
                </a:lnTo>
                <a:lnTo>
                  <a:pt x="1196" y="547"/>
                </a:lnTo>
                <a:lnTo>
                  <a:pt x="1227" y="517"/>
                </a:lnTo>
                <a:lnTo>
                  <a:pt x="1259" y="489"/>
                </a:lnTo>
                <a:lnTo>
                  <a:pt x="1259" y="489"/>
                </a:lnTo>
                <a:lnTo>
                  <a:pt x="1260" y="492"/>
                </a:lnTo>
                <a:lnTo>
                  <a:pt x="1262" y="493"/>
                </a:lnTo>
                <a:lnTo>
                  <a:pt x="1259" y="498"/>
                </a:lnTo>
                <a:lnTo>
                  <a:pt x="1258" y="502"/>
                </a:lnTo>
                <a:lnTo>
                  <a:pt x="1259" y="503"/>
                </a:lnTo>
                <a:lnTo>
                  <a:pt x="1260" y="506"/>
                </a:lnTo>
                <a:lnTo>
                  <a:pt x="1260" y="506"/>
                </a:lnTo>
                <a:lnTo>
                  <a:pt x="1263" y="503"/>
                </a:lnTo>
                <a:lnTo>
                  <a:pt x="1267" y="499"/>
                </a:lnTo>
                <a:lnTo>
                  <a:pt x="1269" y="495"/>
                </a:lnTo>
                <a:lnTo>
                  <a:pt x="1272" y="492"/>
                </a:lnTo>
                <a:lnTo>
                  <a:pt x="1272" y="492"/>
                </a:lnTo>
                <a:lnTo>
                  <a:pt x="1279" y="489"/>
                </a:lnTo>
                <a:lnTo>
                  <a:pt x="1280" y="489"/>
                </a:lnTo>
                <a:lnTo>
                  <a:pt x="1280" y="491"/>
                </a:lnTo>
                <a:lnTo>
                  <a:pt x="1279" y="495"/>
                </a:lnTo>
                <a:lnTo>
                  <a:pt x="1276" y="498"/>
                </a:lnTo>
                <a:lnTo>
                  <a:pt x="1276" y="498"/>
                </a:lnTo>
                <a:lnTo>
                  <a:pt x="1245" y="534"/>
                </a:lnTo>
                <a:lnTo>
                  <a:pt x="1231" y="552"/>
                </a:lnTo>
                <a:lnTo>
                  <a:pt x="1214" y="568"/>
                </a:lnTo>
                <a:lnTo>
                  <a:pt x="1214" y="568"/>
                </a:lnTo>
                <a:close/>
                <a:moveTo>
                  <a:pt x="1244" y="493"/>
                </a:moveTo>
                <a:lnTo>
                  <a:pt x="1232" y="502"/>
                </a:lnTo>
                <a:lnTo>
                  <a:pt x="1232" y="502"/>
                </a:lnTo>
                <a:lnTo>
                  <a:pt x="1232" y="498"/>
                </a:lnTo>
                <a:lnTo>
                  <a:pt x="1234" y="495"/>
                </a:lnTo>
                <a:lnTo>
                  <a:pt x="1234" y="495"/>
                </a:lnTo>
                <a:lnTo>
                  <a:pt x="1237" y="493"/>
                </a:lnTo>
                <a:lnTo>
                  <a:pt x="1239" y="492"/>
                </a:lnTo>
                <a:lnTo>
                  <a:pt x="1244" y="493"/>
                </a:lnTo>
                <a:lnTo>
                  <a:pt x="1244" y="493"/>
                </a:lnTo>
                <a:close/>
                <a:moveTo>
                  <a:pt x="1241" y="469"/>
                </a:moveTo>
                <a:lnTo>
                  <a:pt x="1283" y="472"/>
                </a:lnTo>
                <a:lnTo>
                  <a:pt x="1242" y="478"/>
                </a:lnTo>
                <a:lnTo>
                  <a:pt x="1242" y="478"/>
                </a:lnTo>
                <a:lnTo>
                  <a:pt x="1241" y="474"/>
                </a:lnTo>
                <a:lnTo>
                  <a:pt x="1241" y="472"/>
                </a:lnTo>
                <a:lnTo>
                  <a:pt x="1241" y="469"/>
                </a:lnTo>
                <a:lnTo>
                  <a:pt x="1241" y="469"/>
                </a:lnTo>
                <a:close/>
                <a:moveTo>
                  <a:pt x="1224" y="606"/>
                </a:moveTo>
                <a:lnTo>
                  <a:pt x="1224" y="606"/>
                </a:lnTo>
                <a:lnTo>
                  <a:pt x="1241" y="576"/>
                </a:lnTo>
                <a:lnTo>
                  <a:pt x="1260" y="548"/>
                </a:lnTo>
                <a:lnTo>
                  <a:pt x="1280" y="520"/>
                </a:lnTo>
                <a:lnTo>
                  <a:pt x="1301" y="493"/>
                </a:lnTo>
                <a:lnTo>
                  <a:pt x="1301" y="493"/>
                </a:lnTo>
                <a:lnTo>
                  <a:pt x="1301" y="492"/>
                </a:lnTo>
                <a:lnTo>
                  <a:pt x="1301" y="489"/>
                </a:lnTo>
                <a:lnTo>
                  <a:pt x="1301" y="489"/>
                </a:lnTo>
                <a:lnTo>
                  <a:pt x="1303" y="488"/>
                </a:lnTo>
                <a:lnTo>
                  <a:pt x="1305" y="488"/>
                </a:lnTo>
                <a:lnTo>
                  <a:pt x="1307" y="491"/>
                </a:lnTo>
                <a:lnTo>
                  <a:pt x="1307" y="493"/>
                </a:lnTo>
                <a:lnTo>
                  <a:pt x="1308" y="500"/>
                </a:lnTo>
                <a:lnTo>
                  <a:pt x="1307" y="505"/>
                </a:lnTo>
                <a:lnTo>
                  <a:pt x="1307" y="505"/>
                </a:lnTo>
                <a:lnTo>
                  <a:pt x="1286" y="529"/>
                </a:lnTo>
                <a:lnTo>
                  <a:pt x="1265" y="554"/>
                </a:lnTo>
                <a:lnTo>
                  <a:pt x="1244" y="579"/>
                </a:lnTo>
                <a:lnTo>
                  <a:pt x="1224" y="606"/>
                </a:lnTo>
                <a:lnTo>
                  <a:pt x="1224" y="606"/>
                </a:lnTo>
                <a:close/>
                <a:moveTo>
                  <a:pt x="1283" y="602"/>
                </a:moveTo>
                <a:lnTo>
                  <a:pt x="1239" y="651"/>
                </a:lnTo>
                <a:lnTo>
                  <a:pt x="1307" y="551"/>
                </a:lnTo>
                <a:lnTo>
                  <a:pt x="1307" y="551"/>
                </a:lnTo>
                <a:lnTo>
                  <a:pt x="1307" y="550"/>
                </a:lnTo>
                <a:lnTo>
                  <a:pt x="1305" y="548"/>
                </a:lnTo>
                <a:lnTo>
                  <a:pt x="1300" y="552"/>
                </a:lnTo>
                <a:lnTo>
                  <a:pt x="1290" y="559"/>
                </a:lnTo>
                <a:lnTo>
                  <a:pt x="1283" y="566"/>
                </a:lnTo>
                <a:lnTo>
                  <a:pt x="1283" y="566"/>
                </a:lnTo>
                <a:lnTo>
                  <a:pt x="1286" y="558"/>
                </a:lnTo>
                <a:lnTo>
                  <a:pt x="1290" y="551"/>
                </a:lnTo>
                <a:lnTo>
                  <a:pt x="1293" y="545"/>
                </a:lnTo>
                <a:lnTo>
                  <a:pt x="1296" y="540"/>
                </a:lnTo>
                <a:lnTo>
                  <a:pt x="1296" y="540"/>
                </a:lnTo>
                <a:lnTo>
                  <a:pt x="1298" y="537"/>
                </a:lnTo>
                <a:lnTo>
                  <a:pt x="1303" y="533"/>
                </a:lnTo>
                <a:lnTo>
                  <a:pt x="1304" y="527"/>
                </a:lnTo>
                <a:lnTo>
                  <a:pt x="1307" y="521"/>
                </a:lnTo>
                <a:lnTo>
                  <a:pt x="1307" y="521"/>
                </a:lnTo>
                <a:lnTo>
                  <a:pt x="1311" y="534"/>
                </a:lnTo>
                <a:lnTo>
                  <a:pt x="1312" y="547"/>
                </a:lnTo>
                <a:lnTo>
                  <a:pt x="1311" y="558"/>
                </a:lnTo>
                <a:lnTo>
                  <a:pt x="1308" y="569"/>
                </a:lnTo>
                <a:lnTo>
                  <a:pt x="1304" y="581"/>
                </a:lnTo>
                <a:lnTo>
                  <a:pt x="1297" y="589"/>
                </a:lnTo>
                <a:lnTo>
                  <a:pt x="1291" y="596"/>
                </a:lnTo>
                <a:lnTo>
                  <a:pt x="1283" y="602"/>
                </a:lnTo>
                <a:lnTo>
                  <a:pt x="1283" y="602"/>
                </a:lnTo>
                <a:close/>
                <a:moveTo>
                  <a:pt x="1308" y="606"/>
                </a:moveTo>
                <a:lnTo>
                  <a:pt x="1308" y="606"/>
                </a:lnTo>
                <a:lnTo>
                  <a:pt x="1304" y="611"/>
                </a:lnTo>
                <a:lnTo>
                  <a:pt x="1298" y="617"/>
                </a:lnTo>
                <a:lnTo>
                  <a:pt x="1286" y="630"/>
                </a:lnTo>
                <a:lnTo>
                  <a:pt x="1286" y="630"/>
                </a:lnTo>
                <a:lnTo>
                  <a:pt x="1287" y="625"/>
                </a:lnTo>
                <a:lnTo>
                  <a:pt x="1289" y="623"/>
                </a:lnTo>
                <a:lnTo>
                  <a:pt x="1293" y="617"/>
                </a:lnTo>
                <a:lnTo>
                  <a:pt x="1298" y="611"/>
                </a:lnTo>
                <a:lnTo>
                  <a:pt x="1303" y="607"/>
                </a:lnTo>
                <a:lnTo>
                  <a:pt x="1303" y="607"/>
                </a:lnTo>
                <a:lnTo>
                  <a:pt x="1304" y="604"/>
                </a:lnTo>
                <a:lnTo>
                  <a:pt x="1305" y="603"/>
                </a:lnTo>
                <a:lnTo>
                  <a:pt x="1307" y="604"/>
                </a:lnTo>
                <a:lnTo>
                  <a:pt x="1308" y="606"/>
                </a:lnTo>
                <a:lnTo>
                  <a:pt x="1308" y="606"/>
                </a:lnTo>
                <a:close/>
                <a:moveTo>
                  <a:pt x="1279" y="625"/>
                </a:moveTo>
                <a:lnTo>
                  <a:pt x="1208" y="720"/>
                </a:lnTo>
                <a:lnTo>
                  <a:pt x="1208" y="720"/>
                </a:lnTo>
                <a:lnTo>
                  <a:pt x="1206" y="714"/>
                </a:lnTo>
                <a:lnTo>
                  <a:pt x="1204" y="708"/>
                </a:lnTo>
                <a:lnTo>
                  <a:pt x="1206" y="703"/>
                </a:lnTo>
                <a:lnTo>
                  <a:pt x="1208" y="697"/>
                </a:lnTo>
                <a:lnTo>
                  <a:pt x="1277" y="621"/>
                </a:lnTo>
                <a:lnTo>
                  <a:pt x="1277" y="621"/>
                </a:lnTo>
                <a:lnTo>
                  <a:pt x="1279" y="625"/>
                </a:lnTo>
                <a:lnTo>
                  <a:pt x="1279" y="625"/>
                </a:lnTo>
                <a:close/>
                <a:moveTo>
                  <a:pt x="1262" y="573"/>
                </a:moveTo>
                <a:lnTo>
                  <a:pt x="1262" y="573"/>
                </a:lnTo>
                <a:lnTo>
                  <a:pt x="1270" y="562"/>
                </a:lnTo>
                <a:lnTo>
                  <a:pt x="1275" y="557"/>
                </a:lnTo>
                <a:lnTo>
                  <a:pt x="1280" y="551"/>
                </a:lnTo>
                <a:lnTo>
                  <a:pt x="1280" y="551"/>
                </a:lnTo>
                <a:lnTo>
                  <a:pt x="1279" y="554"/>
                </a:lnTo>
                <a:lnTo>
                  <a:pt x="1279" y="554"/>
                </a:lnTo>
                <a:lnTo>
                  <a:pt x="1276" y="561"/>
                </a:lnTo>
                <a:lnTo>
                  <a:pt x="1273" y="565"/>
                </a:lnTo>
                <a:lnTo>
                  <a:pt x="1269" y="569"/>
                </a:lnTo>
                <a:lnTo>
                  <a:pt x="1262" y="573"/>
                </a:lnTo>
                <a:lnTo>
                  <a:pt x="1262" y="573"/>
                </a:lnTo>
                <a:close/>
                <a:moveTo>
                  <a:pt x="1214" y="655"/>
                </a:moveTo>
                <a:lnTo>
                  <a:pt x="1260" y="599"/>
                </a:lnTo>
                <a:lnTo>
                  <a:pt x="1204" y="686"/>
                </a:lnTo>
                <a:lnTo>
                  <a:pt x="1204" y="686"/>
                </a:lnTo>
                <a:lnTo>
                  <a:pt x="1201" y="682"/>
                </a:lnTo>
                <a:lnTo>
                  <a:pt x="1201" y="677"/>
                </a:lnTo>
                <a:lnTo>
                  <a:pt x="1203" y="673"/>
                </a:lnTo>
                <a:lnTo>
                  <a:pt x="1204" y="669"/>
                </a:lnTo>
                <a:lnTo>
                  <a:pt x="1208" y="661"/>
                </a:lnTo>
                <a:lnTo>
                  <a:pt x="1214" y="655"/>
                </a:lnTo>
                <a:lnTo>
                  <a:pt x="1214" y="655"/>
                </a:lnTo>
                <a:close/>
                <a:moveTo>
                  <a:pt x="1187" y="690"/>
                </a:moveTo>
                <a:lnTo>
                  <a:pt x="1187" y="690"/>
                </a:lnTo>
                <a:lnTo>
                  <a:pt x="1189" y="687"/>
                </a:lnTo>
                <a:lnTo>
                  <a:pt x="1190" y="686"/>
                </a:lnTo>
                <a:lnTo>
                  <a:pt x="1192" y="692"/>
                </a:lnTo>
                <a:lnTo>
                  <a:pt x="1192" y="701"/>
                </a:lnTo>
                <a:lnTo>
                  <a:pt x="1192" y="706"/>
                </a:lnTo>
                <a:lnTo>
                  <a:pt x="1189" y="708"/>
                </a:lnTo>
                <a:lnTo>
                  <a:pt x="1189" y="708"/>
                </a:lnTo>
                <a:lnTo>
                  <a:pt x="1187" y="704"/>
                </a:lnTo>
                <a:lnTo>
                  <a:pt x="1187" y="699"/>
                </a:lnTo>
                <a:lnTo>
                  <a:pt x="1187" y="690"/>
                </a:lnTo>
                <a:lnTo>
                  <a:pt x="1187" y="690"/>
                </a:lnTo>
                <a:close/>
                <a:moveTo>
                  <a:pt x="1190" y="725"/>
                </a:moveTo>
                <a:lnTo>
                  <a:pt x="1190" y="725"/>
                </a:lnTo>
                <a:lnTo>
                  <a:pt x="1193" y="722"/>
                </a:lnTo>
                <a:lnTo>
                  <a:pt x="1194" y="721"/>
                </a:lnTo>
                <a:lnTo>
                  <a:pt x="1194" y="721"/>
                </a:lnTo>
                <a:lnTo>
                  <a:pt x="1197" y="732"/>
                </a:lnTo>
                <a:lnTo>
                  <a:pt x="1196" y="738"/>
                </a:lnTo>
                <a:lnTo>
                  <a:pt x="1194" y="741"/>
                </a:lnTo>
                <a:lnTo>
                  <a:pt x="1192" y="744"/>
                </a:lnTo>
                <a:lnTo>
                  <a:pt x="1192" y="744"/>
                </a:lnTo>
                <a:lnTo>
                  <a:pt x="1190" y="739"/>
                </a:lnTo>
                <a:lnTo>
                  <a:pt x="1189" y="734"/>
                </a:lnTo>
                <a:lnTo>
                  <a:pt x="1190" y="729"/>
                </a:lnTo>
                <a:lnTo>
                  <a:pt x="1190" y="725"/>
                </a:lnTo>
                <a:lnTo>
                  <a:pt x="1190" y="725"/>
                </a:lnTo>
                <a:close/>
                <a:moveTo>
                  <a:pt x="1208" y="812"/>
                </a:moveTo>
                <a:lnTo>
                  <a:pt x="1208" y="812"/>
                </a:lnTo>
                <a:lnTo>
                  <a:pt x="1207" y="815"/>
                </a:lnTo>
                <a:lnTo>
                  <a:pt x="1207" y="815"/>
                </a:lnTo>
                <a:lnTo>
                  <a:pt x="1206" y="815"/>
                </a:lnTo>
                <a:lnTo>
                  <a:pt x="1204" y="814"/>
                </a:lnTo>
                <a:lnTo>
                  <a:pt x="1201" y="810"/>
                </a:lnTo>
                <a:lnTo>
                  <a:pt x="1201" y="805"/>
                </a:lnTo>
                <a:lnTo>
                  <a:pt x="1201" y="805"/>
                </a:lnTo>
                <a:lnTo>
                  <a:pt x="1201" y="800"/>
                </a:lnTo>
                <a:lnTo>
                  <a:pt x="1200" y="794"/>
                </a:lnTo>
                <a:lnTo>
                  <a:pt x="1196" y="784"/>
                </a:lnTo>
                <a:lnTo>
                  <a:pt x="1192" y="774"/>
                </a:lnTo>
                <a:lnTo>
                  <a:pt x="1192" y="769"/>
                </a:lnTo>
                <a:lnTo>
                  <a:pt x="1192" y="762"/>
                </a:lnTo>
                <a:lnTo>
                  <a:pt x="1192" y="762"/>
                </a:lnTo>
                <a:lnTo>
                  <a:pt x="1192" y="758"/>
                </a:lnTo>
                <a:lnTo>
                  <a:pt x="1193" y="755"/>
                </a:lnTo>
                <a:lnTo>
                  <a:pt x="1196" y="755"/>
                </a:lnTo>
                <a:lnTo>
                  <a:pt x="1197" y="756"/>
                </a:lnTo>
                <a:lnTo>
                  <a:pt x="1199" y="762"/>
                </a:lnTo>
                <a:lnTo>
                  <a:pt x="1200" y="765"/>
                </a:lnTo>
                <a:lnTo>
                  <a:pt x="1200" y="765"/>
                </a:lnTo>
                <a:lnTo>
                  <a:pt x="1199" y="772"/>
                </a:lnTo>
                <a:lnTo>
                  <a:pt x="1199" y="779"/>
                </a:lnTo>
                <a:lnTo>
                  <a:pt x="1200" y="784"/>
                </a:lnTo>
                <a:lnTo>
                  <a:pt x="1203" y="790"/>
                </a:lnTo>
                <a:lnTo>
                  <a:pt x="1208" y="801"/>
                </a:lnTo>
                <a:lnTo>
                  <a:pt x="1210" y="807"/>
                </a:lnTo>
                <a:lnTo>
                  <a:pt x="1208" y="812"/>
                </a:lnTo>
                <a:lnTo>
                  <a:pt x="1208" y="812"/>
                </a:lnTo>
                <a:close/>
                <a:moveTo>
                  <a:pt x="1208" y="741"/>
                </a:moveTo>
                <a:lnTo>
                  <a:pt x="1208" y="741"/>
                </a:lnTo>
                <a:lnTo>
                  <a:pt x="1231" y="710"/>
                </a:lnTo>
                <a:lnTo>
                  <a:pt x="1253" y="679"/>
                </a:lnTo>
                <a:lnTo>
                  <a:pt x="1266" y="663"/>
                </a:lnTo>
                <a:lnTo>
                  <a:pt x="1279" y="648"/>
                </a:lnTo>
                <a:lnTo>
                  <a:pt x="1293" y="634"/>
                </a:lnTo>
                <a:lnTo>
                  <a:pt x="1308" y="621"/>
                </a:lnTo>
                <a:lnTo>
                  <a:pt x="1308" y="621"/>
                </a:lnTo>
                <a:lnTo>
                  <a:pt x="1310" y="623"/>
                </a:lnTo>
                <a:lnTo>
                  <a:pt x="1310" y="625"/>
                </a:lnTo>
                <a:lnTo>
                  <a:pt x="1308" y="630"/>
                </a:lnTo>
                <a:lnTo>
                  <a:pt x="1307" y="631"/>
                </a:lnTo>
                <a:lnTo>
                  <a:pt x="1305" y="631"/>
                </a:lnTo>
                <a:lnTo>
                  <a:pt x="1304" y="631"/>
                </a:lnTo>
                <a:lnTo>
                  <a:pt x="1303" y="628"/>
                </a:lnTo>
                <a:lnTo>
                  <a:pt x="1303" y="628"/>
                </a:lnTo>
                <a:lnTo>
                  <a:pt x="1280" y="662"/>
                </a:lnTo>
                <a:lnTo>
                  <a:pt x="1258" y="693"/>
                </a:lnTo>
                <a:lnTo>
                  <a:pt x="1234" y="725"/>
                </a:lnTo>
                <a:lnTo>
                  <a:pt x="1211" y="759"/>
                </a:lnTo>
                <a:lnTo>
                  <a:pt x="1211" y="759"/>
                </a:lnTo>
                <a:lnTo>
                  <a:pt x="1208" y="756"/>
                </a:lnTo>
                <a:lnTo>
                  <a:pt x="1207" y="751"/>
                </a:lnTo>
                <a:lnTo>
                  <a:pt x="1207" y="746"/>
                </a:lnTo>
                <a:lnTo>
                  <a:pt x="1208" y="741"/>
                </a:lnTo>
                <a:lnTo>
                  <a:pt x="1208" y="741"/>
                </a:lnTo>
                <a:close/>
                <a:moveTo>
                  <a:pt x="1223" y="758"/>
                </a:moveTo>
                <a:lnTo>
                  <a:pt x="1223" y="758"/>
                </a:lnTo>
                <a:lnTo>
                  <a:pt x="1245" y="725"/>
                </a:lnTo>
                <a:lnTo>
                  <a:pt x="1267" y="692"/>
                </a:lnTo>
                <a:lnTo>
                  <a:pt x="1291" y="658"/>
                </a:lnTo>
                <a:lnTo>
                  <a:pt x="1304" y="642"/>
                </a:lnTo>
                <a:lnTo>
                  <a:pt x="1318" y="627"/>
                </a:lnTo>
                <a:lnTo>
                  <a:pt x="1318" y="627"/>
                </a:lnTo>
                <a:lnTo>
                  <a:pt x="1319" y="625"/>
                </a:lnTo>
                <a:lnTo>
                  <a:pt x="1321" y="627"/>
                </a:lnTo>
                <a:lnTo>
                  <a:pt x="1322" y="631"/>
                </a:lnTo>
                <a:lnTo>
                  <a:pt x="1322" y="637"/>
                </a:lnTo>
                <a:lnTo>
                  <a:pt x="1321" y="641"/>
                </a:lnTo>
                <a:lnTo>
                  <a:pt x="1321" y="641"/>
                </a:lnTo>
                <a:lnTo>
                  <a:pt x="1272" y="720"/>
                </a:lnTo>
                <a:lnTo>
                  <a:pt x="1246" y="759"/>
                </a:lnTo>
                <a:lnTo>
                  <a:pt x="1220" y="796"/>
                </a:lnTo>
                <a:lnTo>
                  <a:pt x="1220" y="796"/>
                </a:lnTo>
                <a:lnTo>
                  <a:pt x="1215" y="787"/>
                </a:lnTo>
                <a:lnTo>
                  <a:pt x="1215" y="777"/>
                </a:lnTo>
                <a:lnTo>
                  <a:pt x="1217" y="767"/>
                </a:lnTo>
                <a:lnTo>
                  <a:pt x="1223" y="758"/>
                </a:lnTo>
                <a:lnTo>
                  <a:pt x="1223" y="758"/>
                </a:lnTo>
                <a:close/>
                <a:moveTo>
                  <a:pt x="1329" y="648"/>
                </a:moveTo>
                <a:lnTo>
                  <a:pt x="1329" y="648"/>
                </a:lnTo>
                <a:lnTo>
                  <a:pt x="1334" y="649"/>
                </a:lnTo>
                <a:lnTo>
                  <a:pt x="1339" y="648"/>
                </a:lnTo>
                <a:lnTo>
                  <a:pt x="1348" y="644"/>
                </a:lnTo>
                <a:lnTo>
                  <a:pt x="1366" y="632"/>
                </a:lnTo>
                <a:lnTo>
                  <a:pt x="1366" y="632"/>
                </a:lnTo>
                <a:lnTo>
                  <a:pt x="1343" y="662"/>
                </a:lnTo>
                <a:lnTo>
                  <a:pt x="1321" y="694"/>
                </a:lnTo>
                <a:lnTo>
                  <a:pt x="1300" y="727"/>
                </a:lnTo>
                <a:lnTo>
                  <a:pt x="1282" y="759"/>
                </a:lnTo>
                <a:lnTo>
                  <a:pt x="1282" y="759"/>
                </a:lnTo>
                <a:lnTo>
                  <a:pt x="1304" y="701"/>
                </a:lnTo>
                <a:lnTo>
                  <a:pt x="1317" y="673"/>
                </a:lnTo>
                <a:lnTo>
                  <a:pt x="1329" y="648"/>
                </a:lnTo>
                <a:lnTo>
                  <a:pt x="1329" y="648"/>
                </a:lnTo>
                <a:close/>
                <a:moveTo>
                  <a:pt x="1234" y="803"/>
                </a:moveTo>
                <a:lnTo>
                  <a:pt x="1234" y="803"/>
                </a:lnTo>
                <a:lnTo>
                  <a:pt x="1258" y="766"/>
                </a:lnTo>
                <a:lnTo>
                  <a:pt x="1269" y="748"/>
                </a:lnTo>
                <a:lnTo>
                  <a:pt x="1280" y="729"/>
                </a:lnTo>
                <a:lnTo>
                  <a:pt x="1280" y="729"/>
                </a:lnTo>
                <a:lnTo>
                  <a:pt x="1282" y="731"/>
                </a:lnTo>
                <a:lnTo>
                  <a:pt x="1282" y="732"/>
                </a:lnTo>
                <a:lnTo>
                  <a:pt x="1282" y="732"/>
                </a:lnTo>
                <a:lnTo>
                  <a:pt x="1282" y="732"/>
                </a:lnTo>
                <a:lnTo>
                  <a:pt x="1272" y="752"/>
                </a:lnTo>
                <a:lnTo>
                  <a:pt x="1260" y="772"/>
                </a:lnTo>
                <a:lnTo>
                  <a:pt x="1255" y="780"/>
                </a:lnTo>
                <a:lnTo>
                  <a:pt x="1248" y="790"/>
                </a:lnTo>
                <a:lnTo>
                  <a:pt x="1241" y="797"/>
                </a:lnTo>
                <a:lnTo>
                  <a:pt x="1234" y="803"/>
                </a:lnTo>
                <a:lnTo>
                  <a:pt x="1234" y="803"/>
                </a:lnTo>
                <a:close/>
                <a:moveTo>
                  <a:pt x="1279" y="772"/>
                </a:moveTo>
                <a:lnTo>
                  <a:pt x="1279" y="772"/>
                </a:lnTo>
                <a:lnTo>
                  <a:pt x="1321" y="708"/>
                </a:lnTo>
                <a:lnTo>
                  <a:pt x="1342" y="676"/>
                </a:lnTo>
                <a:lnTo>
                  <a:pt x="1366" y="647"/>
                </a:lnTo>
                <a:lnTo>
                  <a:pt x="1366" y="647"/>
                </a:lnTo>
                <a:lnTo>
                  <a:pt x="1367" y="652"/>
                </a:lnTo>
                <a:lnTo>
                  <a:pt x="1367" y="655"/>
                </a:lnTo>
                <a:lnTo>
                  <a:pt x="1367" y="656"/>
                </a:lnTo>
                <a:lnTo>
                  <a:pt x="1367" y="656"/>
                </a:lnTo>
                <a:lnTo>
                  <a:pt x="1353" y="675"/>
                </a:lnTo>
                <a:lnTo>
                  <a:pt x="1339" y="696"/>
                </a:lnTo>
                <a:lnTo>
                  <a:pt x="1312" y="742"/>
                </a:lnTo>
                <a:lnTo>
                  <a:pt x="1312" y="742"/>
                </a:lnTo>
                <a:lnTo>
                  <a:pt x="1308" y="752"/>
                </a:lnTo>
                <a:lnTo>
                  <a:pt x="1305" y="756"/>
                </a:lnTo>
                <a:lnTo>
                  <a:pt x="1301" y="762"/>
                </a:lnTo>
                <a:lnTo>
                  <a:pt x="1297" y="766"/>
                </a:lnTo>
                <a:lnTo>
                  <a:pt x="1291" y="769"/>
                </a:lnTo>
                <a:lnTo>
                  <a:pt x="1286" y="772"/>
                </a:lnTo>
                <a:lnTo>
                  <a:pt x="1279" y="772"/>
                </a:lnTo>
                <a:lnTo>
                  <a:pt x="1279" y="772"/>
                </a:lnTo>
                <a:close/>
                <a:moveTo>
                  <a:pt x="1353" y="687"/>
                </a:moveTo>
                <a:lnTo>
                  <a:pt x="1353" y="687"/>
                </a:lnTo>
                <a:lnTo>
                  <a:pt x="1352" y="696"/>
                </a:lnTo>
                <a:lnTo>
                  <a:pt x="1349" y="703"/>
                </a:lnTo>
                <a:lnTo>
                  <a:pt x="1341" y="715"/>
                </a:lnTo>
                <a:lnTo>
                  <a:pt x="1341" y="715"/>
                </a:lnTo>
                <a:lnTo>
                  <a:pt x="1341" y="708"/>
                </a:lnTo>
                <a:lnTo>
                  <a:pt x="1345" y="700"/>
                </a:lnTo>
                <a:lnTo>
                  <a:pt x="1349" y="694"/>
                </a:lnTo>
                <a:lnTo>
                  <a:pt x="1353" y="687"/>
                </a:lnTo>
                <a:lnTo>
                  <a:pt x="1353" y="687"/>
                </a:lnTo>
                <a:close/>
                <a:moveTo>
                  <a:pt x="1332" y="744"/>
                </a:moveTo>
                <a:lnTo>
                  <a:pt x="1332" y="744"/>
                </a:lnTo>
                <a:lnTo>
                  <a:pt x="1353" y="707"/>
                </a:lnTo>
                <a:lnTo>
                  <a:pt x="1376" y="670"/>
                </a:lnTo>
                <a:lnTo>
                  <a:pt x="1423" y="599"/>
                </a:lnTo>
                <a:lnTo>
                  <a:pt x="1423" y="599"/>
                </a:lnTo>
                <a:lnTo>
                  <a:pt x="1425" y="603"/>
                </a:lnTo>
                <a:lnTo>
                  <a:pt x="1423" y="609"/>
                </a:lnTo>
                <a:lnTo>
                  <a:pt x="1422" y="611"/>
                </a:lnTo>
                <a:lnTo>
                  <a:pt x="1419" y="616"/>
                </a:lnTo>
                <a:lnTo>
                  <a:pt x="1415" y="623"/>
                </a:lnTo>
                <a:lnTo>
                  <a:pt x="1412" y="627"/>
                </a:lnTo>
                <a:lnTo>
                  <a:pt x="1411" y="631"/>
                </a:lnTo>
                <a:lnTo>
                  <a:pt x="1412" y="634"/>
                </a:lnTo>
                <a:lnTo>
                  <a:pt x="1412" y="634"/>
                </a:lnTo>
                <a:lnTo>
                  <a:pt x="1409" y="638"/>
                </a:lnTo>
                <a:lnTo>
                  <a:pt x="1408" y="642"/>
                </a:lnTo>
                <a:lnTo>
                  <a:pt x="1407" y="647"/>
                </a:lnTo>
                <a:lnTo>
                  <a:pt x="1405" y="651"/>
                </a:lnTo>
                <a:lnTo>
                  <a:pt x="1405" y="651"/>
                </a:lnTo>
                <a:lnTo>
                  <a:pt x="1405" y="652"/>
                </a:lnTo>
                <a:lnTo>
                  <a:pt x="1405" y="652"/>
                </a:lnTo>
                <a:lnTo>
                  <a:pt x="1405" y="652"/>
                </a:lnTo>
                <a:lnTo>
                  <a:pt x="1397" y="663"/>
                </a:lnTo>
                <a:lnTo>
                  <a:pt x="1388" y="676"/>
                </a:lnTo>
                <a:lnTo>
                  <a:pt x="1373" y="701"/>
                </a:lnTo>
                <a:lnTo>
                  <a:pt x="1364" y="714"/>
                </a:lnTo>
                <a:lnTo>
                  <a:pt x="1355" y="725"/>
                </a:lnTo>
                <a:lnTo>
                  <a:pt x="1345" y="735"/>
                </a:lnTo>
                <a:lnTo>
                  <a:pt x="1332" y="744"/>
                </a:lnTo>
                <a:lnTo>
                  <a:pt x="1332" y="744"/>
                </a:lnTo>
                <a:close/>
                <a:moveTo>
                  <a:pt x="1369" y="666"/>
                </a:moveTo>
                <a:lnTo>
                  <a:pt x="1369" y="666"/>
                </a:lnTo>
                <a:lnTo>
                  <a:pt x="1370" y="663"/>
                </a:lnTo>
                <a:lnTo>
                  <a:pt x="1371" y="659"/>
                </a:lnTo>
                <a:lnTo>
                  <a:pt x="1374" y="655"/>
                </a:lnTo>
                <a:lnTo>
                  <a:pt x="1376" y="651"/>
                </a:lnTo>
                <a:lnTo>
                  <a:pt x="1376" y="651"/>
                </a:lnTo>
                <a:lnTo>
                  <a:pt x="1378" y="637"/>
                </a:lnTo>
                <a:lnTo>
                  <a:pt x="1380" y="630"/>
                </a:lnTo>
                <a:lnTo>
                  <a:pt x="1384" y="624"/>
                </a:lnTo>
                <a:lnTo>
                  <a:pt x="1387" y="618"/>
                </a:lnTo>
                <a:lnTo>
                  <a:pt x="1393" y="614"/>
                </a:lnTo>
                <a:lnTo>
                  <a:pt x="1400" y="611"/>
                </a:lnTo>
                <a:lnTo>
                  <a:pt x="1407" y="610"/>
                </a:lnTo>
                <a:lnTo>
                  <a:pt x="1369" y="666"/>
                </a:lnTo>
                <a:close/>
                <a:moveTo>
                  <a:pt x="1460" y="571"/>
                </a:moveTo>
                <a:lnTo>
                  <a:pt x="1460" y="571"/>
                </a:lnTo>
                <a:lnTo>
                  <a:pt x="1461" y="569"/>
                </a:lnTo>
                <a:lnTo>
                  <a:pt x="1464" y="569"/>
                </a:lnTo>
                <a:lnTo>
                  <a:pt x="1464" y="569"/>
                </a:lnTo>
                <a:lnTo>
                  <a:pt x="1454" y="586"/>
                </a:lnTo>
                <a:lnTo>
                  <a:pt x="1443" y="603"/>
                </a:lnTo>
                <a:lnTo>
                  <a:pt x="1421" y="634"/>
                </a:lnTo>
                <a:lnTo>
                  <a:pt x="1421" y="634"/>
                </a:lnTo>
                <a:lnTo>
                  <a:pt x="1426" y="614"/>
                </a:lnTo>
                <a:lnTo>
                  <a:pt x="1429" y="604"/>
                </a:lnTo>
                <a:lnTo>
                  <a:pt x="1433" y="596"/>
                </a:lnTo>
                <a:lnTo>
                  <a:pt x="1439" y="588"/>
                </a:lnTo>
                <a:lnTo>
                  <a:pt x="1445" y="581"/>
                </a:lnTo>
                <a:lnTo>
                  <a:pt x="1452" y="575"/>
                </a:lnTo>
                <a:lnTo>
                  <a:pt x="1460" y="571"/>
                </a:lnTo>
                <a:lnTo>
                  <a:pt x="1460" y="571"/>
                </a:lnTo>
                <a:close/>
                <a:moveTo>
                  <a:pt x="1383" y="707"/>
                </a:moveTo>
                <a:lnTo>
                  <a:pt x="1463" y="586"/>
                </a:lnTo>
                <a:lnTo>
                  <a:pt x="1467" y="593"/>
                </a:lnTo>
                <a:lnTo>
                  <a:pt x="1467" y="593"/>
                </a:lnTo>
                <a:lnTo>
                  <a:pt x="1440" y="637"/>
                </a:lnTo>
                <a:lnTo>
                  <a:pt x="1428" y="659"/>
                </a:lnTo>
                <a:lnTo>
                  <a:pt x="1416" y="683"/>
                </a:lnTo>
                <a:lnTo>
                  <a:pt x="1416" y="683"/>
                </a:lnTo>
                <a:lnTo>
                  <a:pt x="1411" y="689"/>
                </a:lnTo>
                <a:lnTo>
                  <a:pt x="1401" y="697"/>
                </a:lnTo>
                <a:lnTo>
                  <a:pt x="1390" y="704"/>
                </a:lnTo>
                <a:lnTo>
                  <a:pt x="1386" y="707"/>
                </a:lnTo>
                <a:lnTo>
                  <a:pt x="1383" y="707"/>
                </a:lnTo>
                <a:lnTo>
                  <a:pt x="1383" y="707"/>
                </a:lnTo>
                <a:close/>
                <a:moveTo>
                  <a:pt x="1539" y="523"/>
                </a:moveTo>
                <a:lnTo>
                  <a:pt x="1539" y="523"/>
                </a:lnTo>
                <a:lnTo>
                  <a:pt x="1529" y="541"/>
                </a:lnTo>
                <a:lnTo>
                  <a:pt x="1519" y="559"/>
                </a:lnTo>
                <a:lnTo>
                  <a:pt x="1519" y="559"/>
                </a:lnTo>
                <a:lnTo>
                  <a:pt x="1501" y="595"/>
                </a:lnTo>
                <a:lnTo>
                  <a:pt x="1491" y="613"/>
                </a:lnTo>
                <a:lnTo>
                  <a:pt x="1481" y="630"/>
                </a:lnTo>
                <a:lnTo>
                  <a:pt x="1470" y="647"/>
                </a:lnTo>
                <a:lnTo>
                  <a:pt x="1457" y="662"/>
                </a:lnTo>
                <a:lnTo>
                  <a:pt x="1449" y="668"/>
                </a:lnTo>
                <a:lnTo>
                  <a:pt x="1442" y="673"/>
                </a:lnTo>
                <a:lnTo>
                  <a:pt x="1433" y="679"/>
                </a:lnTo>
                <a:lnTo>
                  <a:pt x="1423" y="683"/>
                </a:lnTo>
                <a:lnTo>
                  <a:pt x="1423" y="683"/>
                </a:lnTo>
                <a:lnTo>
                  <a:pt x="1436" y="661"/>
                </a:lnTo>
                <a:lnTo>
                  <a:pt x="1450" y="640"/>
                </a:lnTo>
                <a:lnTo>
                  <a:pt x="1480" y="599"/>
                </a:lnTo>
                <a:lnTo>
                  <a:pt x="1509" y="561"/>
                </a:lnTo>
                <a:lnTo>
                  <a:pt x="1539" y="523"/>
                </a:lnTo>
                <a:lnTo>
                  <a:pt x="1539" y="523"/>
                </a:lnTo>
                <a:close/>
                <a:moveTo>
                  <a:pt x="1473" y="569"/>
                </a:moveTo>
                <a:lnTo>
                  <a:pt x="1473" y="569"/>
                </a:lnTo>
                <a:lnTo>
                  <a:pt x="1477" y="566"/>
                </a:lnTo>
                <a:lnTo>
                  <a:pt x="1480" y="562"/>
                </a:lnTo>
                <a:lnTo>
                  <a:pt x="1482" y="558"/>
                </a:lnTo>
                <a:lnTo>
                  <a:pt x="1484" y="558"/>
                </a:lnTo>
                <a:lnTo>
                  <a:pt x="1487" y="558"/>
                </a:lnTo>
                <a:lnTo>
                  <a:pt x="1487" y="558"/>
                </a:lnTo>
                <a:lnTo>
                  <a:pt x="1482" y="564"/>
                </a:lnTo>
                <a:lnTo>
                  <a:pt x="1481" y="566"/>
                </a:lnTo>
                <a:lnTo>
                  <a:pt x="1482" y="571"/>
                </a:lnTo>
                <a:lnTo>
                  <a:pt x="1482" y="571"/>
                </a:lnTo>
                <a:lnTo>
                  <a:pt x="1484" y="565"/>
                </a:lnTo>
                <a:lnTo>
                  <a:pt x="1487" y="559"/>
                </a:lnTo>
                <a:lnTo>
                  <a:pt x="1494" y="550"/>
                </a:lnTo>
                <a:lnTo>
                  <a:pt x="1504" y="543"/>
                </a:lnTo>
                <a:lnTo>
                  <a:pt x="1515" y="538"/>
                </a:lnTo>
                <a:lnTo>
                  <a:pt x="1515" y="538"/>
                </a:lnTo>
                <a:lnTo>
                  <a:pt x="1506" y="551"/>
                </a:lnTo>
                <a:lnTo>
                  <a:pt x="1497" y="566"/>
                </a:lnTo>
                <a:lnTo>
                  <a:pt x="1484" y="582"/>
                </a:lnTo>
                <a:lnTo>
                  <a:pt x="1473" y="595"/>
                </a:lnTo>
                <a:lnTo>
                  <a:pt x="1473" y="595"/>
                </a:lnTo>
                <a:lnTo>
                  <a:pt x="1473" y="593"/>
                </a:lnTo>
                <a:lnTo>
                  <a:pt x="1471" y="593"/>
                </a:lnTo>
                <a:lnTo>
                  <a:pt x="1471" y="593"/>
                </a:lnTo>
                <a:lnTo>
                  <a:pt x="1474" y="586"/>
                </a:lnTo>
                <a:lnTo>
                  <a:pt x="1480" y="578"/>
                </a:lnTo>
                <a:lnTo>
                  <a:pt x="1481" y="573"/>
                </a:lnTo>
                <a:lnTo>
                  <a:pt x="1480" y="571"/>
                </a:lnTo>
                <a:lnTo>
                  <a:pt x="1478" y="569"/>
                </a:lnTo>
                <a:lnTo>
                  <a:pt x="1473" y="569"/>
                </a:lnTo>
                <a:lnTo>
                  <a:pt x="1473" y="569"/>
                </a:lnTo>
                <a:close/>
                <a:moveTo>
                  <a:pt x="1578" y="492"/>
                </a:moveTo>
                <a:lnTo>
                  <a:pt x="1522" y="569"/>
                </a:lnTo>
                <a:lnTo>
                  <a:pt x="1522" y="569"/>
                </a:lnTo>
                <a:lnTo>
                  <a:pt x="1527" y="558"/>
                </a:lnTo>
                <a:lnTo>
                  <a:pt x="1533" y="547"/>
                </a:lnTo>
                <a:lnTo>
                  <a:pt x="1546" y="526"/>
                </a:lnTo>
                <a:lnTo>
                  <a:pt x="1551" y="514"/>
                </a:lnTo>
                <a:lnTo>
                  <a:pt x="1560" y="506"/>
                </a:lnTo>
                <a:lnTo>
                  <a:pt x="1568" y="498"/>
                </a:lnTo>
                <a:lnTo>
                  <a:pt x="1578" y="492"/>
                </a:lnTo>
                <a:lnTo>
                  <a:pt x="1578" y="492"/>
                </a:lnTo>
                <a:close/>
                <a:moveTo>
                  <a:pt x="1438" y="690"/>
                </a:moveTo>
                <a:lnTo>
                  <a:pt x="1532" y="628"/>
                </a:lnTo>
                <a:lnTo>
                  <a:pt x="1532" y="628"/>
                </a:lnTo>
                <a:lnTo>
                  <a:pt x="1509" y="644"/>
                </a:lnTo>
                <a:lnTo>
                  <a:pt x="1485" y="661"/>
                </a:lnTo>
                <a:lnTo>
                  <a:pt x="1438" y="690"/>
                </a:lnTo>
                <a:lnTo>
                  <a:pt x="1438" y="690"/>
                </a:lnTo>
                <a:close/>
                <a:moveTo>
                  <a:pt x="1487" y="641"/>
                </a:moveTo>
                <a:lnTo>
                  <a:pt x="1487" y="641"/>
                </a:lnTo>
                <a:lnTo>
                  <a:pt x="1495" y="630"/>
                </a:lnTo>
                <a:lnTo>
                  <a:pt x="1502" y="617"/>
                </a:lnTo>
                <a:lnTo>
                  <a:pt x="1508" y="603"/>
                </a:lnTo>
                <a:lnTo>
                  <a:pt x="1512" y="588"/>
                </a:lnTo>
                <a:lnTo>
                  <a:pt x="1515" y="600"/>
                </a:lnTo>
                <a:lnTo>
                  <a:pt x="1515" y="600"/>
                </a:lnTo>
                <a:lnTo>
                  <a:pt x="1523" y="583"/>
                </a:lnTo>
                <a:lnTo>
                  <a:pt x="1533" y="566"/>
                </a:lnTo>
                <a:lnTo>
                  <a:pt x="1554" y="534"/>
                </a:lnTo>
                <a:lnTo>
                  <a:pt x="1577" y="503"/>
                </a:lnTo>
                <a:lnTo>
                  <a:pt x="1602" y="472"/>
                </a:lnTo>
                <a:lnTo>
                  <a:pt x="1602" y="472"/>
                </a:lnTo>
                <a:lnTo>
                  <a:pt x="1602" y="481"/>
                </a:lnTo>
                <a:lnTo>
                  <a:pt x="1599" y="486"/>
                </a:lnTo>
                <a:lnTo>
                  <a:pt x="1593" y="496"/>
                </a:lnTo>
                <a:lnTo>
                  <a:pt x="1591" y="502"/>
                </a:lnTo>
                <a:lnTo>
                  <a:pt x="1589" y="506"/>
                </a:lnTo>
                <a:lnTo>
                  <a:pt x="1591" y="512"/>
                </a:lnTo>
                <a:lnTo>
                  <a:pt x="1593" y="519"/>
                </a:lnTo>
                <a:lnTo>
                  <a:pt x="1593" y="519"/>
                </a:lnTo>
                <a:lnTo>
                  <a:pt x="1601" y="496"/>
                </a:lnTo>
                <a:lnTo>
                  <a:pt x="1605" y="485"/>
                </a:lnTo>
                <a:lnTo>
                  <a:pt x="1609" y="477"/>
                </a:lnTo>
                <a:lnTo>
                  <a:pt x="1616" y="468"/>
                </a:lnTo>
                <a:lnTo>
                  <a:pt x="1623" y="461"/>
                </a:lnTo>
                <a:lnTo>
                  <a:pt x="1631" y="455"/>
                </a:lnTo>
                <a:lnTo>
                  <a:pt x="1641" y="453"/>
                </a:lnTo>
                <a:lnTo>
                  <a:pt x="1641" y="453"/>
                </a:lnTo>
                <a:lnTo>
                  <a:pt x="1644" y="451"/>
                </a:lnTo>
                <a:lnTo>
                  <a:pt x="1645" y="450"/>
                </a:lnTo>
                <a:lnTo>
                  <a:pt x="1647" y="448"/>
                </a:lnTo>
                <a:lnTo>
                  <a:pt x="1650" y="448"/>
                </a:lnTo>
                <a:lnTo>
                  <a:pt x="1585" y="533"/>
                </a:lnTo>
                <a:lnTo>
                  <a:pt x="1582" y="530"/>
                </a:lnTo>
                <a:lnTo>
                  <a:pt x="1582" y="530"/>
                </a:lnTo>
                <a:lnTo>
                  <a:pt x="1568" y="547"/>
                </a:lnTo>
                <a:lnTo>
                  <a:pt x="1554" y="568"/>
                </a:lnTo>
                <a:lnTo>
                  <a:pt x="1542" y="590"/>
                </a:lnTo>
                <a:lnTo>
                  <a:pt x="1533" y="611"/>
                </a:lnTo>
                <a:lnTo>
                  <a:pt x="1533" y="611"/>
                </a:lnTo>
                <a:lnTo>
                  <a:pt x="1530" y="616"/>
                </a:lnTo>
                <a:lnTo>
                  <a:pt x="1526" y="620"/>
                </a:lnTo>
                <a:lnTo>
                  <a:pt x="1515" y="628"/>
                </a:lnTo>
                <a:lnTo>
                  <a:pt x="1487" y="641"/>
                </a:lnTo>
                <a:lnTo>
                  <a:pt x="1487" y="641"/>
                </a:lnTo>
                <a:close/>
                <a:moveTo>
                  <a:pt x="1557" y="597"/>
                </a:moveTo>
                <a:lnTo>
                  <a:pt x="1577" y="555"/>
                </a:lnTo>
                <a:lnTo>
                  <a:pt x="1577" y="555"/>
                </a:lnTo>
                <a:lnTo>
                  <a:pt x="1577" y="551"/>
                </a:lnTo>
                <a:lnTo>
                  <a:pt x="1578" y="547"/>
                </a:lnTo>
                <a:lnTo>
                  <a:pt x="1582" y="538"/>
                </a:lnTo>
                <a:lnTo>
                  <a:pt x="1582" y="538"/>
                </a:lnTo>
                <a:lnTo>
                  <a:pt x="1582" y="544"/>
                </a:lnTo>
                <a:lnTo>
                  <a:pt x="1581" y="548"/>
                </a:lnTo>
                <a:lnTo>
                  <a:pt x="1577" y="555"/>
                </a:lnTo>
                <a:lnTo>
                  <a:pt x="1648" y="461"/>
                </a:lnTo>
                <a:lnTo>
                  <a:pt x="1648" y="461"/>
                </a:lnTo>
                <a:lnTo>
                  <a:pt x="1641" y="477"/>
                </a:lnTo>
                <a:lnTo>
                  <a:pt x="1633" y="491"/>
                </a:lnTo>
                <a:lnTo>
                  <a:pt x="1616" y="520"/>
                </a:lnTo>
                <a:lnTo>
                  <a:pt x="1599" y="548"/>
                </a:lnTo>
                <a:lnTo>
                  <a:pt x="1591" y="564"/>
                </a:lnTo>
                <a:lnTo>
                  <a:pt x="1584" y="579"/>
                </a:lnTo>
                <a:lnTo>
                  <a:pt x="1584" y="579"/>
                </a:lnTo>
                <a:lnTo>
                  <a:pt x="1579" y="583"/>
                </a:lnTo>
                <a:lnTo>
                  <a:pt x="1572" y="589"/>
                </a:lnTo>
                <a:lnTo>
                  <a:pt x="1557" y="597"/>
                </a:lnTo>
                <a:lnTo>
                  <a:pt x="1557" y="597"/>
                </a:lnTo>
                <a:close/>
                <a:moveTo>
                  <a:pt x="1606" y="562"/>
                </a:moveTo>
                <a:lnTo>
                  <a:pt x="1606" y="562"/>
                </a:lnTo>
                <a:lnTo>
                  <a:pt x="1610" y="550"/>
                </a:lnTo>
                <a:lnTo>
                  <a:pt x="1616" y="538"/>
                </a:lnTo>
                <a:lnTo>
                  <a:pt x="1622" y="527"/>
                </a:lnTo>
                <a:lnTo>
                  <a:pt x="1629" y="516"/>
                </a:lnTo>
                <a:lnTo>
                  <a:pt x="1629" y="524"/>
                </a:lnTo>
                <a:lnTo>
                  <a:pt x="1629" y="524"/>
                </a:lnTo>
                <a:lnTo>
                  <a:pt x="1650" y="491"/>
                </a:lnTo>
                <a:lnTo>
                  <a:pt x="1672" y="458"/>
                </a:lnTo>
                <a:lnTo>
                  <a:pt x="1695" y="429"/>
                </a:lnTo>
                <a:lnTo>
                  <a:pt x="1719" y="401"/>
                </a:lnTo>
                <a:lnTo>
                  <a:pt x="1719" y="401"/>
                </a:lnTo>
                <a:lnTo>
                  <a:pt x="1717" y="405"/>
                </a:lnTo>
                <a:lnTo>
                  <a:pt x="1716" y="409"/>
                </a:lnTo>
                <a:lnTo>
                  <a:pt x="1712" y="419"/>
                </a:lnTo>
                <a:lnTo>
                  <a:pt x="1712" y="419"/>
                </a:lnTo>
                <a:lnTo>
                  <a:pt x="1692" y="461"/>
                </a:lnTo>
                <a:lnTo>
                  <a:pt x="1671" y="505"/>
                </a:lnTo>
                <a:lnTo>
                  <a:pt x="1671" y="505"/>
                </a:lnTo>
                <a:lnTo>
                  <a:pt x="1665" y="514"/>
                </a:lnTo>
                <a:lnTo>
                  <a:pt x="1660" y="524"/>
                </a:lnTo>
                <a:lnTo>
                  <a:pt x="1653" y="533"/>
                </a:lnTo>
                <a:lnTo>
                  <a:pt x="1644" y="541"/>
                </a:lnTo>
                <a:lnTo>
                  <a:pt x="1636" y="548"/>
                </a:lnTo>
                <a:lnTo>
                  <a:pt x="1627" y="554"/>
                </a:lnTo>
                <a:lnTo>
                  <a:pt x="1617" y="558"/>
                </a:lnTo>
                <a:lnTo>
                  <a:pt x="1606" y="562"/>
                </a:lnTo>
                <a:lnTo>
                  <a:pt x="1606" y="562"/>
                </a:lnTo>
                <a:close/>
                <a:moveTo>
                  <a:pt x="1667" y="439"/>
                </a:moveTo>
                <a:lnTo>
                  <a:pt x="1667" y="439"/>
                </a:lnTo>
                <a:lnTo>
                  <a:pt x="1672" y="434"/>
                </a:lnTo>
                <a:lnTo>
                  <a:pt x="1678" y="430"/>
                </a:lnTo>
                <a:lnTo>
                  <a:pt x="1683" y="425"/>
                </a:lnTo>
                <a:lnTo>
                  <a:pt x="1690" y="422"/>
                </a:lnTo>
                <a:lnTo>
                  <a:pt x="1661" y="461"/>
                </a:lnTo>
                <a:lnTo>
                  <a:pt x="1661" y="461"/>
                </a:lnTo>
                <a:lnTo>
                  <a:pt x="1662" y="458"/>
                </a:lnTo>
                <a:lnTo>
                  <a:pt x="1662" y="455"/>
                </a:lnTo>
                <a:lnTo>
                  <a:pt x="1661" y="450"/>
                </a:lnTo>
                <a:lnTo>
                  <a:pt x="1661" y="447"/>
                </a:lnTo>
                <a:lnTo>
                  <a:pt x="1661" y="444"/>
                </a:lnTo>
                <a:lnTo>
                  <a:pt x="1662" y="441"/>
                </a:lnTo>
                <a:lnTo>
                  <a:pt x="1667" y="439"/>
                </a:lnTo>
                <a:lnTo>
                  <a:pt x="1667" y="439"/>
                </a:lnTo>
                <a:close/>
                <a:moveTo>
                  <a:pt x="1765" y="370"/>
                </a:moveTo>
                <a:lnTo>
                  <a:pt x="1706" y="444"/>
                </a:lnTo>
                <a:lnTo>
                  <a:pt x="1706" y="444"/>
                </a:lnTo>
                <a:lnTo>
                  <a:pt x="1706" y="443"/>
                </a:lnTo>
                <a:lnTo>
                  <a:pt x="1707" y="440"/>
                </a:lnTo>
                <a:lnTo>
                  <a:pt x="1709" y="437"/>
                </a:lnTo>
                <a:lnTo>
                  <a:pt x="1709" y="437"/>
                </a:lnTo>
                <a:lnTo>
                  <a:pt x="1719" y="416"/>
                </a:lnTo>
                <a:lnTo>
                  <a:pt x="1724" y="405"/>
                </a:lnTo>
                <a:lnTo>
                  <a:pt x="1730" y="395"/>
                </a:lnTo>
                <a:lnTo>
                  <a:pt x="1738" y="387"/>
                </a:lnTo>
                <a:lnTo>
                  <a:pt x="1745" y="378"/>
                </a:lnTo>
                <a:lnTo>
                  <a:pt x="1755" y="373"/>
                </a:lnTo>
                <a:lnTo>
                  <a:pt x="1766" y="368"/>
                </a:lnTo>
                <a:lnTo>
                  <a:pt x="1766" y="368"/>
                </a:lnTo>
                <a:lnTo>
                  <a:pt x="1765" y="370"/>
                </a:lnTo>
                <a:lnTo>
                  <a:pt x="1765" y="370"/>
                </a:lnTo>
                <a:close/>
                <a:moveTo>
                  <a:pt x="1668" y="526"/>
                </a:moveTo>
                <a:lnTo>
                  <a:pt x="1668" y="526"/>
                </a:lnTo>
                <a:lnTo>
                  <a:pt x="1679" y="503"/>
                </a:lnTo>
                <a:lnTo>
                  <a:pt x="1692" y="482"/>
                </a:lnTo>
                <a:lnTo>
                  <a:pt x="1705" y="462"/>
                </a:lnTo>
                <a:lnTo>
                  <a:pt x="1717" y="443"/>
                </a:lnTo>
                <a:lnTo>
                  <a:pt x="1745" y="406"/>
                </a:lnTo>
                <a:lnTo>
                  <a:pt x="1775" y="373"/>
                </a:lnTo>
                <a:lnTo>
                  <a:pt x="1775" y="373"/>
                </a:lnTo>
                <a:lnTo>
                  <a:pt x="1779" y="370"/>
                </a:lnTo>
                <a:lnTo>
                  <a:pt x="1709" y="500"/>
                </a:lnTo>
                <a:lnTo>
                  <a:pt x="1709" y="500"/>
                </a:lnTo>
                <a:lnTo>
                  <a:pt x="1706" y="503"/>
                </a:lnTo>
                <a:lnTo>
                  <a:pt x="1703" y="507"/>
                </a:lnTo>
                <a:lnTo>
                  <a:pt x="1692" y="513"/>
                </a:lnTo>
                <a:lnTo>
                  <a:pt x="1681" y="519"/>
                </a:lnTo>
                <a:lnTo>
                  <a:pt x="1668" y="526"/>
                </a:lnTo>
                <a:lnTo>
                  <a:pt x="1668" y="526"/>
                </a:lnTo>
                <a:close/>
                <a:moveTo>
                  <a:pt x="1761" y="465"/>
                </a:moveTo>
                <a:lnTo>
                  <a:pt x="1761" y="465"/>
                </a:lnTo>
                <a:lnTo>
                  <a:pt x="1758" y="469"/>
                </a:lnTo>
                <a:lnTo>
                  <a:pt x="1755" y="472"/>
                </a:lnTo>
                <a:lnTo>
                  <a:pt x="1745" y="478"/>
                </a:lnTo>
                <a:lnTo>
                  <a:pt x="1735" y="484"/>
                </a:lnTo>
                <a:lnTo>
                  <a:pt x="1726" y="491"/>
                </a:lnTo>
                <a:lnTo>
                  <a:pt x="1726" y="491"/>
                </a:lnTo>
                <a:lnTo>
                  <a:pt x="1747" y="451"/>
                </a:lnTo>
                <a:lnTo>
                  <a:pt x="1768" y="413"/>
                </a:lnTo>
                <a:lnTo>
                  <a:pt x="1792" y="378"/>
                </a:lnTo>
                <a:lnTo>
                  <a:pt x="1816" y="344"/>
                </a:lnTo>
                <a:lnTo>
                  <a:pt x="1816" y="344"/>
                </a:lnTo>
                <a:lnTo>
                  <a:pt x="1821" y="337"/>
                </a:lnTo>
                <a:lnTo>
                  <a:pt x="1821" y="337"/>
                </a:lnTo>
                <a:lnTo>
                  <a:pt x="1792" y="405"/>
                </a:lnTo>
                <a:lnTo>
                  <a:pt x="1776" y="437"/>
                </a:lnTo>
                <a:lnTo>
                  <a:pt x="1761" y="465"/>
                </a:lnTo>
                <a:lnTo>
                  <a:pt x="1761" y="465"/>
                </a:lnTo>
                <a:close/>
                <a:moveTo>
                  <a:pt x="1785" y="377"/>
                </a:moveTo>
                <a:lnTo>
                  <a:pt x="1785" y="377"/>
                </a:lnTo>
                <a:lnTo>
                  <a:pt x="1787" y="371"/>
                </a:lnTo>
                <a:lnTo>
                  <a:pt x="1790" y="366"/>
                </a:lnTo>
                <a:lnTo>
                  <a:pt x="1794" y="356"/>
                </a:lnTo>
                <a:lnTo>
                  <a:pt x="1796" y="350"/>
                </a:lnTo>
                <a:lnTo>
                  <a:pt x="1800" y="346"/>
                </a:lnTo>
                <a:lnTo>
                  <a:pt x="1804" y="342"/>
                </a:lnTo>
                <a:lnTo>
                  <a:pt x="1810" y="339"/>
                </a:lnTo>
                <a:lnTo>
                  <a:pt x="1810" y="339"/>
                </a:lnTo>
                <a:lnTo>
                  <a:pt x="1803" y="349"/>
                </a:lnTo>
                <a:lnTo>
                  <a:pt x="1797" y="358"/>
                </a:lnTo>
                <a:lnTo>
                  <a:pt x="1792" y="368"/>
                </a:lnTo>
                <a:lnTo>
                  <a:pt x="1785" y="377"/>
                </a:lnTo>
                <a:lnTo>
                  <a:pt x="1785" y="377"/>
                </a:lnTo>
                <a:close/>
                <a:moveTo>
                  <a:pt x="1771" y="475"/>
                </a:moveTo>
                <a:lnTo>
                  <a:pt x="1771" y="475"/>
                </a:lnTo>
                <a:lnTo>
                  <a:pt x="1773" y="471"/>
                </a:lnTo>
                <a:lnTo>
                  <a:pt x="1778" y="468"/>
                </a:lnTo>
                <a:lnTo>
                  <a:pt x="1783" y="467"/>
                </a:lnTo>
                <a:lnTo>
                  <a:pt x="1787" y="462"/>
                </a:lnTo>
                <a:lnTo>
                  <a:pt x="1787" y="462"/>
                </a:lnTo>
                <a:lnTo>
                  <a:pt x="1789" y="465"/>
                </a:lnTo>
                <a:lnTo>
                  <a:pt x="1789" y="467"/>
                </a:lnTo>
                <a:lnTo>
                  <a:pt x="1787" y="468"/>
                </a:lnTo>
                <a:lnTo>
                  <a:pt x="1783" y="471"/>
                </a:lnTo>
                <a:lnTo>
                  <a:pt x="1776" y="474"/>
                </a:lnTo>
                <a:lnTo>
                  <a:pt x="1771" y="475"/>
                </a:lnTo>
                <a:lnTo>
                  <a:pt x="1771" y="475"/>
                </a:lnTo>
                <a:close/>
                <a:moveTo>
                  <a:pt x="1799" y="444"/>
                </a:moveTo>
                <a:lnTo>
                  <a:pt x="1799" y="444"/>
                </a:lnTo>
                <a:lnTo>
                  <a:pt x="1796" y="447"/>
                </a:lnTo>
                <a:lnTo>
                  <a:pt x="1790" y="451"/>
                </a:lnTo>
                <a:lnTo>
                  <a:pt x="1778" y="458"/>
                </a:lnTo>
                <a:lnTo>
                  <a:pt x="1778" y="458"/>
                </a:lnTo>
                <a:lnTo>
                  <a:pt x="1789" y="433"/>
                </a:lnTo>
                <a:lnTo>
                  <a:pt x="1801" y="408"/>
                </a:lnTo>
                <a:lnTo>
                  <a:pt x="1807" y="395"/>
                </a:lnTo>
                <a:lnTo>
                  <a:pt x="1811" y="381"/>
                </a:lnTo>
                <a:lnTo>
                  <a:pt x="1816" y="367"/>
                </a:lnTo>
                <a:lnTo>
                  <a:pt x="1817" y="353"/>
                </a:lnTo>
                <a:lnTo>
                  <a:pt x="1817" y="353"/>
                </a:lnTo>
                <a:lnTo>
                  <a:pt x="1818" y="357"/>
                </a:lnTo>
                <a:lnTo>
                  <a:pt x="1821" y="358"/>
                </a:lnTo>
                <a:lnTo>
                  <a:pt x="1824" y="358"/>
                </a:lnTo>
                <a:lnTo>
                  <a:pt x="1799" y="444"/>
                </a:lnTo>
                <a:close/>
                <a:moveTo>
                  <a:pt x="1289" y="104"/>
                </a:moveTo>
                <a:lnTo>
                  <a:pt x="1289" y="104"/>
                </a:lnTo>
                <a:lnTo>
                  <a:pt x="1289" y="115"/>
                </a:lnTo>
                <a:lnTo>
                  <a:pt x="1290" y="125"/>
                </a:lnTo>
                <a:lnTo>
                  <a:pt x="1290" y="125"/>
                </a:lnTo>
                <a:lnTo>
                  <a:pt x="1289" y="132"/>
                </a:lnTo>
                <a:lnTo>
                  <a:pt x="1287" y="139"/>
                </a:lnTo>
                <a:lnTo>
                  <a:pt x="1279" y="153"/>
                </a:lnTo>
                <a:lnTo>
                  <a:pt x="1270" y="167"/>
                </a:lnTo>
                <a:lnTo>
                  <a:pt x="1267" y="174"/>
                </a:lnTo>
                <a:lnTo>
                  <a:pt x="1266" y="183"/>
                </a:lnTo>
                <a:lnTo>
                  <a:pt x="1266" y="183"/>
                </a:lnTo>
                <a:lnTo>
                  <a:pt x="1267" y="181"/>
                </a:lnTo>
                <a:lnTo>
                  <a:pt x="1270" y="180"/>
                </a:lnTo>
                <a:lnTo>
                  <a:pt x="1270" y="180"/>
                </a:lnTo>
                <a:lnTo>
                  <a:pt x="1276" y="173"/>
                </a:lnTo>
                <a:lnTo>
                  <a:pt x="1280" y="163"/>
                </a:lnTo>
                <a:lnTo>
                  <a:pt x="1291" y="142"/>
                </a:lnTo>
                <a:lnTo>
                  <a:pt x="1291" y="142"/>
                </a:lnTo>
                <a:lnTo>
                  <a:pt x="1293" y="149"/>
                </a:lnTo>
                <a:lnTo>
                  <a:pt x="1294" y="156"/>
                </a:lnTo>
                <a:lnTo>
                  <a:pt x="1293" y="163"/>
                </a:lnTo>
                <a:lnTo>
                  <a:pt x="1291" y="170"/>
                </a:lnTo>
                <a:lnTo>
                  <a:pt x="1291" y="170"/>
                </a:lnTo>
                <a:lnTo>
                  <a:pt x="1289" y="173"/>
                </a:lnTo>
                <a:lnTo>
                  <a:pt x="1284" y="176"/>
                </a:lnTo>
                <a:lnTo>
                  <a:pt x="1279" y="179"/>
                </a:lnTo>
                <a:lnTo>
                  <a:pt x="1273" y="183"/>
                </a:lnTo>
                <a:lnTo>
                  <a:pt x="1273" y="183"/>
                </a:lnTo>
                <a:lnTo>
                  <a:pt x="1270" y="184"/>
                </a:lnTo>
                <a:lnTo>
                  <a:pt x="1267" y="187"/>
                </a:lnTo>
                <a:lnTo>
                  <a:pt x="1266" y="187"/>
                </a:lnTo>
                <a:lnTo>
                  <a:pt x="1266" y="187"/>
                </a:lnTo>
                <a:lnTo>
                  <a:pt x="1266" y="183"/>
                </a:lnTo>
                <a:lnTo>
                  <a:pt x="1266" y="183"/>
                </a:lnTo>
                <a:lnTo>
                  <a:pt x="1263" y="186"/>
                </a:lnTo>
                <a:lnTo>
                  <a:pt x="1260" y="187"/>
                </a:lnTo>
                <a:lnTo>
                  <a:pt x="1258" y="187"/>
                </a:lnTo>
                <a:lnTo>
                  <a:pt x="1253" y="187"/>
                </a:lnTo>
                <a:lnTo>
                  <a:pt x="1239" y="184"/>
                </a:lnTo>
                <a:lnTo>
                  <a:pt x="1239" y="184"/>
                </a:lnTo>
                <a:lnTo>
                  <a:pt x="1246" y="176"/>
                </a:lnTo>
                <a:lnTo>
                  <a:pt x="1253" y="167"/>
                </a:lnTo>
                <a:lnTo>
                  <a:pt x="1262" y="160"/>
                </a:lnTo>
                <a:lnTo>
                  <a:pt x="1269" y="152"/>
                </a:lnTo>
                <a:lnTo>
                  <a:pt x="1269" y="152"/>
                </a:lnTo>
                <a:lnTo>
                  <a:pt x="1265" y="151"/>
                </a:lnTo>
                <a:lnTo>
                  <a:pt x="1260" y="152"/>
                </a:lnTo>
                <a:lnTo>
                  <a:pt x="1258" y="155"/>
                </a:lnTo>
                <a:lnTo>
                  <a:pt x="1253" y="158"/>
                </a:lnTo>
                <a:lnTo>
                  <a:pt x="1246" y="167"/>
                </a:lnTo>
                <a:lnTo>
                  <a:pt x="1239" y="174"/>
                </a:lnTo>
                <a:lnTo>
                  <a:pt x="1239" y="174"/>
                </a:lnTo>
                <a:lnTo>
                  <a:pt x="1241" y="177"/>
                </a:lnTo>
                <a:lnTo>
                  <a:pt x="1238" y="177"/>
                </a:lnTo>
                <a:lnTo>
                  <a:pt x="1235" y="177"/>
                </a:lnTo>
                <a:lnTo>
                  <a:pt x="1234" y="176"/>
                </a:lnTo>
                <a:lnTo>
                  <a:pt x="1234" y="176"/>
                </a:lnTo>
                <a:lnTo>
                  <a:pt x="1258" y="139"/>
                </a:lnTo>
                <a:lnTo>
                  <a:pt x="1270" y="120"/>
                </a:lnTo>
                <a:lnTo>
                  <a:pt x="1280" y="100"/>
                </a:lnTo>
                <a:lnTo>
                  <a:pt x="1280" y="100"/>
                </a:lnTo>
                <a:lnTo>
                  <a:pt x="1283" y="96"/>
                </a:lnTo>
                <a:lnTo>
                  <a:pt x="1284" y="94"/>
                </a:lnTo>
                <a:lnTo>
                  <a:pt x="1286" y="94"/>
                </a:lnTo>
                <a:lnTo>
                  <a:pt x="1287" y="96"/>
                </a:lnTo>
                <a:lnTo>
                  <a:pt x="1289" y="101"/>
                </a:lnTo>
                <a:lnTo>
                  <a:pt x="1289" y="104"/>
                </a:lnTo>
                <a:lnTo>
                  <a:pt x="1289" y="104"/>
                </a:lnTo>
                <a:close/>
                <a:moveTo>
                  <a:pt x="1293" y="190"/>
                </a:moveTo>
                <a:lnTo>
                  <a:pt x="1273" y="188"/>
                </a:lnTo>
                <a:lnTo>
                  <a:pt x="1273" y="188"/>
                </a:lnTo>
                <a:lnTo>
                  <a:pt x="1279" y="187"/>
                </a:lnTo>
                <a:lnTo>
                  <a:pt x="1284" y="183"/>
                </a:lnTo>
                <a:lnTo>
                  <a:pt x="1293" y="174"/>
                </a:lnTo>
                <a:lnTo>
                  <a:pt x="1293" y="174"/>
                </a:lnTo>
                <a:lnTo>
                  <a:pt x="1293" y="183"/>
                </a:lnTo>
                <a:lnTo>
                  <a:pt x="1294" y="186"/>
                </a:lnTo>
                <a:lnTo>
                  <a:pt x="1293" y="190"/>
                </a:lnTo>
                <a:lnTo>
                  <a:pt x="1293" y="190"/>
                </a:lnTo>
                <a:close/>
                <a:moveTo>
                  <a:pt x="1211" y="181"/>
                </a:moveTo>
                <a:lnTo>
                  <a:pt x="1217" y="170"/>
                </a:lnTo>
                <a:lnTo>
                  <a:pt x="1221" y="166"/>
                </a:lnTo>
                <a:lnTo>
                  <a:pt x="1223" y="165"/>
                </a:lnTo>
                <a:lnTo>
                  <a:pt x="1223" y="165"/>
                </a:lnTo>
                <a:lnTo>
                  <a:pt x="1231" y="156"/>
                </a:lnTo>
                <a:lnTo>
                  <a:pt x="1239" y="146"/>
                </a:lnTo>
                <a:lnTo>
                  <a:pt x="1246" y="136"/>
                </a:lnTo>
                <a:lnTo>
                  <a:pt x="1249" y="135"/>
                </a:lnTo>
                <a:lnTo>
                  <a:pt x="1253" y="134"/>
                </a:lnTo>
                <a:lnTo>
                  <a:pt x="1253" y="134"/>
                </a:lnTo>
                <a:lnTo>
                  <a:pt x="1245" y="142"/>
                </a:lnTo>
                <a:lnTo>
                  <a:pt x="1238" y="153"/>
                </a:lnTo>
                <a:lnTo>
                  <a:pt x="1231" y="165"/>
                </a:lnTo>
                <a:lnTo>
                  <a:pt x="1225" y="176"/>
                </a:lnTo>
                <a:lnTo>
                  <a:pt x="1225" y="176"/>
                </a:lnTo>
                <a:lnTo>
                  <a:pt x="1224" y="179"/>
                </a:lnTo>
                <a:lnTo>
                  <a:pt x="1220" y="181"/>
                </a:lnTo>
                <a:lnTo>
                  <a:pt x="1215" y="183"/>
                </a:lnTo>
                <a:lnTo>
                  <a:pt x="1214" y="183"/>
                </a:lnTo>
                <a:lnTo>
                  <a:pt x="1211" y="181"/>
                </a:lnTo>
                <a:lnTo>
                  <a:pt x="1211" y="181"/>
                </a:lnTo>
                <a:close/>
                <a:moveTo>
                  <a:pt x="1220" y="194"/>
                </a:moveTo>
                <a:lnTo>
                  <a:pt x="1220" y="194"/>
                </a:lnTo>
                <a:lnTo>
                  <a:pt x="1214" y="195"/>
                </a:lnTo>
                <a:lnTo>
                  <a:pt x="1208" y="197"/>
                </a:lnTo>
                <a:lnTo>
                  <a:pt x="1197" y="195"/>
                </a:lnTo>
                <a:lnTo>
                  <a:pt x="1197" y="195"/>
                </a:lnTo>
                <a:lnTo>
                  <a:pt x="1199" y="193"/>
                </a:lnTo>
                <a:lnTo>
                  <a:pt x="1201" y="193"/>
                </a:lnTo>
                <a:lnTo>
                  <a:pt x="1201" y="193"/>
                </a:lnTo>
                <a:lnTo>
                  <a:pt x="1210" y="193"/>
                </a:lnTo>
                <a:lnTo>
                  <a:pt x="1220" y="194"/>
                </a:lnTo>
                <a:lnTo>
                  <a:pt x="1220" y="194"/>
                </a:lnTo>
                <a:close/>
                <a:moveTo>
                  <a:pt x="1259" y="108"/>
                </a:moveTo>
                <a:lnTo>
                  <a:pt x="1259" y="108"/>
                </a:lnTo>
                <a:lnTo>
                  <a:pt x="1242" y="134"/>
                </a:lnTo>
                <a:lnTo>
                  <a:pt x="1234" y="145"/>
                </a:lnTo>
                <a:lnTo>
                  <a:pt x="1230" y="149"/>
                </a:lnTo>
                <a:lnTo>
                  <a:pt x="1224" y="152"/>
                </a:lnTo>
                <a:lnTo>
                  <a:pt x="1223" y="153"/>
                </a:lnTo>
                <a:lnTo>
                  <a:pt x="1201" y="180"/>
                </a:lnTo>
                <a:lnTo>
                  <a:pt x="1201" y="180"/>
                </a:lnTo>
                <a:lnTo>
                  <a:pt x="1241" y="108"/>
                </a:lnTo>
                <a:lnTo>
                  <a:pt x="1262" y="75"/>
                </a:lnTo>
                <a:lnTo>
                  <a:pt x="1282" y="41"/>
                </a:lnTo>
                <a:lnTo>
                  <a:pt x="1282" y="41"/>
                </a:lnTo>
                <a:lnTo>
                  <a:pt x="1286" y="52"/>
                </a:lnTo>
                <a:lnTo>
                  <a:pt x="1287" y="63"/>
                </a:lnTo>
                <a:lnTo>
                  <a:pt x="1286" y="73"/>
                </a:lnTo>
                <a:lnTo>
                  <a:pt x="1282" y="82"/>
                </a:lnTo>
                <a:lnTo>
                  <a:pt x="1277" y="90"/>
                </a:lnTo>
                <a:lnTo>
                  <a:pt x="1272" y="97"/>
                </a:lnTo>
                <a:lnTo>
                  <a:pt x="1265" y="104"/>
                </a:lnTo>
                <a:lnTo>
                  <a:pt x="1259" y="108"/>
                </a:lnTo>
                <a:lnTo>
                  <a:pt x="1259" y="108"/>
                </a:lnTo>
                <a:close/>
                <a:moveTo>
                  <a:pt x="1221" y="117"/>
                </a:moveTo>
                <a:lnTo>
                  <a:pt x="1221" y="117"/>
                </a:lnTo>
                <a:lnTo>
                  <a:pt x="1223" y="113"/>
                </a:lnTo>
                <a:lnTo>
                  <a:pt x="1224" y="108"/>
                </a:lnTo>
                <a:lnTo>
                  <a:pt x="1230" y="101"/>
                </a:lnTo>
                <a:lnTo>
                  <a:pt x="1230" y="101"/>
                </a:lnTo>
                <a:lnTo>
                  <a:pt x="1228" y="110"/>
                </a:lnTo>
                <a:lnTo>
                  <a:pt x="1225" y="114"/>
                </a:lnTo>
                <a:lnTo>
                  <a:pt x="1221" y="117"/>
                </a:lnTo>
                <a:lnTo>
                  <a:pt x="1221" y="117"/>
                </a:lnTo>
                <a:close/>
                <a:moveTo>
                  <a:pt x="1282" y="21"/>
                </a:moveTo>
                <a:lnTo>
                  <a:pt x="1282" y="21"/>
                </a:lnTo>
                <a:lnTo>
                  <a:pt x="1283" y="20"/>
                </a:lnTo>
                <a:lnTo>
                  <a:pt x="1284" y="21"/>
                </a:lnTo>
                <a:lnTo>
                  <a:pt x="1284" y="25"/>
                </a:lnTo>
                <a:lnTo>
                  <a:pt x="1284" y="37"/>
                </a:lnTo>
                <a:lnTo>
                  <a:pt x="1284" y="37"/>
                </a:lnTo>
                <a:lnTo>
                  <a:pt x="1282" y="35"/>
                </a:lnTo>
                <a:lnTo>
                  <a:pt x="1280" y="35"/>
                </a:lnTo>
                <a:lnTo>
                  <a:pt x="1276" y="37"/>
                </a:lnTo>
                <a:lnTo>
                  <a:pt x="1272" y="42"/>
                </a:lnTo>
                <a:lnTo>
                  <a:pt x="1272" y="42"/>
                </a:lnTo>
                <a:lnTo>
                  <a:pt x="1262" y="56"/>
                </a:lnTo>
                <a:lnTo>
                  <a:pt x="1258" y="63"/>
                </a:lnTo>
                <a:lnTo>
                  <a:pt x="1251" y="69"/>
                </a:lnTo>
                <a:lnTo>
                  <a:pt x="1251" y="69"/>
                </a:lnTo>
                <a:lnTo>
                  <a:pt x="1265" y="44"/>
                </a:lnTo>
                <a:lnTo>
                  <a:pt x="1272" y="31"/>
                </a:lnTo>
                <a:lnTo>
                  <a:pt x="1282" y="21"/>
                </a:lnTo>
                <a:lnTo>
                  <a:pt x="1282" y="21"/>
                </a:lnTo>
                <a:close/>
                <a:moveTo>
                  <a:pt x="1251" y="48"/>
                </a:moveTo>
                <a:lnTo>
                  <a:pt x="1251" y="48"/>
                </a:lnTo>
                <a:lnTo>
                  <a:pt x="1241" y="58"/>
                </a:lnTo>
                <a:lnTo>
                  <a:pt x="1231" y="70"/>
                </a:lnTo>
                <a:lnTo>
                  <a:pt x="1213" y="94"/>
                </a:lnTo>
                <a:lnTo>
                  <a:pt x="1213" y="94"/>
                </a:lnTo>
                <a:lnTo>
                  <a:pt x="1210" y="96"/>
                </a:lnTo>
                <a:lnTo>
                  <a:pt x="1208" y="97"/>
                </a:lnTo>
                <a:lnTo>
                  <a:pt x="1208" y="97"/>
                </a:lnTo>
                <a:lnTo>
                  <a:pt x="1210" y="89"/>
                </a:lnTo>
                <a:lnTo>
                  <a:pt x="1213" y="80"/>
                </a:lnTo>
                <a:lnTo>
                  <a:pt x="1217" y="72"/>
                </a:lnTo>
                <a:lnTo>
                  <a:pt x="1223" y="65"/>
                </a:lnTo>
                <a:lnTo>
                  <a:pt x="1228" y="59"/>
                </a:lnTo>
                <a:lnTo>
                  <a:pt x="1235" y="55"/>
                </a:lnTo>
                <a:lnTo>
                  <a:pt x="1244" y="51"/>
                </a:lnTo>
                <a:lnTo>
                  <a:pt x="1251" y="48"/>
                </a:lnTo>
                <a:lnTo>
                  <a:pt x="1251" y="48"/>
                </a:lnTo>
                <a:close/>
                <a:moveTo>
                  <a:pt x="1197" y="82"/>
                </a:moveTo>
                <a:lnTo>
                  <a:pt x="1197" y="82"/>
                </a:lnTo>
                <a:lnTo>
                  <a:pt x="1200" y="79"/>
                </a:lnTo>
                <a:lnTo>
                  <a:pt x="1203" y="77"/>
                </a:lnTo>
                <a:lnTo>
                  <a:pt x="1203" y="77"/>
                </a:lnTo>
                <a:lnTo>
                  <a:pt x="1206" y="76"/>
                </a:lnTo>
                <a:lnTo>
                  <a:pt x="1207" y="76"/>
                </a:lnTo>
                <a:lnTo>
                  <a:pt x="1207" y="77"/>
                </a:lnTo>
                <a:lnTo>
                  <a:pt x="1207" y="79"/>
                </a:lnTo>
                <a:lnTo>
                  <a:pt x="1201" y="86"/>
                </a:lnTo>
                <a:lnTo>
                  <a:pt x="1201" y="86"/>
                </a:lnTo>
                <a:lnTo>
                  <a:pt x="1200" y="93"/>
                </a:lnTo>
                <a:lnTo>
                  <a:pt x="1196" y="99"/>
                </a:lnTo>
                <a:lnTo>
                  <a:pt x="1193" y="104"/>
                </a:lnTo>
                <a:lnTo>
                  <a:pt x="1190" y="111"/>
                </a:lnTo>
                <a:lnTo>
                  <a:pt x="1190" y="111"/>
                </a:lnTo>
                <a:lnTo>
                  <a:pt x="1189" y="106"/>
                </a:lnTo>
                <a:lnTo>
                  <a:pt x="1190" y="96"/>
                </a:lnTo>
                <a:lnTo>
                  <a:pt x="1192" y="87"/>
                </a:lnTo>
                <a:lnTo>
                  <a:pt x="1194" y="83"/>
                </a:lnTo>
                <a:lnTo>
                  <a:pt x="1197" y="82"/>
                </a:lnTo>
                <a:lnTo>
                  <a:pt x="1197" y="82"/>
                </a:lnTo>
                <a:close/>
                <a:moveTo>
                  <a:pt x="1187" y="131"/>
                </a:moveTo>
                <a:lnTo>
                  <a:pt x="1187" y="131"/>
                </a:lnTo>
                <a:lnTo>
                  <a:pt x="1192" y="124"/>
                </a:lnTo>
                <a:lnTo>
                  <a:pt x="1199" y="115"/>
                </a:lnTo>
                <a:lnTo>
                  <a:pt x="1214" y="101"/>
                </a:lnTo>
                <a:lnTo>
                  <a:pt x="1214" y="101"/>
                </a:lnTo>
                <a:lnTo>
                  <a:pt x="1208" y="113"/>
                </a:lnTo>
                <a:lnTo>
                  <a:pt x="1201" y="124"/>
                </a:lnTo>
                <a:lnTo>
                  <a:pt x="1194" y="138"/>
                </a:lnTo>
                <a:lnTo>
                  <a:pt x="1193" y="143"/>
                </a:lnTo>
                <a:lnTo>
                  <a:pt x="1193" y="151"/>
                </a:lnTo>
                <a:lnTo>
                  <a:pt x="1193" y="151"/>
                </a:lnTo>
                <a:lnTo>
                  <a:pt x="1197" y="149"/>
                </a:lnTo>
                <a:lnTo>
                  <a:pt x="1200" y="146"/>
                </a:lnTo>
                <a:lnTo>
                  <a:pt x="1206" y="139"/>
                </a:lnTo>
                <a:lnTo>
                  <a:pt x="1211" y="132"/>
                </a:lnTo>
                <a:lnTo>
                  <a:pt x="1217" y="127"/>
                </a:lnTo>
                <a:lnTo>
                  <a:pt x="1217" y="127"/>
                </a:lnTo>
                <a:lnTo>
                  <a:pt x="1214" y="122"/>
                </a:lnTo>
                <a:lnTo>
                  <a:pt x="1214" y="121"/>
                </a:lnTo>
                <a:lnTo>
                  <a:pt x="1215" y="121"/>
                </a:lnTo>
                <a:lnTo>
                  <a:pt x="1218" y="121"/>
                </a:lnTo>
                <a:lnTo>
                  <a:pt x="1221" y="124"/>
                </a:lnTo>
                <a:lnTo>
                  <a:pt x="1190" y="180"/>
                </a:lnTo>
                <a:lnTo>
                  <a:pt x="1190" y="180"/>
                </a:lnTo>
                <a:lnTo>
                  <a:pt x="1187" y="169"/>
                </a:lnTo>
                <a:lnTo>
                  <a:pt x="1185" y="156"/>
                </a:lnTo>
                <a:lnTo>
                  <a:pt x="1185" y="143"/>
                </a:lnTo>
                <a:lnTo>
                  <a:pt x="1187" y="131"/>
                </a:lnTo>
                <a:lnTo>
                  <a:pt x="1187" y="131"/>
                </a:lnTo>
                <a:close/>
                <a:moveTo>
                  <a:pt x="1106" y="190"/>
                </a:moveTo>
                <a:lnTo>
                  <a:pt x="1175" y="191"/>
                </a:lnTo>
                <a:lnTo>
                  <a:pt x="1175" y="191"/>
                </a:lnTo>
                <a:lnTo>
                  <a:pt x="1168" y="194"/>
                </a:lnTo>
                <a:lnTo>
                  <a:pt x="1161" y="194"/>
                </a:lnTo>
                <a:lnTo>
                  <a:pt x="1142" y="194"/>
                </a:lnTo>
                <a:lnTo>
                  <a:pt x="1124" y="193"/>
                </a:lnTo>
                <a:lnTo>
                  <a:pt x="1109" y="191"/>
                </a:lnTo>
                <a:lnTo>
                  <a:pt x="1109" y="191"/>
                </a:lnTo>
                <a:lnTo>
                  <a:pt x="1106" y="190"/>
                </a:lnTo>
                <a:lnTo>
                  <a:pt x="1106" y="190"/>
                </a:lnTo>
                <a:lnTo>
                  <a:pt x="1102" y="191"/>
                </a:lnTo>
                <a:lnTo>
                  <a:pt x="1097" y="193"/>
                </a:lnTo>
                <a:lnTo>
                  <a:pt x="1097" y="193"/>
                </a:lnTo>
                <a:lnTo>
                  <a:pt x="1075" y="191"/>
                </a:lnTo>
                <a:lnTo>
                  <a:pt x="1064" y="191"/>
                </a:lnTo>
                <a:lnTo>
                  <a:pt x="1054" y="190"/>
                </a:lnTo>
                <a:lnTo>
                  <a:pt x="1106" y="190"/>
                </a:lnTo>
                <a:close/>
                <a:moveTo>
                  <a:pt x="836" y="193"/>
                </a:moveTo>
                <a:lnTo>
                  <a:pt x="836" y="193"/>
                </a:lnTo>
                <a:lnTo>
                  <a:pt x="1072" y="202"/>
                </a:lnTo>
                <a:lnTo>
                  <a:pt x="1308" y="215"/>
                </a:lnTo>
                <a:lnTo>
                  <a:pt x="1308" y="215"/>
                </a:lnTo>
                <a:lnTo>
                  <a:pt x="1303" y="135"/>
                </a:lnTo>
                <a:lnTo>
                  <a:pt x="1296" y="54"/>
                </a:lnTo>
                <a:lnTo>
                  <a:pt x="1296" y="54"/>
                </a:lnTo>
                <a:lnTo>
                  <a:pt x="1296" y="45"/>
                </a:lnTo>
                <a:lnTo>
                  <a:pt x="1297" y="37"/>
                </a:lnTo>
                <a:lnTo>
                  <a:pt x="1297" y="37"/>
                </a:lnTo>
                <a:lnTo>
                  <a:pt x="1301" y="55"/>
                </a:lnTo>
                <a:lnTo>
                  <a:pt x="1304" y="73"/>
                </a:lnTo>
                <a:lnTo>
                  <a:pt x="1308" y="114"/>
                </a:lnTo>
                <a:lnTo>
                  <a:pt x="1310" y="153"/>
                </a:lnTo>
                <a:lnTo>
                  <a:pt x="1312" y="194"/>
                </a:lnTo>
                <a:lnTo>
                  <a:pt x="1312" y="194"/>
                </a:lnTo>
                <a:lnTo>
                  <a:pt x="1311" y="194"/>
                </a:lnTo>
                <a:lnTo>
                  <a:pt x="1310" y="194"/>
                </a:lnTo>
                <a:lnTo>
                  <a:pt x="1310" y="200"/>
                </a:lnTo>
                <a:lnTo>
                  <a:pt x="1312" y="207"/>
                </a:lnTo>
                <a:lnTo>
                  <a:pt x="1315" y="208"/>
                </a:lnTo>
                <a:lnTo>
                  <a:pt x="1318" y="210"/>
                </a:lnTo>
                <a:lnTo>
                  <a:pt x="1318" y="210"/>
                </a:lnTo>
                <a:lnTo>
                  <a:pt x="1322" y="210"/>
                </a:lnTo>
                <a:lnTo>
                  <a:pt x="1325" y="208"/>
                </a:lnTo>
                <a:lnTo>
                  <a:pt x="1326" y="205"/>
                </a:lnTo>
                <a:lnTo>
                  <a:pt x="1328" y="202"/>
                </a:lnTo>
                <a:lnTo>
                  <a:pt x="1328" y="202"/>
                </a:lnTo>
                <a:lnTo>
                  <a:pt x="1324" y="155"/>
                </a:lnTo>
                <a:lnTo>
                  <a:pt x="1319" y="107"/>
                </a:lnTo>
                <a:lnTo>
                  <a:pt x="1317" y="83"/>
                </a:lnTo>
                <a:lnTo>
                  <a:pt x="1314" y="61"/>
                </a:lnTo>
                <a:lnTo>
                  <a:pt x="1310" y="38"/>
                </a:lnTo>
                <a:lnTo>
                  <a:pt x="1304" y="18"/>
                </a:lnTo>
                <a:lnTo>
                  <a:pt x="1304" y="18"/>
                </a:lnTo>
                <a:lnTo>
                  <a:pt x="1350" y="48"/>
                </a:lnTo>
                <a:lnTo>
                  <a:pt x="1400" y="76"/>
                </a:lnTo>
                <a:lnTo>
                  <a:pt x="1450" y="103"/>
                </a:lnTo>
                <a:lnTo>
                  <a:pt x="1501" y="128"/>
                </a:lnTo>
                <a:lnTo>
                  <a:pt x="1602" y="177"/>
                </a:lnTo>
                <a:lnTo>
                  <a:pt x="1653" y="204"/>
                </a:lnTo>
                <a:lnTo>
                  <a:pt x="1702" y="232"/>
                </a:lnTo>
                <a:lnTo>
                  <a:pt x="1702" y="232"/>
                </a:lnTo>
                <a:lnTo>
                  <a:pt x="1734" y="249"/>
                </a:lnTo>
                <a:lnTo>
                  <a:pt x="1769" y="266"/>
                </a:lnTo>
                <a:lnTo>
                  <a:pt x="1806" y="283"/>
                </a:lnTo>
                <a:lnTo>
                  <a:pt x="1841" y="301"/>
                </a:lnTo>
                <a:lnTo>
                  <a:pt x="1841" y="301"/>
                </a:lnTo>
                <a:lnTo>
                  <a:pt x="1779" y="340"/>
                </a:lnTo>
                <a:lnTo>
                  <a:pt x="1717" y="381"/>
                </a:lnTo>
                <a:lnTo>
                  <a:pt x="1596" y="464"/>
                </a:lnTo>
                <a:lnTo>
                  <a:pt x="1475" y="545"/>
                </a:lnTo>
                <a:lnTo>
                  <a:pt x="1414" y="586"/>
                </a:lnTo>
                <a:lnTo>
                  <a:pt x="1350" y="624"/>
                </a:lnTo>
                <a:lnTo>
                  <a:pt x="1350" y="624"/>
                </a:lnTo>
                <a:lnTo>
                  <a:pt x="1346" y="625"/>
                </a:lnTo>
                <a:lnTo>
                  <a:pt x="1342" y="625"/>
                </a:lnTo>
                <a:lnTo>
                  <a:pt x="1339" y="623"/>
                </a:lnTo>
                <a:lnTo>
                  <a:pt x="1338" y="618"/>
                </a:lnTo>
                <a:lnTo>
                  <a:pt x="1338" y="618"/>
                </a:lnTo>
                <a:lnTo>
                  <a:pt x="1334" y="583"/>
                </a:lnTo>
                <a:lnTo>
                  <a:pt x="1326" y="550"/>
                </a:lnTo>
                <a:lnTo>
                  <a:pt x="1321" y="514"/>
                </a:lnTo>
                <a:lnTo>
                  <a:pt x="1319" y="496"/>
                </a:lnTo>
                <a:lnTo>
                  <a:pt x="1318" y="478"/>
                </a:lnTo>
                <a:lnTo>
                  <a:pt x="1318" y="478"/>
                </a:lnTo>
                <a:lnTo>
                  <a:pt x="1317" y="472"/>
                </a:lnTo>
                <a:lnTo>
                  <a:pt x="1312" y="468"/>
                </a:lnTo>
                <a:lnTo>
                  <a:pt x="1308" y="465"/>
                </a:lnTo>
                <a:lnTo>
                  <a:pt x="1300" y="464"/>
                </a:lnTo>
                <a:lnTo>
                  <a:pt x="1300" y="464"/>
                </a:lnTo>
                <a:lnTo>
                  <a:pt x="1182" y="460"/>
                </a:lnTo>
                <a:lnTo>
                  <a:pt x="1062" y="455"/>
                </a:lnTo>
                <a:lnTo>
                  <a:pt x="943" y="454"/>
                </a:lnTo>
                <a:lnTo>
                  <a:pt x="885" y="454"/>
                </a:lnTo>
                <a:lnTo>
                  <a:pt x="826" y="455"/>
                </a:lnTo>
                <a:lnTo>
                  <a:pt x="826" y="455"/>
                </a:lnTo>
                <a:lnTo>
                  <a:pt x="798" y="460"/>
                </a:lnTo>
                <a:lnTo>
                  <a:pt x="770" y="462"/>
                </a:lnTo>
                <a:lnTo>
                  <a:pt x="742" y="464"/>
                </a:lnTo>
                <a:lnTo>
                  <a:pt x="714" y="464"/>
                </a:lnTo>
                <a:lnTo>
                  <a:pt x="656" y="462"/>
                </a:lnTo>
                <a:lnTo>
                  <a:pt x="599" y="458"/>
                </a:lnTo>
                <a:lnTo>
                  <a:pt x="483" y="448"/>
                </a:lnTo>
                <a:lnTo>
                  <a:pt x="426" y="443"/>
                </a:lnTo>
                <a:lnTo>
                  <a:pt x="368" y="440"/>
                </a:lnTo>
                <a:lnTo>
                  <a:pt x="181" y="439"/>
                </a:lnTo>
                <a:lnTo>
                  <a:pt x="181" y="439"/>
                </a:lnTo>
                <a:lnTo>
                  <a:pt x="178" y="440"/>
                </a:lnTo>
                <a:lnTo>
                  <a:pt x="177" y="441"/>
                </a:lnTo>
                <a:lnTo>
                  <a:pt x="176" y="446"/>
                </a:lnTo>
                <a:lnTo>
                  <a:pt x="176" y="450"/>
                </a:lnTo>
                <a:lnTo>
                  <a:pt x="176" y="450"/>
                </a:lnTo>
                <a:lnTo>
                  <a:pt x="163" y="392"/>
                </a:lnTo>
                <a:lnTo>
                  <a:pt x="150" y="333"/>
                </a:lnTo>
                <a:lnTo>
                  <a:pt x="139" y="274"/>
                </a:lnTo>
                <a:lnTo>
                  <a:pt x="129" y="214"/>
                </a:lnTo>
                <a:lnTo>
                  <a:pt x="129" y="214"/>
                </a:lnTo>
                <a:lnTo>
                  <a:pt x="131" y="218"/>
                </a:lnTo>
                <a:lnTo>
                  <a:pt x="132" y="219"/>
                </a:lnTo>
                <a:lnTo>
                  <a:pt x="133" y="219"/>
                </a:lnTo>
                <a:lnTo>
                  <a:pt x="133" y="218"/>
                </a:lnTo>
                <a:lnTo>
                  <a:pt x="133" y="212"/>
                </a:lnTo>
                <a:lnTo>
                  <a:pt x="132" y="210"/>
                </a:lnTo>
                <a:lnTo>
                  <a:pt x="131" y="208"/>
                </a:lnTo>
                <a:lnTo>
                  <a:pt x="131" y="208"/>
                </a:lnTo>
                <a:lnTo>
                  <a:pt x="219" y="205"/>
                </a:lnTo>
                <a:lnTo>
                  <a:pt x="306" y="202"/>
                </a:lnTo>
                <a:lnTo>
                  <a:pt x="481" y="194"/>
                </a:lnTo>
                <a:lnTo>
                  <a:pt x="569" y="191"/>
                </a:lnTo>
                <a:lnTo>
                  <a:pt x="656" y="190"/>
                </a:lnTo>
                <a:lnTo>
                  <a:pt x="746" y="190"/>
                </a:lnTo>
                <a:lnTo>
                  <a:pt x="836" y="193"/>
                </a:lnTo>
                <a:lnTo>
                  <a:pt x="836" y="193"/>
                </a:lnTo>
                <a:close/>
                <a:moveTo>
                  <a:pt x="126" y="201"/>
                </a:moveTo>
                <a:lnTo>
                  <a:pt x="126" y="201"/>
                </a:lnTo>
                <a:lnTo>
                  <a:pt x="129" y="200"/>
                </a:lnTo>
                <a:lnTo>
                  <a:pt x="133" y="200"/>
                </a:lnTo>
                <a:lnTo>
                  <a:pt x="135" y="201"/>
                </a:lnTo>
                <a:lnTo>
                  <a:pt x="135" y="202"/>
                </a:lnTo>
                <a:lnTo>
                  <a:pt x="133" y="204"/>
                </a:lnTo>
                <a:lnTo>
                  <a:pt x="133" y="204"/>
                </a:lnTo>
                <a:lnTo>
                  <a:pt x="129" y="205"/>
                </a:lnTo>
                <a:lnTo>
                  <a:pt x="126" y="204"/>
                </a:lnTo>
                <a:lnTo>
                  <a:pt x="125" y="204"/>
                </a:lnTo>
                <a:lnTo>
                  <a:pt x="125" y="204"/>
                </a:lnTo>
                <a:lnTo>
                  <a:pt x="126" y="201"/>
                </a:lnTo>
                <a:lnTo>
                  <a:pt x="126" y="201"/>
                </a:lnTo>
                <a:close/>
                <a:moveTo>
                  <a:pt x="108" y="308"/>
                </a:moveTo>
                <a:lnTo>
                  <a:pt x="108" y="308"/>
                </a:lnTo>
                <a:lnTo>
                  <a:pt x="91" y="330"/>
                </a:lnTo>
                <a:lnTo>
                  <a:pt x="74" y="353"/>
                </a:lnTo>
                <a:lnTo>
                  <a:pt x="59" y="377"/>
                </a:lnTo>
                <a:lnTo>
                  <a:pt x="45" y="401"/>
                </a:lnTo>
                <a:lnTo>
                  <a:pt x="45" y="401"/>
                </a:lnTo>
                <a:lnTo>
                  <a:pt x="44" y="403"/>
                </a:lnTo>
                <a:lnTo>
                  <a:pt x="44" y="405"/>
                </a:lnTo>
                <a:lnTo>
                  <a:pt x="73" y="371"/>
                </a:lnTo>
                <a:lnTo>
                  <a:pt x="73" y="371"/>
                </a:lnTo>
                <a:lnTo>
                  <a:pt x="63" y="387"/>
                </a:lnTo>
                <a:lnTo>
                  <a:pt x="55" y="403"/>
                </a:lnTo>
                <a:lnTo>
                  <a:pt x="35" y="437"/>
                </a:lnTo>
                <a:lnTo>
                  <a:pt x="35" y="437"/>
                </a:lnTo>
                <a:lnTo>
                  <a:pt x="34" y="440"/>
                </a:lnTo>
                <a:lnTo>
                  <a:pt x="31" y="443"/>
                </a:lnTo>
                <a:lnTo>
                  <a:pt x="29" y="443"/>
                </a:lnTo>
                <a:lnTo>
                  <a:pt x="28" y="441"/>
                </a:lnTo>
                <a:lnTo>
                  <a:pt x="28" y="437"/>
                </a:lnTo>
                <a:lnTo>
                  <a:pt x="28" y="437"/>
                </a:lnTo>
                <a:lnTo>
                  <a:pt x="29" y="430"/>
                </a:lnTo>
                <a:lnTo>
                  <a:pt x="31" y="422"/>
                </a:lnTo>
                <a:lnTo>
                  <a:pt x="34" y="416"/>
                </a:lnTo>
                <a:lnTo>
                  <a:pt x="39" y="410"/>
                </a:lnTo>
                <a:lnTo>
                  <a:pt x="39" y="410"/>
                </a:lnTo>
                <a:lnTo>
                  <a:pt x="38" y="408"/>
                </a:lnTo>
                <a:lnTo>
                  <a:pt x="38" y="403"/>
                </a:lnTo>
                <a:lnTo>
                  <a:pt x="36" y="402"/>
                </a:lnTo>
                <a:lnTo>
                  <a:pt x="35" y="406"/>
                </a:lnTo>
                <a:lnTo>
                  <a:pt x="35" y="406"/>
                </a:lnTo>
                <a:lnTo>
                  <a:pt x="29" y="415"/>
                </a:lnTo>
                <a:lnTo>
                  <a:pt x="25" y="423"/>
                </a:lnTo>
                <a:lnTo>
                  <a:pt x="25" y="423"/>
                </a:lnTo>
                <a:lnTo>
                  <a:pt x="32" y="405"/>
                </a:lnTo>
                <a:lnTo>
                  <a:pt x="41" y="388"/>
                </a:lnTo>
                <a:lnTo>
                  <a:pt x="59" y="354"/>
                </a:lnTo>
                <a:lnTo>
                  <a:pt x="79" y="322"/>
                </a:lnTo>
                <a:lnTo>
                  <a:pt x="100" y="291"/>
                </a:lnTo>
                <a:lnTo>
                  <a:pt x="100" y="291"/>
                </a:lnTo>
                <a:lnTo>
                  <a:pt x="105" y="284"/>
                </a:lnTo>
                <a:lnTo>
                  <a:pt x="111" y="276"/>
                </a:lnTo>
                <a:lnTo>
                  <a:pt x="115" y="269"/>
                </a:lnTo>
                <a:lnTo>
                  <a:pt x="118" y="260"/>
                </a:lnTo>
                <a:lnTo>
                  <a:pt x="118" y="260"/>
                </a:lnTo>
                <a:lnTo>
                  <a:pt x="122" y="267"/>
                </a:lnTo>
                <a:lnTo>
                  <a:pt x="124" y="274"/>
                </a:lnTo>
                <a:lnTo>
                  <a:pt x="125" y="281"/>
                </a:lnTo>
                <a:lnTo>
                  <a:pt x="124" y="288"/>
                </a:lnTo>
                <a:lnTo>
                  <a:pt x="121" y="294"/>
                </a:lnTo>
                <a:lnTo>
                  <a:pt x="118" y="299"/>
                </a:lnTo>
                <a:lnTo>
                  <a:pt x="114" y="305"/>
                </a:lnTo>
                <a:lnTo>
                  <a:pt x="108" y="308"/>
                </a:lnTo>
                <a:lnTo>
                  <a:pt x="108" y="308"/>
                </a:lnTo>
                <a:close/>
                <a:moveTo>
                  <a:pt x="111" y="211"/>
                </a:moveTo>
                <a:lnTo>
                  <a:pt x="111" y="211"/>
                </a:lnTo>
                <a:lnTo>
                  <a:pt x="112" y="208"/>
                </a:lnTo>
                <a:lnTo>
                  <a:pt x="114" y="208"/>
                </a:lnTo>
                <a:lnTo>
                  <a:pt x="115" y="208"/>
                </a:lnTo>
                <a:lnTo>
                  <a:pt x="115" y="210"/>
                </a:lnTo>
                <a:lnTo>
                  <a:pt x="115" y="212"/>
                </a:lnTo>
                <a:lnTo>
                  <a:pt x="114" y="214"/>
                </a:lnTo>
                <a:lnTo>
                  <a:pt x="111" y="214"/>
                </a:lnTo>
                <a:lnTo>
                  <a:pt x="111" y="214"/>
                </a:lnTo>
                <a:lnTo>
                  <a:pt x="117" y="229"/>
                </a:lnTo>
                <a:lnTo>
                  <a:pt x="118" y="236"/>
                </a:lnTo>
                <a:lnTo>
                  <a:pt x="117" y="243"/>
                </a:lnTo>
                <a:lnTo>
                  <a:pt x="117" y="243"/>
                </a:lnTo>
                <a:lnTo>
                  <a:pt x="114" y="247"/>
                </a:lnTo>
                <a:lnTo>
                  <a:pt x="110" y="252"/>
                </a:lnTo>
                <a:lnTo>
                  <a:pt x="100" y="259"/>
                </a:lnTo>
                <a:lnTo>
                  <a:pt x="100" y="259"/>
                </a:lnTo>
                <a:lnTo>
                  <a:pt x="103" y="252"/>
                </a:lnTo>
                <a:lnTo>
                  <a:pt x="104" y="246"/>
                </a:lnTo>
                <a:lnTo>
                  <a:pt x="105" y="238"/>
                </a:lnTo>
                <a:lnTo>
                  <a:pt x="105" y="238"/>
                </a:lnTo>
                <a:lnTo>
                  <a:pt x="56" y="305"/>
                </a:lnTo>
                <a:lnTo>
                  <a:pt x="34" y="337"/>
                </a:lnTo>
                <a:lnTo>
                  <a:pt x="13" y="371"/>
                </a:lnTo>
                <a:lnTo>
                  <a:pt x="13" y="371"/>
                </a:lnTo>
                <a:lnTo>
                  <a:pt x="24" y="350"/>
                </a:lnTo>
                <a:lnTo>
                  <a:pt x="35" y="329"/>
                </a:lnTo>
                <a:lnTo>
                  <a:pt x="59" y="290"/>
                </a:lnTo>
                <a:lnTo>
                  <a:pt x="111" y="211"/>
                </a:lnTo>
                <a:lnTo>
                  <a:pt x="111" y="211"/>
                </a:lnTo>
                <a:close/>
              </a:path>
            </a:pathLst>
          </a:custGeom>
          <a:gradFill>
            <a:gsLst>
              <a:gs pos="0">
                <a:srgbClr val="254E6B"/>
              </a:gs>
              <a:gs pos="100000">
                <a:srgbClr val="1F3F57"/>
              </a:gs>
            </a:gsLst>
            <a:lin ang="2700000" scaled="1"/>
          </a:gradFill>
          <a:ln w="9525">
            <a:noFill/>
            <a:round/>
          </a:ln>
        </p:spPr>
        <p:txBody>
          <a:bodyPr vert="horz" wrap="square" lIns="121920" tIns="60960" rIns="121920" bIns="60960" numCol="1" anchor="t" anchorCtr="0" compatLnSpc="1"/>
          <a:lstStyle/>
          <a:p>
            <a:endParaRPr lang="zh-CN" altLang="en-US" sz="2400"/>
          </a:p>
        </p:txBody>
      </p:sp>
      <p:sp>
        <p:nvSpPr>
          <p:cNvPr id="19" name="Freeform 128"/>
          <p:cNvSpPr>
            <a:spLocks noEditPoints="1"/>
          </p:cNvSpPr>
          <p:nvPr/>
        </p:nvSpPr>
        <p:spPr bwMode="auto">
          <a:xfrm rot="4727043" flipH="1">
            <a:off x="9176813" y="4271417"/>
            <a:ext cx="1667549" cy="790275"/>
          </a:xfrm>
          <a:custGeom>
            <a:avLst/>
            <a:gdLst/>
            <a:ahLst/>
            <a:cxnLst>
              <a:cxn ang="0">
                <a:pos x="7" y="475"/>
              </a:cxn>
              <a:cxn ang="0">
                <a:pos x="2824" y="83"/>
              </a:cxn>
              <a:cxn ang="0">
                <a:pos x="649" y="1056"/>
              </a:cxn>
              <a:cxn ang="0">
                <a:pos x="2076" y="27"/>
              </a:cxn>
              <a:cxn ang="0">
                <a:pos x="172" y="526"/>
              </a:cxn>
              <a:cxn ang="0">
                <a:pos x="1718" y="1039"/>
              </a:cxn>
              <a:cxn ang="0">
                <a:pos x="1774" y="1068"/>
              </a:cxn>
              <a:cxn ang="0">
                <a:pos x="1781" y="1032"/>
              </a:cxn>
              <a:cxn ang="0">
                <a:pos x="333" y="936"/>
              </a:cxn>
              <a:cxn ang="0">
                <a:pos x="392" y="925"/>
              </a:cxn>
              <a:cxn ang="0">
                <a:pos x="363" y="1000"/>
              </a:cxn>
              <a:cxn ang="0">
                <a:pos x="503" y="880"/>
              </a:cxn>
              <a:cxn ang="0">
                <a:pos x="1070" y="1002"/>
              </a:cxn>
              <a:cxn ang="0">
                <a:pos x="1231" y="969"/>
              </a:cxn>
              <a:cxn ang="0">
                <a:pos x="1562" y="1066"/>
              </a:cxn>
              <a:cxn ang="0">
                <a:pos x="2570" y="952"/>
              </a:cxn>
              <a:cxn ang="0">
                <a:pos x="2350" y="939"/>
              </a:cxn>
              <a:cxn ang="0">
                <a:pos x="2269" y="1060"/>
              </a:cxn>
              <a:cxn ang="0">
                <a:pos x="2003" y="943"/>
              </a:cxn>
              <a:cxn ang="0">
                <a:pos x="290" y="863"/>
              </a:cxn>
              <a:cxn ang="0">
                <a:pos x="2193" y="1080"/>
              </a:cxn>
              <a:cxn ang="0">
                <a:pos x="444" y="1031"/>
              </a:cxn>
              <a:cxn ang="0">
                <a:pos x="1999" y="1059"/>
              </a:cxn>
              <a:cxn ang="0">
                <a:pos x="2788" y="924"/>
              </a:cxn>
              <a:cxn ang="0">
                <a:pos x="1208" y="1000"/>
              </a:cxn>
              <a:cxn ang="0">
                <a:pos x="1020" y="1032"/>
              </a:cxn>
              <a:cxn ang="0">
                <a:pos x="1107" y="1032"/>
              </a:cxn>
              <a:cxn ang="0">
                <a:pos x="2071" y="1081"/>
              </a:cxn>
              <a:cxn ang="0">
                <a:pos x="1980" y="938"/>
              </a:cxn>
              <a:cxn ang="0">
                <a:pos x="46" y="415"/>
              </a:cxn>
              <a:cxn ang="0">
                <a:pos x="886" y="1049"/>
              </a:cxn>
              <a:cxn ang="0">
                <a:pos x="867" y="1023"/>
              </a:cxn>
              <a:cxn ang="0">
                <a:pos x="151" y="558"/>
              </a:cxn>
              <a:cxn ang="0">
                <a:pos x="28" y="478"/>
              </a:cxn>
              <a:cxn ang="0">
                <a:pos x="116" y="433"/>
              </a:cxn>
              <a:cxn ang="0">
                <a:pos x="1842" y="1067"/>
              </a:cxn>
              <a:cxn ang="0">
                <a:pos x="958" y="921"/>
              </a:cxn>
              <a:cxn ang="0">
                <a:pos x="50" y="891"/>
              </a:cxn>
              <a:cxn ang="0">
                <a:pos x="209" y="842"/>
              </a:cxn>
              <a:cxn ang="0">
                <a:pos x="595" y="904"/>
              </a:cxn>
              <a:cxn ang="0">
                <a:pos x="1419" y="903"/>
              </a:cxn>
              <a:cxn ang="0">
                <a:pos x="129" y="571"/>
              </a:cxn>
              <a:cxn ang="0">
                <a:pos x="668" y="1009"/>
              </a:cxn>
              <a:cxn ang="0">
                <a:pos x="54" y="727"/>
              </a:cxn>
              <a:cxn ang="0">
                <a:pos x="146" y="428"/>
              </a:cxn>
              <a:cxn ang="0">
                <a:pos x="40" y="824"/>
              </a:cxn>
              <a:cxn ang="0">
                <a:pos x="300" y="922"/>
              </a:cxn>
              <a:cxn ang="0">
                <a:pos x="234" y="807"/>
              </a:cxn>
              <a:cxn ang="0">
                <a:pos x="2516" y="34"/>
              </a:cxn>
              <a:cxn ang="0">
                <a:pos x="2397" y="1012"/>
              </a:cxn>
              <a:cxn ang="0">
                <a:pos x="2110" y="911"/>
              </a:cxn>
              <a:cxn ang="0">
                <a:pos x="179" y="845"/>
              </a:cxn>
              <a:cxn ang="0">
                <a:pos x="1700" y="907"/>
              </a:cxn>
              <a:cxn ang="0">
                <a:pos x="1617" y="931"/>
              </a:cxn>
              <a:cxn ang="0">
                <a:pos x="2731" y="1011"/>
              </a:cxn>
              <a:cxn ang="0">
                <a:pos x="1645" y="1053"/>
              </a:cxn>
              <a:cxn ang="0">
                <a:pos x="462" y="1005"/>
              </a:cxn>
              <a:cxn ang="0">
                <a:pos x="2332" y="969"/>
              </a:cxn>
              <a:cxn ang="0">
                <a:pos x="2433" y="946"/>
              </a:cxn>
              <a:cxn ang="0">
                <a:pos x="1077" y="998"/>
              </a:cxn>
              <a:cxn ang="0">
                <a:pos x="2776" y="941"/>
              </a:cxn>
              <a:cxn ang="0">
                <a:pos x="82" y="727"/>
              </a:cxn>
              <a:cxn ang="0">
                <a:pos x="1930" y="922"/>
              </a:cxn>
            </a:cxnLst>
            <a:rect l="0" t="0" r="r" b="b"/>
            <a:pathLst>
              <a:path w="2921" h="1098">
                <a:moveTo>
                  <a:pt x="633" y="1063"/>
                </a:moveTo>
                <a:lnTo>
                  <a:pt x="633" y="1063"/>
                </a:lnTo>
                <a:lnTo>
                  <a:pt x="629" y="1063"/>
                </a:lnTo>
                <a:lnTo>
                  <a:pt x="626" y="1063"/>
                </a:lnTo>
                <a:lnTo>
                  <a:pt x="625" y="1060"/>
                </a:lnTo>
                <a:lnTo>
                  <a:pt x="626" y="1054"/>
                </a:lnTo>
                <a:lnTo>
                  <a:pt x="626" y="1054"/>
                </a:lnTo>
                <a:lnTo>
                  <a:pt x="586" y="1053"/>
                </a:lnTo>
                <a:lnTo>
                  <a:pt x="542" y="1053"/>
                </a:lnTo>
                <a:lnTo>
                  <a:pt x="452" y="1052"/>
                </a:lnTo>
                <a:lnTo>
                  <a:pt x="406" y="1050"/>
                </a:lnTo>
                <a:lnTo>
                  <a:pt x="362" y="1046"/>
                </a:lnTo>
                <a:lnTo>
                  <a:pt x="320" y="1042"/>
                </a:lnTo>
                <a:lnTo>
                  <a:pt x="279" y="1035"/>
                </a:lnTo>
                <a:lnTo>
                  <a:pt x="279" y="1035"/>
                </a:lnTo>
                <a:lnTo>
                  <a:pt x="278" y="1035"/>
                </a:lnTo>
                <a:lnTo>
                  <a:pt x="275" y="1036"/>
                </a:lnTo>
                <a:lnTo>
                  <a:pt x="268" y="1042"/>
                </a:lnTo>
                <a:lnTo>
                  <a:pt x="265" y="1043"/>
                </a:lnTo>
                <a:lnTo>
                  <a:pt x="262" y="1043"/>
                </a:lnTo>
                <a:lnTo>
                  <a:pt x="260" y="1043"/>
                </a:lnTo>
                <a:lnTo>
                  <a:pt x="257" y="1039"/>
                </a:lnTo>
                <a:lnTo>
                  <a:pt x="257" y="1039"/>
                </a:lnTo>
                <a:lnTo>
                  <a:pt x="254" y="1036"/>
                </a:lnTo>
                <a:lnTo>
                  <a:pt x="250" y="1033"/>
                </a:lnTo>
                <a:lnTo>
                  <a:pt x="243" y="1032"/>
                </a:lnTo>
                <a:lnTo>
                  <a:pt x="237" y="1032"/>
                </a:lnTo>
                <a:lnTo>
                  <a:pt x="223" y="1033"/>
                </a:lnTo>
                <a:lnTo>
                  <a:pt x="210" y="1033"/>
                </a:lnTo>
                <a:lnTo>
                  <a:pt x="210" y="1033"/>
                </a:lnTo>
                <a:lnTo>
                  <a:pt x="181" y="1031"/>
                </a:lnTo>
                <a:lnTo>
                  <a:pt x="154" y="1025"/>
                </a:lnTo>
                <a:lnTo>
                  <a:pt x="130" y="1018"/>
                </a:lnTo>
                <a:lnTo>
                  <a:pt x="106" y="1008"/>
                </a:lnTo>
                <a:lnTo>
                  <a:pt x="85" y="998"/>
                </a:lnTo>
                <a:lnTo>
                  <a:pt x="64" y="987"/>
                </a:lnTo>
                <a:lnTo>
                  <a:pt x="45" y="974"/>
                </a:lnTo>
                <a:lnTo>
                  <a:pt x="26" y="962"/>
                </a:lnTo>
                <a:lnTo>
                  <a:pt x="26" y="962"/>
                </a:lnTo>
                <a:lnTo>
                  <a:pt x="18" y="934"/>
                </a:lnTo>
                <a:lnTo>
                  <a:pt x="11" y="904"/>
                </a:lnTo>
                <a:lnTo>
                  <a:pt x="7" y="875"/>
                </a:lnTo>
                <a:lnTo>
                  <a:pt x="4" y="845"/>
                </a:lnTo>
                <a:lnTo>
                  <a:pt x="2" y="814"/>
                </a:lnTo>
                <a:lnTo>
                  <a:pt x="4" y="785"/>
                </a:lnTo>
                <a:lnTo>
                  <a:pt x="7" y="755"/>
                </a:lnTo>
                <a:lnTo>
                  <a:pt x="11" y="727"/>
                </a:lnTo>
                <a:lnTo>
                  <a:pt x="11" y="727"/>
                </a:lnTo>
                <a:lnTo>
                  <a:pt x="7" y="629"/>
                </a:lnTo>
                <a:lnTo>
                  <a:pt x="5" y="578"/>
                </a:lnTo>
                <a:lnTo>
                  <a:pt x="5" y="526"/>
                </a:lnTo>
                <a:lnTo>
                  <a:pt x="7" y="475"/>
                </a:lnTo>
                <a:lnTo>
                  <a:pt x="8" y="423"/>
                </a:lnTo>
                <a:lnTo>
                  <a:pt x="11" y="374"/>
                </a:lnTo>
                <a:lnTo>
                  <a:pt x="16" y="326"/>
                </a:lnTo>
                <a:lnTo>
                  <a:pt x="16" y="326"/>
                </a:lnTo>
                <a:lnTo>
                  <a:pt x="14" y="331"/>
                </a:lnTo>
                <a:lnTo>
                  <a:pt x="11" y="335"/>
                </a:lnTo>
                <a:lnTo>
                  <a:pt x="7" y="339"/>
                </a:lnTo>
                <a:lnTo>
                  <a:pt x="4" y="341"/>
                </a:lnTo>
                <a:lnTo>
                  <a:pt x="0" y="341"/>
                </a:lnTo>
                <a:lnTo>
                  <a:pt x="0" y="341"/>
                </a:lnTo>
                <a:lnTo>
                  <a:pt x="40" y="273"/>
                </a:lnTo>
                <a:lnTo>
                  <a:pt x="82" y="208"/>
                </a:lnTo>
                <a:lnTo>
                  <a:pt x="104" y="178"/>
                </a:lnTo>
                <a:lnTo>
                  <a:pt x="126" y="147"/>
                </a:lnTo>
                <a:lnTo>
                  <a:pt x="148" y="117"/>
                </a:lnTo>
                <a:lnTo>
                  <a:pt x="172" y="89"/>
                </a:lnTo>
                <a:lnTo>
                  <a:pt x="172" y="89"/>
                </a:lnTo>
                <a:lnTo>
                  <a:pt x="178" y="74"/>
                </a:lnTo>
                <a:lnTo>
                  <a:pt x="185" y="61"/>
                </a:lnTo>
                <a:lnTo>
                  <a:pt x="195" y="51"/>
                </a:lnTo>
                <a:lnTo>
                  <a:pt x="205" y="41"/>
                </a:lnTo>
                <a:lnTo>
                  <a:pt x="217" y="34"/>
                </a:lnTo>
                <a:lnTo>
                  <a:pt x="231" y="29"/>
                </a:lnTo>
                <a:lnTo>
                  <a:pt x="245" y="23"/>
                </a:lnTo>
                <a:lnTo>
                  <a:pt x="262" y="19"/>
                </a:lnTo>
                <a:lnTo>
                  <a:pt x="262" y="19"/>
                </a:lnTo>
                <a:lnTo>
                  <a:pt x="281" y="13"/>
                </a:lnTo>
                <a:lnTo>
                  <a:pt x="299" y="10"/>
                </a:lnTo>
                <a:lnTo>
                  <a:pt x="340" y="5"/>
                </a:lnTo>
                <a:lnTo>
                  <a:pt x="383" y="2"/>
                </a:lnTo>
                <a:lnTo>
                  <a:pt x="428" y="0"/>
                </a:lnTo>
                <a:lnTo>
                  <a:pt x="475" y="0"/>
                </a:lnTo>
                <a:lnTo>
                  <a:pt x="519" y="3"/>
                </a:lnTo>
                <a:lnTo>
                  <a:pt x="608" y="9"/>
                </a:lnTo>
                <a:lnTo>
                  <a:pt x="608" y="9"/>
                </a:lnTo>
                <a:lnTo>
                  <a:pt x="715" y="6"/>
                </a:lnTo>
                <a:lnTo>
                  <a:pt x="819" y="6"/>
                </a:lnTo>
                <a:lnTo>
                  <a:pt x="1030" y="8"/>
                </a:lnTo>
                <a:lnTo>
                  <a:pt x="1134" y="8"/>
                </a:lnTo>
                <a:lnTo>
                  <a:pt x="1239" y="8"/>
                </a:lnTo>
                <a:lnTo>
                  <a:pt x="1346" y="5"/>
                </a:lnTo>
                <a:lnTo>
                  <a:pt x="1451" y="0"/>
                </a:lnTo>
                <a:lnTo>
                  <a:pt x="2653" y="23"/>
                </a:lnTo>
                <a:lnTo>
                  <a:pt x="2653" y="23"/>
                </a:lnTo>
                <a:lnTo>
                  <a:pt x="2681" y="24"/>
                </a:lnTo>
                <a:lnTo>
                  <a:pt x="2706" y="27"/>
                </a:lnTo>
                <a:lnTo>
                  <a:pt x="2730" y="33"/>
                </a:lnTo>
                <a:lnTo>
                  <a:pt x="2752" y="40"/>
                </a:lnTo>
                <a:lnTo>
                  <a:pt x="2772" y="48"/>
                </a:lnTo>
                <a:lnTo>
                  <a:pt x="2790" y="58"/>
                </a:lnTo>
                <a:lnTo>
                  <a:pt x="2809" y="69"/>
                </a:lnTo>
                <a:lnTo>
                  <a:pt x="2824" y="83"/>
                </a:lnTo>
                <a:lnTo>
                  <a:pt x="2838" y="97"/>
                </a:lnTo>
                <a:lnTo>
                  <a:pt x="2849" y="114"/>
                </a:lnTo>
                <a:lnTo>
                  <a:pt x="2861" y="131"/>
                </a:lnTo>
                <a:lnTo>
                  <a:pt x="2870" y="151"/>
                </a:lnTo>
                <a:lnTo>
                  <a:pt x="2879" y="171"/>
                </a:lnTo>
                <a:lnTo>
                  <a:pt x="2884" y="193"/>
                </a:lnTo>
                <a:lnTo>
                  <a:pt x="2890" y="215"/>
                </a:lnTo>
                <a:lnTo>
                  <a:pt x="2894" y="239"/>
                </a:lnTo>
                <a:lnTo>
                  <a:pt x="2894" y="239"/>
                </a:lnTo>
                <a:lnTo>
                  <a:pt x="2893" y="270"/>
                </a:lnTo>
                <a:lnTo>
                  <a:pt x="2893" y="301"/>
                </a:lnTo>
                <a:lnTo>
                  <a:pt x="2896" y="363"/>
                </a:lnTo>
                <a:lnTo>
                  <a:pt x="2901" y="423"/>
                </a:lnTo>
                <a:lnTo>
                  <a:pt x="2907" y="482"/>
                </a:lnTo>
                <a:lnTo>
                  <a:pt x="2907" y="482"/>
                </a:lnTo>
                <a:lnTo>
                  <a:pt x="2910" y="516"/>
                </a:lnTo>
                <a:lnTo>
                  <a:pt x="2911" y="551"/>
                </a:lnTo>
                <a:lnTo>
                  <a:pt x="2913" y="619"/>
                </a:lnTo>
                <a:lnTo>
                  <a:pt x="2914" y="688"/>
                </a:lnTo>
                <a:lnTo>
                  <a:pt x="2917" y="723"/>
                </a:lnTo>
                <a:lnTo>
                  <a:pt x="2921" y="758"/>
                </a:lnTo>
                <a:lnTo>
                  <a:pt x="2921" y="758"/>
                </a:lnTo>
                <a:lnTo>
                  <a:pt x="2900" y="800"/>
                </a:lnTo>
                <a:lnTo>
                  <a:pt x="2879" y="841"/>
                </a:lnTo>
                <a:lnTo>
                  <a:pt x="2855" y="882"/>
                </a:lnTo>
                <a:lnTo>
                  <a:pt x="2831" y="920"/>
                </a:lnTo>
                <a:lnTo>
                  <a:pt x="2804" y="956"/>
                </a:lnTo>
                <a:lnTo>
                  <a:pt x="2790" y="973"/>
                </a:lnTo>
                <a:lnTo>
                  <a:pt x="2775" y="990"/>
                </a:lnTo>
                <a:lnTo>
                  <a:pt x="2759" y="1005"/>
                </a:lnTo>
                <a:lnTo>
                  <a:pt x="2743" y="1021"/>
                </a:lnTo>
                <a:lnTo>
                  <a:pt x="2726" y="1036"/>
                </a:lnTo>
                <a:lnTo>
                  <a:pt x="2709" y="1050"/>
                </a:lnTo>
                <a:lnTo>
                  <a:pt x="2709" y="1050"/>
                </a:lnTo>
                <a:lnTo>
                  <a:pt x="2699" y="1056"/>
                </a:lnTo>
                <a:lnTo>
                  <a:pt x="2689" y="1061"/>
                </a:lnTo>
                <a:lnTo>
                  <a:pt x="2668" y="1070"/>
                </a:lnTo>
                <a:lnTo>
                  <a:pt x="2644" y="1077"/>
                </a:lnTo>
                <a:lnTo>
                  <a:pt x="2619" y="1081"/>
                </a:lnTo>
                <a:lnTo>
                  <a:pt x="2594" y="1085"/>
                </a:lnTo>
                <a:lnTo>
                  <a:pt x="2565" y="1087"/>
                </a:lnTo>
                <a:lnTo>
                  <a:pt x="2508" y="1090"/>
                </a:lnTo>
                <a:lnTo>
                  <a:pt x="2508" y="1090"/>
                </a:lnTo>
                <a:lnTo>
                  <a:pt x="2363" y="1092"/>
                </a:lnTo>
                <a:lnTo>
                  <a:pt x="2224" y="1095"/>
                </a:lnTo>
                <a:lnTo>
                  <a:pt x="1942" y="1098"/>
                </a:lnTo>
                <a:lnTo>
                  <a:pt x="1942" y="1098"/>
                </a:lnTo>
                <a:lnTo>
                  <a:pt x="1909" y="1098"/>
                </a:lnTo>
                <a:lnTo>
                  <a:pt x="1880" y="1098"/>
                </a:lnTo>
                <a:lnTo>
                  <a:pt x="1818" y="1095"/>
                </a:lnTo>
                <a:lnTo>
                  <a:pt x="649" y="1056"/>
                </a:lnTo>
                <a:lnTo>
                  <a:pt x="649" y="1056"/>
                </a:lnTo>
                <a:lnTo>
                  <a:pt x="645" y="1057"/>
                </a:lnTo>
                <a:lnTo>
                  <a:pt x="640" y="1059"/>
                </a:lnTo>
                <a:lnTo>
                  <a:pt x="633" y="1063"/>
                </a:lnTo>
                <a:lnTo>
                  <a:pt x="633" y="1063"/>
                </a:lnTo>
                <a:close/>
                <a:moveTo>
                  <a:pt x="2785" y="862"/>
                </a:moveTo>
                <a:lnTo>
                  <a:pt x="2785" y="862"/>
                </a:lnTo>
                <a:lnTo>
                  <a:pt x="2797" y="860"/>
                </a:lnTo>
                <a:lnTo>
                  <a:pt x="2809" y="858"/>
                </a:lnTo>
                <a:lnTo>
                  <a:pt x="2820" y="853"/>
                </a:lnTo>
                <a:lnTo>
                  <a:pt x="2830" y="849"/>
                </a:lnTo>
                <a:lnTo>
                  <a:pt x="2838" y="844"/>
                </a:lnTo>
                <a:lnTo>
                  <a:pt x="2848" y="838"/>
                </a:lnTo>
                <a:lnTo>
                  <a:pt x="2855" y="832"/>
                </a:lnTo>
                <a:lnTo>
                  <a:pt x="2862" y="824"/>
                </a:lnTo>
                <a:lnTo>
                  <a:pt x="2869" y="817"/>
                </a:lnTo>
                <a:lnTo>
                  <a:pt x="2875" y="808"/>
                </a:lnTo>
                <a:lnTo>
                  <a:pt x="2886" y="790"/>
                </a:lnTo>
                <a:lnTo>
                  <a:pt x="2893" y="769"/>
                </a:lnTo>
                <a:lnTo>
                  <a:pt x="2900" y="748"/>
                </a:lnTo>
                <a:lnTo>
                  <a:pt x="2900" y="748"/>
                </a:lnTo>
                <a:lnTo>
                  <a:pt x="2899" y="688"/>
                </a:lnTo>
                <a:lnTo>
                  <a:pt x="2897" y="629"/>
                </a:lnTo>
                <a:lnTo>
                  <a:pt x="2893" y="512"/>
                </a:lnTo>
                <a:lnTo>
                  <a:pt x="2884" y="395"/>
                </a:lnTo>
                <a:lnTo>
                  <a:pt x="2877" y="279"/>
                </a:lnTo>
                <a:lnTo>
                  <a:pt x="2877" y="279"/>
                </a:lnTo>
                <a:lnTo>
                  <a:pt x="2877" y="260"/>
                </a:lnTo>
                <a:lnTo>
                  <a:pt x="2877" y="244"/>
                </a:lnTo>
                <a:lnTo>
                  <a:pt x="2876" y="227"/>
                </a:lnTo>
                <a:lnTo>
                  <a:pt x="2873" y="211"/>
                </a:lnTo>
                <a:lnTo>
                  <a:pt x="2869" y="196"/>
                </a:lnTo>
                <a:lnTo>
                  <a:pt x="2865" y="182"/>
                </a:lnTo>
                <a:lnTo>
                  <a:pt x="2861" y="169"/>
                </a:lnTo>
                <a:lnTo>
                  <a:pt x="2854" y="155"/>
                </a:lnTo>
                <a:lnTo>
                  <a:pt x="2848" y="144"/>
                </a:lnTo>
                <a:lnTo>
                  <a:pt x="2840" y="133"/>
                </a:lnTo>
                <a:lnTo>
                  <a:pt x="2824" y="111"/>
                </a:lnTo>
                <a:lnTo>
                  <a:pt x="2806" y="92"/>
                </a:lnTo>
                <a:lnTo>
                  <a:pt x="2786" y="75"/>
                </a:lnTo>
                <a:lnTo>
                  <a:pt x="2786" y="75"/>
                </a:lnTo>
                <a:lnTo>
                  <a:pt x="2734" y="68"/>
                </a:lnTo>
                <a:lnTo>
                  <a:pt x="2682" y="62"/>
                </a:lnTo>
                <a:lnTo>
                  <a:pt x="2629" y="60"/>
                </a:lnTo>
                <a:lnTo>
                  <a:pt x="2574" y="55"/>
                </a:lnTo>
                <a:lnTo>
                  <a:pt x="2466" y="50"/>
                </a:lnTo>
                <a:lnTo>
                  <a:pt x="2412" y="45"/>
                </a:lnTo>
                <a:lnTo>
                  <a:pt x="2360" y="41"/>
                </a:lnTo>
                <a:lnTo>
                  <a:pt x="2360" y="41"/>
                </a:lnTo>
                <a:lnTo>
                  <a:pt x="2314" y="37"/>
                </a:lnTo>
                <a:lnTo>
                  <a:pt x="2268" y="34"/>
                </a:lnTo>
                <a:lnTo>
                  <a:pt x="2172" y="30"/>
                </a:lnTo>
                <a:lnTo>
                  <a:pt x="2076" y="27"/>
                </a:lnTo>
                <a:lnTo>
                  <a:pt x="1980" y="27"/>
                </a:lnTo>
                <a:lnTo>
                  <a:pt x="1786" y="27"/>
                </a:lnTo>
                <a:lnTo>
                  <a:pt x="1689" y="26"/>
                </a:lnTo>
                <a:lnTo>
                  <a:pt x="1593" y="22"/>
                </a:lnTo>
                <a:lnTo>
                  <a:pt x="1593" y="22"/>
                </a:lnTo>
                <a:lnTo>
                  <a:pt x="1550" y="20"/>
                </a:lnTo>
                <a:lnTo>
                  <a:pt x="1505" y="19"/>
                </a:lnTo>
                <a:lnTo>
                  <a:pt x="1416" y="19"/>
                </a:lnTo>
                <a:lnTo>
                  <a:pt x="1329" y="22"/>
                </a:lnTo>
                <a:lnTo>
                  <a:pt x="1243" y="24"/>
                </a:lnTo>
                <a:lnTo>
                  <a:pt x="1157" y="27"/>
                </a:lnTo>
                <a:lnTo>
                  <a:pt x="1070" y="30"/>
                </a:lnTo>
                <a:lnTo>
                  <a:pt x="986" y="30"/>
                </a:lnTo>
                <a:lnTo>
                  <a:pt x="942" y="29"/>
                </a:lnTo>
                <a:lnTo>
                  <a:pt x="900" y="27"/>
                </a:lnTo>
                <a:lnTo>
                  <a:pt x="900" y="27"/>
                </a:lnTo>
                <a:lnTo>
                  <a:pt x="848" y="26"/>
                </a:lnTo>
                <a:lnTo>
                  <a:pt x="796" y="24"/>
                </a:lnTo>
                <a:lnTo>
                  <a:pt x="694" y="26"/>
                </a:lnTo>
                <a:lnTo>
                  <a:pt x="642" y="27"/>
                </a:lnTo>
                <a:lnTo>
                  <a:pt x="590" y="27"/>
                </a:lnTo>
                <a:lnTo>
                  <a:pt x="536" y="26"/>
                </a:lnTo>
                <a:lnTo>
                  <a:pt x="483" y="22"/>
                </a:lnTo>
                <a:lnTo>
                  <a:pt x="483" y="22"/>
                </a:lnTo>
                <a:lnTo>
                  <a:pt x="487" y="24"/>
                </a:lnTo>
                <a:lnTo>
                  <a:pt x="493" y="27"/>
                </a:lnTo>
                <a:lnTo>
                  <a:pt x="493" y="27"/>
                </a:lnTo>
                <a:lnTo>
                  <a:pt x="489" y="29"/>
                </a:lnTo>
                <a:lnTo>
                  <a:pt x="484" y="27"/>
                </a:lnTo>
                <a:lnTo>
                  <a:pt x="477" y="26"/>
                </a:lnTo>
                <a:lnTo>
                  <a:pt x="477" y="26"/>
                </a:lnTo>
                <a:lnTo>
                  <a:pt x="448" y="24"/>
                </a:lnTo>
                <a:lnTo>
                  <a:pt x="418" y="26"/>
                </a:lnTo>
                <a:lnTo>
                  <a:pt x="359" y="29"/>
                </a:lnTo>
                <a:lnTo>
                  <a:pt x="302" y="33"/>
                </a:lnTo>
                <a:lnTo>
                  <a:pt x="248" y="38"/>
                </a:lnTo>
                <a:lnTo>
                  <a:pt x="248" y="38"/>
                </a:lnTo>
                <a:lnTo>
                  <a:pt x="240" y="44"/>
                </a:lnTo>
                <a:lnTo>
                  <a:pt x="231" y="50"/>
                </a:lnTo>
                <a:lnTo>
                  <a:pt x="217" y="64"/>
                </a:lnTo>
                <a:lnTo>
                  <a:pt x="193" y="90"/>
                </a:lnTo>
                <a:lnTo>
                  <a:pt x="193" y="90"/>
                </a:lnTo>
                <a:lnTo>
                  <a:pt x="188" y="106"/>
                </a:lnTo>
                <a:lnTo>
                  <a:pt x="185" y="123"/>
                </a:lnTo>
                <a:lnTo>
                  <a:pt x="181" y="138"/>
                </a:lnTo>
                <a:lnTo>
                  <a:pt x="175" y="155"/>
                </a:lnTo>
                <a:lnTo>
                  <a:pt x="175" y="155"/>
                </a:lnTo>
                <a:lnTo>
                  <a:pt x="171" y="275"/>
                </a:lnTo>
                <a:lnTo>
                  <a:pt x="170" y="336"/>
                </a:lnTo>
                <a:lnTo>
                  <a:pt x="170" y="400"/>
                </a:lnTo>
                <a:lnTo>
                  <a:pt x="171" y="463"/>
                </a:lnTo>
                <a:lnTo>
                  <a:pt x="172" y="526"/>
                </a:lnTo>
                <a:lnTo>
                  <a:pt x="177" y="588"/>
                </a:lnTo>
                <a:lnTo>
                  <a:pt x="182" y="648"/>
                </a:lnTo>
                <a:lnTo>
                  <a:pt x="182" y="648"/>
                </a:lnTo>
                <a:lnTo>
                  <a:pt x="189" y="676"/>
                </a:lnTo>
                <a:lnTo>
                  <a:pt x="198" y="705"/>
                </a:lnTo>
                <a:lnTo>
                  <a:pt x="208" y="731"/>
                </a:lnTo>
                <a:lnTo>
                  <a:pt x="219" y="755"/>
                </a:lnTo>
                <a:lnTo>
                  <a:pt x="231" y="779"/>
                </a:lnTo>
                <a:lnTo>
                  <a:pt x="245" y="799"/>
                </a:lnTo>
                <a:lnTo>
                  <a:pt x="254" y="808"/>
                </a:lnTo>
                <a:lnTo>
                  <a:pt x="262" y="817"/>
                </a:lnTo>
                <a:lnTo>
                  <a:pt x="271" y="824"/>
                </a:lnTo>
                <a:lnTo>
                  <a:pt x="281" y="831"/>
                </a:lnTo>
                <a:lnTo>
                  <a:pt x="281" y="831"/>
                </a:lnTo>
                <a:lnTo>
                  <a:pt x="302" y="837"/>
                </a:lnTo>
                <a:lnTo>
                  <a:pt x="321" y="841"/>
                </a:lnTo>
                <a:lnTo>
                  <a:pt x="363" y="846"/>
                </a:lnTo>
                <a:lnTo>
                  <a:pt x="408" y="849"/>
                </a:lnTo>
                <a:lnTo>
                  <a:pt x="453" y="851"/>
                </a:lnTo>
                <a:lnTo>
                  <a:pt x="498" y="851"/>
                </a:lnTo>
                <a:lnTo>
                  <a:pt x="543" y="849"/>
                </a:lnTo>
                <a:lnTo>
                  <a:pt x="632" y="848"/>
                </a:lnTo>
                <a:lnTo>
                  <a:pt x="632" y="848"/>
                </a:lnTo>
                <a:lnTo>
                  <a:pt x="791" y="849"/>
                </a:lnTo>
                <a:lnTo>
                  <a:pt x="948" y="852"/>
                </a:lnTo>
                <a:lnTo>
                  <a:pt x="1104" y="855"/>
                </a:lnTo>
                <a:lnTo>
                  <a:pt x="1259" y="859"/>
                </a:lnTo>
                <a:lnTo>
                  <a:pt x="1569" y="870"/>
                </a:lnTo>
                <a:lnTo>
                  <a:pt x="1883" y="883"/>
                </a:lnTo>
                <a:lnTo>
                  <a:pt x="1883" y="883"/>
                </a:lnTo>
                <a:lnTo>
                  <a:pt x="2019" y="889"/>
                </a:lnTo>
                <a:lnTo>
                  <a:pt x="2157" y="893"/>
                </a:lnTo>
                <a:lnTo>
                  <a:pt x="2296" y="896"/>
                </a:lnTo>
                <a:lnTo>
                  <a:pt x="2366" y="896"/>
                </a:lnTo>
                <a:lnTo>
                  <a:pt x="2436" y="894"/>
                </a:lnTo>
                <a:lnTo>
                  <a:pt x="2436" y="894"/>
                </a:lnTo>
                <a:lnTo>
                  <a:pt x="2516" y="893"/>
                </a:lnTo>
                <a:lnTo>
                  <a:pt x="2596" y="891"/>
                </a:lnTo>
                <a:lnTo>
                  <a:pt x="2637" y="890"/>
                </a:lnTo>
                <a:lnTo>
                  <a:pt x="2679" y="887"/>
                </a:lnTo>
                <a:lnTo>
                  <a:pt x="2720" y="883"/>
                </a:lnTo>
                <a:lnTo>
                  <a:pt x="2761" y="877"/>
                </a:lnTo>
                <a:lnTo>
                  <a:pt x="2761" y="877"/>
                </a:lnTo>
                <a:lnTo>
                  <a:pt x="2762" y="872"/>
                </a:lnTo>
                <a:lnTo>
                  <a:pt x="2765" y="868"/>
                </a:lnTo>
                <a:lnTo>
                  <a:pt x="2768" y="866"/>
                </a:lnTo>
                <a:lnTo>
                  <a:pt x="2771" y="863"/>
                </a:lnTo>
                <a:lnTo>
                  <a:pt x="2778" y="862"/>
                </a:lnTo>
                <a:lnTo>
                  <a:pt x="2785" y="862"/>
                </a:lnTo>
                <a:lnTo>
                  <a:pt x="2785" y="862"/>
                </a:lnTo>
                <a:close/>
                <a:moveTo>
                  <a:pt x="1718" y="1039"/>
                </a:moveTo>
                <a:lnTo>
                  <a:pt x="1718" y="1039"/>
                </a:lnTo>
                <a:lnTo>
                  <a:pt x="1727" y="1025"/>
                </a:lnTo>
                <a:lnTo>
                  <a:pt x="1734" y="1012"/>
                </a:lnTo>
                <a:lnTo>
                  <a:pt x="1748" y="983"/>
                </a:lnTo>
                <a:lnTo>
                  <a:pt x="1763" y="955"/>
                </a:lnTo>
                <a:lnTo>
                  <a:pt x="1772" y="942"/>
                </a:lnTo>
                <a:lnTo>
                  <a:pt x="1781" y="929"/>
                </a:lnTo>
                <a:lnTo>
                  <a:pt x="1749" y="998"/>
                </a:lnTo>
                <a:lnTo>
                  <a:pt x="1749" y="998"/>
                </a:lnTo>
                <a:lnTo>
                  <a:pt x="1798" y="945"/>
                </a:lnTo>
                <a:lnTo>
                  <a:pt x="1824" y="921"/>
                </a:lnTo>
                <a:lnTo>
                  <a:pt x="1850" y="897"/>
                </a:lnTo>
                <a:lnTo>
                  <a:pt x="1850" y="897"/>
                </a:lnTo>
                <a:lnTo>
                  <a:pt x="1842" y="896"/>
                </a:lnTo>
                <a:lnTo>
                  <a:pt x="1831" y="896"/>
                </a:lnTo>
                <a:lnTo>
                  <a:pt x="1809" y="896"/>
                </a:lnTo>
                <a:lnTo>
                  <a:pt x="1809" y="896"/>
                </a:lnTo>
                <a:lnTo>
                  <a:pt x="1807" y="896"/>
                </a:lnTo>
                <a:lnTo>
                  <a:pt x="1804" y="897"/>
                </a:lnTo>
                <a:lnTo>
                  <a:pt x="1801" y="901"/>
                </a:lnTo>
                <a:lnTo>
                  <a:pt x="1800" y="907"/>
                </a:lnTo>
                <a:lnTo>
                  <a:pt x="1798" y="910"/>
                </a:lnTo>
                <a:lnTo>
                  <a:pt x="1795" y="912"/>
                </a:lnTo>
                <a:lnTo>
                  <a:pt x="1795" y="912"/>
                </a:lnTo>
                <a:lnTo>
                  <a:pt x="1794" y="910"/>
                </a:lnTo>
                <a:lnTo>
                  <a:pt x="1794" y="907"/>
                </a:lnTo>
                <a:lnTo>
                  <a:pt x="1795" y="901"/>
                </a:lnTo>
                <a:lnTo>
                  <a:pt x="1798" y="897"/>
                </a:lnTo>
                <a:lnTo>
                  <a:pt x="1798" y="896"/>
                </a:lnTo>
                <a:lnTo>
                  <a:pt x="1797" y="894"/>
                </a:lnTo>
                <a:lnTo>
                  <a:pt x="1797" y="894"/>
                </a:lnTo>
                <a:lnTo>
                  <a:pt x="1791" y="893"/>
                </a:lnTo>
                <a:lnTo>
                  <a:pt x="1783" y="893"/>
                </a:lnTo>
                <a:lnTo>
                  <a:pt x="1770" y="894"/>
                </a:lnTo>
                <a:lnTo>
                  <a:pt x="1770" y="894"/>
                </a:lnTo>
                <a:lnTo>
                  <a:pt x="1773" y="898"/>
                </a:lnTo>
                <a:lnTo>
                  <a:pt x="1772" y="903"/>
                </a:lnTo>
                <a:lnTo>
                  <a:pt x="1770" y="907"/>
                </a:lnTo>
                <a:lnTo>
                  <a:pt x="1769" y="911"/>
                </a:lnTo>
                <a:lnTo>
                  <a:pt x="1769" y="911"/>
                </a:lnTo>
                <a:lnTo>
                  <a:pt x="1739" y="952"/>
                </a:lnTo>
                <a:lnTo>
                  <a:pt x="1710" y="991"/>
                </a:lnTo>
                <a:lnTo>
                  <a:pt x="1682" y="1032"/>
                </a:lnTo>
                <a:lnTo>
                  <a:pt x="1668" y="1053"/>
                </a:lnTo>
                <a:lnTo>
                  <a:pt x="1655" y="1074"/>
                </a:lnTo>
                <a:lnTo>
                  <a:pt x="1655" y="1074"/>
                </a:lnTo>
                <a:lnTo>
                  <a:pt x="1673" y="1077"/>
                </a:lnTo>
                <a:lnTo>
                  <a:pt x="1691" y="1078"/>
                </a:lnTo>
                <a:lnTo>
                  <a:pt x="1710" y="1078"/>
                </a:lnTo>
                <a:lnTo>
                  <a:pt x="1728" y="1078"/>
                </a:lnTo>
                <a:lnTo>
                  <a:pt x="1745" y="1077"/>
                </a:lnTo>
                <a:lnTo>
                  <a:pt x="1760" y="1074"/>
                </a:lnTo>
                <a:lnTo>
                  <a:pt x="1774" y="1068"/>
                </a:lnTo>
                <a:lnTo>
                  <a:pt x="1784" y="1063"/>
                </a:lnTo>
                <a:lnTo>
                  <a:pt x="1784" y="1063"/>
                </a:lnTo>
                <a:lnTo>
                  <a:pt x="1783" y="1060"/>
                </a:lnTo>
                <a:lnTo>
                  <a:pt x="1784" y="1057"/>
                </a:lnTo>
                <a:lnTo>
                  <a:pt x="1786" y="1056"/>
                </a:lnTo>
                <a:lnTo>
                  <a:pt x="1788" y="1054"/>
                </a:lnTo>
                <a:lnTo>
                  <a:pt x="1790" y="1053"/>
                </a:lnTo>
                <a:lnTo>
                  <a:pt x="1793" y="1053"/>
                </a:lnTo>
                <a:lnTo>
                  <a:pt x="1794" y="1054"/>
                </a:lnTo>
                <a:lnTo>
                  <a:pt x="1793" y="1057"/>
                </a:lnTo>
                <a:lnTo>
                  <a:pt x="1793" y="1057"/>
                </a:lnTo>
                <a:lnTo>
                  <a:pt x="1788" y="1064"/>
                </a:lnTo>
                <a:lnTo>
                  <a:pt x="1783" y="1070"/>
                </a:lnTo>
                <a:lnTo>
                  <a:pt x="1772" y="1080"/>
                </a:lnTo>
                <a:lnTo>
                  <a:pt x="1822" y="1080"/>
                </a:lnTo>
                <a:lnTo>
                  <a:pt x="1822" y="1080"/>
                </a:lnTo>
                <a:lnTo>
                  <a:pt x="1832" y="1061"/>
                </a:lnTo>
                <a:lnTo>
                  <a:pt x="1843" y="1045"/>
                </a:lnTo>
                <a:lnTo>
                  <a:pt x="1866" y="1011"/>
                </a:lnTo>
                <a:lnTo>
                  <a:pt x="1866" y="1011"/>
                </a:lnTo>
                <a:lnTo>
                  <a:pt x="1866" y="1011"/>
                </a:lnTo>
                <a:lnTo>
                  <a:pt x="1870" y="1008"/>
                </a:lnTo>
                <a:lnTo>
                  <a:pt x="1873" y="1004"/>
                </a:lnTo>
                <a:lnTo>
                  <a:pt x="1878" y="993"/>
                </a:lnTo>
                <a:lnTo>
                  <a:pt x="1874" y="993"/>
                </a:lnTo>
                <a:lnTo>
                  <a:pt x="1874" y="993"/>
                </a:lnTo>
                <a:lnTo>
                  <a:pt x="1888" y="976"/>
                </a:lnTo>
                <a:lnTo>
                  <a:pt x="1901" y="957"/>
                </a:lnTo>
                <a:lnTo>
                  <a:pt x="1912" y="939"/>
                </a:lnTo>
                <a:lnTo>
                  <a:pt x="1923" y="921"/>
                </a:lnTo>
                <a:lnTo>
                  <a:pt x="1791" y="1049"/>
                </a:lnTo>
                <a:lnTo>
                  <a:pt x="1791" y="1049"/>
                </a:lnTo>
                <a:lnTo>
                  <a:pt x="1824" y="1009"/>
                </a:lnTo>
                <a:lnTo>
                  <a:pt x="1857" y="972"/>
                </a:lnTo>
                <a:lnTo>
                  <a:pt x="1892" y="936"/>
                </a:lnTo>
                <a:lnTo>
                  <a:pt x="1929" y="901"/>
                </a:lnTo>
                <a:lnTo>
                  <a:pt x="1929" y="901"/>
                </a:lnTo>
                <a:lnTo>
                  <a:pt x="1918" y="898"/>
                </a:lnTo>
                <a:lnTo>
                  <a:pt x="1905" y="898"/>
                </a:lnTo>
                <a:lnTo>
                  <a:pt x="1878" y="898"/>
                </a:lnTo>
                <a:lnTo>
                  <a:pt x="1878" y="898"/>
                </a:lnTo>
                <a:lnTo>
                  <a:pt x="1866" y="921"/>
                </a:lnTo>
                <a:lnTo>
                  <a:pt x="1853" y="943"/>
                </a:lnTo>
                <a:lnTo>
                  <a:pt x="1825" y="987"/>
                </a:lnTo>
                <a:lnTo>
                  <a:pt x="1825" y="987"/>
                </a:lnTo>
                <a:lnTo>
                  <a:pt x="1821" y="984"/>
                </a:lnTo>
                <a:lnTo>
                  <a:pt x="1818" y="984"/>
                </a:lnTo>
                <a:lnTo>
                  <a:pt x="1818" y="984"/>
                </a:lnTo>
                <a:lnTo>
                  <a:pt x="1818" y="984"/>
                </a:lnTo>
                <a:lnTo>
                  <a:pt x="1800" y="1011"/>
                </a:lnTo>
                <a:lnTo>
                  <a:pt x="1788" y="1023"/>
                </a:lnTo>
                <a:lnTo>
                  <a:pt x="1781" y="1032"/>
                </a:lnTo>
                <a:lnTo>
                  <a:pt x="1781" y="1032"/>
                </a:lnTo>
                <a:lnTo>
                  <a:pt x="1793" y="1014"/>
                </a:lnTo>
                <a:lnTo>
                  <a:pt x="1804" y="997"/>
                </a:lnTo>
                <a:lnTo>
                  <a:pt x="1817" y="980"/>
                </a:lnTo>
                <a:lnTo>
                  <a:pt x="1831" y="966"/>
                </a:lnTo>
                <a:lnTo>
                  <a:pt x="1829" y="962"/>
                </a:lnTo>
                <a:lnTo>
                  <a:pt x="1829" y="962"/>
                </a:lnTo>
                <a:lnTo>
                  <a:pt x="1838" y="949"/>
                </a:lnTo>
                <a:lnTo>
                  <a:pt x="1846" y="936"/>
                </a:lnTo>
                <a:lnTo>
                  <a:pt x="1854" y="922"/>
                </a:lnTo>
                <a:lnTo>
                  <a:pt x="1863" y="908"/>
                </a:lnTo>
                <a:lnTo>
                  <a:pt x="1863" y="908"/>
                </a:lnTo>
                <a:lnTo>
                  <a:pt x="1864" y="904"/>
                </a:lnTo>
                <a:lnTo>
                  <a:pt x="1863" y="903"/>
                </a:lnTo>
                <a:lnTo>
                  <a:pt x="1860" y="903"/>
                </a:lnTo>
                <a:lnTo>
                  <a:pt x="1856" y="905"/>
                </a:lnTo>
                <a:lnTo>
                  <a:pt x="1856" y="905"/>
                </a:lnTo>
                <a:lnTo>
                  <a:pt x="1818" y="941"/>
                </a:lnTo>
                <a:lnTo>
                  <a:pt x="1780" y="977"/>
                </a:lnTo>
                <a:lnTo>
                  <a:pt x="1745" y="1014"/>
                </a:lnTo>
                <a:lnTo>
                  <a:pt x="1711" y="1053"/>
                </a:lnTo>
                <a:lnTo>
                  <a:pt x="1711" y="1053"/>
                </a:lnTo>
                <a:lnTo>
                  <a:pt x="1711" y="1049"/>
                </a:lnTo>
                <a:lnTo>
                  <a:pt x="1711" y="1042"/>
                </a:lnTo>
                <a:lnTo>
                  <a:pt x="1711" y="1040"/>
                </a:lnTo>
                <a:lnTo>
                  <a:pt x="1713" y="1038"/>
                </a:lnTo>
                <a:lnTo>
                  <a:pt x="1714" y="1038"/>
                </a:lnTo>
                <a:lnTo>
                  <a:pt x="1718" y="1039"/>
                </a:lnTo>
                <a:lnTo>
                  <a:pt x="1718" y="1039"/>
                </a:lnTo>
                <a:close/>
                <a:moveTo>
                  <a:pt x="231" y="993"/>
                </a:moveTo>
                <a:lnTo>
                  <a:pt x="231" y="993"/>
                </a:lnTo>
                <a:lnTo>
                  <a:pt x="236" y="990"/>
                </a:lnTo>
                <a:lnTo>
                  <a:pt x="240" y="986"/>
                </a:lnTo>
                <a:lnTo>
                  <a:pt x="248" y="974"/>
                </a:lnTo>
                <a:lnTo>
                  <a:pt x="257" y="964"/>
                </a:lnTo>
                <a:lnTo>
                  <a:pt x="261" y="959"/>
                </a:lnTo>
                <a:lnTo>
                  <a:pt x="267" y="955"/>
                </a:lnTo>
                <a:lnTo>
                  <a:pt x="267" y="955"/>
                </a:lnTo>
                <a:lnTo>
                  <a:pt x="260" y="967"/>
                </a:lnTo>
                <a:lnTo>
                  <a:pt x="254" y="977"/>
                </a:lnTo>
                <a:lnTo>
                  <a:pt x="248" y="988"/>
                </a:lnTo>
                <a:lnTo>
                  <a:pt x="244" y="994"/>
                </a:lnTo>
                <a:lnTo>
                  <a:pt x="237" y="1000"/>
                </a:lnTo>
                <a:lnTo>
                  <a:pt x="237" y="1000"/>
                </a:lnTo>
                <a:lnTo>
                  <a:pt x="245" y="1001"/>
                </a:lnTo>
                <a:lnTo>
                  <a:pt x="255" y="1002"/>
                </a:lnTo>
                <a:lnTo>
                  <a:pt x="275" y="1005"/>
                </a:lnTo>
                <a:lnTo>
                  <a:pt x="275" y="1005"/>
                </a:lnTo>
                <a:lnTo>
                  <a:pt x="286" y="984"/>
                </a:lnTo>
                <a:lnTo>
                  <a:pt x="300" y="966"/>
                </a:lnTo>
                <a:lnTo>
                  <a:pt x="316" y="950"/>
                </a:lnTo>
                <a:lnTo>
                  <a:pt x="333" y="936"/>
                </a:lnTo>
                <a:lnTo>
                  <a:pt x="320" y="941"/>
                </a:lnTo>
                <a:lnTo>
                  <a:pt x="317" y="942"/>
                </a:lnTo>
                <a:lnTo>
                  <a:pt x="316" y="946"/>
                </a:lnTo>
                <a:lnTo>
                  <a:pt x="317" y="942"/>
                </a:lnTo>
                <a:lnTo>
                  <a:pt x="320" y="941"/>
                </a:lnTo>
                <a:lnTo>
                  <a:pt x="320" y="941"/>
                </a:lnTo>
                <a:lnTo>
                  <a:pt x="323" y="934"/>
                </a:lnTo>
                <a:lnTo>
                  <a:pt x="327" y="927"/>
                </a:lnTo>
                <a:lnTo>
                  <a:pt x="335" y="915"/>
                </a:lnTo>
                <a:lnTo>
                  <a:pt x="344" y="903"/>
                </a:lnTo>
                <a:lnTo>
                  <a:pt x="348" y="896"/>
                </a:lnTo>
                <a:lnTo>
                  <a:pt x="351" y="889"/>
                </a:lnTo>
                <a:lnTo>
                  <a:pt x="271" y="962"/>
                </a:lnTo>
                <a:lnTo>
                  <a:pt x="271" y="962"/>
                </a:lnTo>
                <a:lnTo>
                  <a:pt x="279" y="948"/>
                </a:lnTo>
                <a:lnTo>
                  <a:pt x="289" y="935"/>
                </a:lnTo>
                <a:lnTo>
                  <a:pt x="300" y="922"/>
                </a:lnTo>
                <a:lnTo>
                  <a:pt x="312" y="910"/>
                </a:lnTo>
                <a:lnTo>
                  <a:pt x="323" y="900"/>
                </a:lnTo>
                <a:lnTo>
                  <a:pt x="335" y="889"/>
                </a:lnTo>
                <a:lnTo>
                  <a:pt x="362" y="870"/>
                </a:lnTo>
                <a:lnTo>
                  <a:pt x="362" y="870"/>
                </a:lnTo>
                <a:lnTo>
                  <a:pt x="365" y="869"/>
                </a:lnTo>
                <a:lnTo>
                  <a:pt x="369" y="870"/>
                </a:lnTo>
                <a:lnTo>
                  <a:pt x="371" y="872"/>
                </a:lnTo>
                <a:lnTo>
                  <a:pt x="371" y="877"/>
                </a:lnTo>
                <a:lnTo>
                  <a:pt x="371" y="877"/>
                </a:lnTo>
                <a:lnTo>
                  <a:pt x="363" y="893"/>
                </a:lnTo>
                <a:lnTo>
                  <a:pt x="354" y="907"/>
                </a:lnTo>
                <a:lnTo>
                  <a:pt x="344" y="920"/>
                </a:lnTo>
                <a:lnTo>
                  <a:pt x="333" y="929"/>
                </a:lnTo>
                <a:lnTo>
                  <a:pt x="337" y="929"/>
                </a:lnTo>
                <a:lnTo>
                  <a:pt x="292" y="1001"/>
                </a:lnTo>
                <a:lnTo>
                  <a:pt x="292" y="1001"/>
                </a:lnTo>
                <a:lnTo>
                  <a:pt x="290" y="1005"/>
                </a:lnTo>
                <a:lnTo>
                  <a:pt x="290" y="1009"/>
                </a:lnTo>
                <a:lnTo>
                  <a:pt x="292" y="1009"/>
                </a:lnTo>
                <a:lnTo>
                  <a:pt x="293" y="1009"/>
                </a:lnTo>
                <a:lnTo>
                  <a:pt x="296" y="1005"/>
                </a:lnTo>
                <a:lnTo>
                  <a:pt x="296" y="1005"/>
                </a:lnTo>
                <a:lnTo>
                  <a:pt x="297" y="1002"/>
                </a:lnTo>
                <a:lnTo>
                  <a:pt x="299" y="1001"/>
                </a:lnTo>
                <a:lnTo>
                  <a:pt x="300" y="1001"/>
                </a:lnTo>
                <a:lnTo>
                  <a:pt x="302" y="1002"/>
                </a:lnTo>
                <a:lnTo>
                  <a:pt x="303" y="1005"/>
                </a:lnTo>
                <a:lnTo>
                  <a:pt x="303" y="1009"/>
                </a:lnTo>
                <a:lnTo>
                  <a:pt x="303" y="1009"/>
                </a:lnTo>
                <a:lnTo>
                  <a:pt x="309" y="1012"/>
                </a:lnTo>
                <a:lnTo>
                  <a:pt x="314" y="1014"/>
                </a:lnTo>
                <a:lnTo>
                  <a:pt x="320" y="1015"/>
                </a:lnTo>
                <a:lnTo>
                  <a:pt x="327" y="1015"/>
                </a:lnTo>
                <a:lnTo>
                  <a:pt x="392" y="925"/>
                </a:lnTo>
                <a:lnTo>
                  <a:pt x="392" y="925"/>
                </a:lnTo>
                <a:lnTo>
                  <a:pt x="375" y="939"/>
                </a:lnTo>
                <a:lnTo>
                  <a:pt x="358" y="956"/>
                </a:lnTo>
                <a:lnTo>
                  <a:pt x="342" y="972"/>
                </a:lnTo>
                <a:lnTo>
                  <a:pt x="326" y="988"/>
                </a:lnTo>
                <a:lnTo>
                  <a:pt x="324" y="983"/>
                </a:lnTo>
                <a:lnTo>
                  <a:pt x="307" y="998"/>
                </a:lnTo>
                <a:lnTo>
                  <a:pt x="307" y="998"/>
                </a:lnTo>
                <a:lnTo>
                  <a:pt x="307" y="994"/>
                </a:lnTo>
                <a:lnTo>
                  <a:pt x="309" y="991"/>
                </a:lnTo>
                <a:lnTo>
                  <a:pt x="312" y="988"/>
                </a:lnTo>
                <a:lnTo>
                  <a:pt x="313" y="983"/>
                </a:lnTo>
                <a:lnTo>
                  <a:pt x="313" y="983"/>
                </a:lnTo>
                <a:lnTo>
                  <a:pt x="314" y="983"/>
                </a:lnTo>
                <a:lnTo>
                  <a:pt x="317" y="980"/>
                </a:lnTo>
                <a:lnTo>
                  <a:pt x="324" y="974"/>
                </a:lnTo>
                <a:lnTo>
                  <a:pt x="327" y="972"/>
                </a:lnTo>
                <a:lnTo>
                  <a:pt x="328" y="972"/>
                </a:lnTo>
                <a:lnTo>
                  <a:pt x="327" y="976"/>
                </a:lnTo>
                <a:lnTo>
                  <a:pt x="324" y="983"/>
                </a:lnTo>
                <a:lnTo>
                  <a:pt x="324" y="983"/>
                </a:lnTo>
                <a:lnTo>
                  <a:pt x="328" y="980"/>
                </a:lnTo>
                <a:lnTo>
                  <a:pt x="333" y="976"/>
                </a:lnTo>
                <a:lnTo>
                  <a:pt x="338" y="967"/>
                </a:lnTo>
                <a:lnTo>
                  <a:pt x="338" y="964"/>
                </a:lnTo>
                <a:lnTo>
                  <a:pt x="338" y="964"/>
                </a:lnTo>
                <a:lnTo>
                  <a:pt x="340" y="960"/>
                </a:lnTo>
                <a:lnTo>
                  <a:pt x="340" y="960"/>
                </a:lnTo>
                <a:lnTo>
                  <a:pt x="362" y="936"/>
                </a:lnTo>
                <a:lnTo>
                  <a:pt x="386" y="914"/>
                </a:lnTo>
                <a:lnTo>
                  <a:pt x="411" y="893"/>
                </a:lnTo>
                <a:lnTo>
                  <a:pt x="439" y="875"/>
                </a:lnTo>
                <a:lnTo>
                  <a:pt x="439" y="875"/>
                </a:lnTo>
                <a:lnTo>
                  <a:pt x="437" y="882"/>
                </a:lnTo>
                <a:lnTo>
                  <a:pt x="432" y="890"/>
                </a:lnTo>
                <a:lnTo>
                  <a:pt x="421" y="907"/>
                </a:lnTo>
                <a:lnTo>
                  <a:pt x="407" y="922"/>
                </a:lnTo>
                <a:lnTo>
                  <a:pt x="394" y="935"/>
                </a:lnTo>
                <a:lnTo>
                  <a:pt x="394" y="935"/>
                </a:lnTo>
                <a:lnTo>
                  <a:pt x="396" y="939"/>
                </a:lnTo>
                <a:lnTo>
                  <a:pt x="396" y="942"/>
                </a:lnTo>
                <a:lnTo>
                  <a:pt x="392" y="949"/>
                </a:lnTo>
                <a:lnTo>
                  <a:pt x="392" y="949"/>
                </a:lnTo>
                <a:lnTo>
                  <a:pt x="379" y="964"/>
                </a:lnTo>
                <a:lnTo>
                  <a:pt x="366" y="981"/>
                </a:lnTo>
                <a:lnTo>
                  <a:pt x="354" y="1000"/>
                </a:lnTo>
                <a:lnTo>
                  <a:pt x="342" y="1019"/>
                </a:lnTo>
                <a:lnTo>
                  <a:pt x="342" y="1019"/>
                </a:lnTo>
                <a:lnTo>
                  <a:pt x="349" y="1015"/>
                </a:lnTo>
                <a:lnTo>
                  <a:pt x="355" y="1011"/>
                </a:lnTo>
                <a:lnTo>
                  <a:pt x="359" y="1005"/>
                </a:lnTo>
                <a:lnTo>
                  <a:pt x="363" y="1000"/>
                </a:lnTo>
                <a:lnTo>
                  <a:pt x="372" y="988"/>
                </a:lnTo>
                <a:lnTo>
                  <a:pt x="376" y="984"/>
                </a:lnTo>
                <a:lnTo>
                  <a:pt x="383" y="979"/>
                </a:lnTo>
                <a:lnTo>
                  <a:pt x="383" y="979"/>
                </a:lnTo>
                <a:lnTo>
                  <a:pt x="383" y="981"/>
                </a:lnTo>
                <a:lnTo>
                  <a:pt x="382" y="986"/>
                </a:lnTo>
                <a:lnTo>
                  <a:pt x="378" y="991"/>
                </a:lnTo>
                <a:lnTo>
                  <a:pt x="373" y="997"/>
                </a:lnTo>
                <a:lnTo>
                  <a:pt x="372" y="1001"/>
                </a:lnTo>
                <a:lnTo>
                  <a:pt x="372" y="1005"/>
                </a:lnTo>
                <a:lnTo>
                  <a:pt x="372" y="1005"/>
                </a:lnTo>
                <a:lnTo>
                  <a:pt x="371" y="1007"/>
                </a:lnTo>
                <a:lnTo>
                  <a:pt x="368" y="1008"/>
                </a:lnTo>
                <a:lnTo>
                  <a:pt x="362" y="1014"/>
                </a:lnTo>
                <a:lnTo>
                  <a:pt x="361" y="1015"/>
                </a:lnTo>
                <a:lnTo>
                  <a:pt x="361" y="1018"/>
                </a:lnTo>
                <a:lnTo>
                  <a:pt x="362" y="1019"/>
                </a:lnTo>
                <a:lnTo>
                  <a:pt x="366" y="1022"/>
                </a:lnTo>
                <a:lnTo>
                  <a:pt x="366" y="1022"/>
                </a:lnTo>
                <a:lnTo>
                  <a:pt x="380" y="1025"/>
                </a:lnTo>
                <a:lnTo>
                  <a:pt x="394" y="1026"/>
                </a:lnTo>
                <a:lnTo>
                  <a:pt x="421" y="1029"/>
                </a:lnTo>
                <a:lnTo>
                  <a:pt x="421" y="1029"/>
                </a:lnTo>
                <a:lnTo>
                  <a:pt x="424" y="1018"/>
                </a:lnTo>
                <a:lnTo>
                  <a:pt x="430" y="1007"/>
                </a:lnTo>
                <a:lnTo>
                  <a:pt x="437" y="997"/>
                </a:lnTo>
                <a:lnTo>
                  <a:pt x="444" y="987"/>
                </a:lnTo>
                <a:lnTo>
                  <a:pt x="459" y="970"/>
                </a:lnTo>
                <a:lnTo>
                  <a:pt x="465" y="963"/>
                </a:lnTo>
                <a:lnTo>
                  <a:pt x="466" y="957"/>
                </a:lnTo>
                <a:lnTo>
                  <a:pt x="466" y="957"/>
                </a:lnTo>
                <a:lnTo>
                  <a:pt x="479" y="939"/>
                </a:lnTo>
                <a:lnTo>
                  <a:pt x="493" y="921"/>
                </a:lnTo>
                <a:lnTo>
                  <a:pt x="507" y="903"/>
                </a:lnTo>
                <a:lnTo>
                  <a:pt x="514" y="893"/>
                </a:lnTo>
                <a:lnTo>
                  <a:pt x="519" y="880"/>
                </a:lnTo>
                <a:lnTo>
                  <a:pt x="519" y="880"/>
                </a:lnTo>
                <a:lnTo>
                  <a:pt x="500" y="893"/>
                </a:lnTo>
                <a:lnTo>
                  <a:pt x="482" y="905"/>
                </a:lnTo>
                <a:lnTo>
                  <a:pt x="463" y="918"/>
                </a:lnTo>
                <a:lnTo>
                  <a:pt x="446" y="932"/>
                </a:lnTo>
                <a:lnTo>
                  <a:pt x="414" y="960"/>
                </a:lnTo>
                <a:lnTo>
                  <a:pt x="385" y="988"/>
                </a:lnTo>
                <a:lnTo>
                  <a:pt x="385" y="988"/>
                </a:lnTo>
                <a:lnTo>
                  <a:pt x="396" y="972"/>
                </a:lnTo>
                <a:lnTo>
                  <a:pt x="407" y="956"/>
                </a:lnTo>
                <a:lnTo>
                  <a:pt x="420" y="942"/>
                </a:lnTo>
                <a:lnTo>
                  <a:pt x="435" y="928"/>
                </a:lnTo>
                <a:lnTo>
                  <a:pt x="451" y="915"/>
                </a:lnTo>
                <a:lnTo>
                  <a:pt x="467" y="903"/>
                </a:lnTo>
                <a:lnTo>
                  <a:pt x="503" y="880"/>
                </a:lnTo>
                <a:lnTo>
                  <a:pt x="503" y="880"/>
                </a:lnTo>
                <a:lnTo>
                  <a:pt x="480" y="875"/>
                </a:lnTo>
                <a:lnTo>
                  <a:pt x="458" y="870"/>
                </a:lnTo>
                <a:lnTo>
                  <a:pt x="434" y="868"/>
                </a:lnTo>
                <a:lnTo>
                  <a:pt x="408" y="868"/>
                </a:lnTo>
                <a:lnTo>
                  <a:pt x="359" y="865"/>
                </a:lnTo>
                <a:lnTo>
                  <a:pt x="335" y="862"/>
                </a:lnTo>
                <a:lnTo>
                  <a:pt x="313" y="859"/>
                </a:lnTo>
                <a:lnTo>
                  <a:pt x="313" y="859"/>
                </a:lnTo>
                <a:lnTo>
                  <a:pt x="307" y="872"/>
                </a:lnTo>
                <a:lnTo>
                  <a:pt x="297" y="887"/>
                </a:lnTo>
                <a:lnTo>
                  <a:pt x="278" y="914"/>
                </a:lnTo>
                <a:lnTo>
                  <a:pt x="278" y="914"/>
                </a:lnTo>
                <a:lnTo>
                  <a:pt x="252" y="952"/>
                </a:lnTo>
                <a:lnTo>
                  <a:pt x="240" y="973"/>
                </a:lnTo>
                <a:lnTo>
                  <a:pt x="234" y="983"/>
                </a:lnTo>
                <a:lnTo>
                  <a:pt x="231" y="993"/>
                </a:lnTo>
                <a:lnTo>
                  <a:pt x="231" y="993"/>
                </a:lnTo>
                <a:close/>
                <a:moveTo>
                  <a:pt x="992" y="986"/>
                </a:moveTo>
                <a:lnTo>
                  <a:pt x="992" y="986"/>
                </a:lnTo>
                <a:lnTo>
                  <a:pt x="1021" y="956"/>
                </a:lnTo>
                <a:lnTo>
                  <a:pt x="1037" y="942"/>
                </a:lnTo>
                <a:lnTo>
                  <a:pt x="1053" y="928"/>
                </a:lnTo>
                <a:lnTo>
                  <a:pt x="1070" y="914"/>
                </a:lnTo>
                <a:lnTo>
                  <a:pt x="1089" y="901"/>
                </a:lnTo>
                <a:lnTo>
                  <a:pt x="1110" y="890"/>
                </a:lnTo>
                <a:lnTo>
                  <a:pt x="1131" y="879"/>
                </a:lnTo>
                <a:lnTo>
                  <a:pt x="1131" y="879"/>
                </a:lnTo>
                <a:lnTo>
                  <a:pt x="1129" y="890"/>
                </a:lnTo>
                <a:lnTo>
                  <a:pt x="1127" y="901"/>
                </a:lnTo>
                <a:lnTo>
                  <a:pt x="1122" y="911"/>
                </a:lnTo>
                <a:lnTo>
                  <a:pt x="1115" y="921"/>
                </a:lnTo>
                <a:lnTo>
                  <a:pt x="1108" y="931"/>
                </a:lnTo>
                <a:lnTo>
                  <a:pt x="1101" y="938"/>
                </a:lnTo>
                <a:lnTo>
                  <a:pt x="1090" y="950"/>
                </a:lnTo>
                <a:lnTo>
                  <a:pt x="1093" y="949"/>
                </a:lnTo>
                <a:lnTo>
                  <a:pt x="1090" y="950"/>
                </a:lnTo>
                <a:lnTo>
                  <a:pt x="1090" y="950"/>
                </a:lnTo>
                <a:lnTo>
                  <a:pt x="1075" y="973"/>
                </a:lnTo>
                <a:lnTo>
                  <a:pt x="1056" y="998"/>
                </a:lnTo>
                <a:lnTo>
                  <a:pt x="1039" y="1022"/>
                </a:lnTo>
                <a:lnTo>
                  <a:pt x="1024" y="1046"/>
                </a:lnTo>
                <a:lnTo>
                  <a:pt x="1024" y="1046"/>
                </a:lnTo>
                <a:lnTo>
                  <a:pt x="1032" y="1045"/>
                </a:lnTo>
                <a:lnTo>
                  <a:pt x="1037" y="1043"/>
                </a:lnTo>
                <a:lnTo>
                  <a:pt x="1037" y="1042"/>
                </a:lnTo>
                <a:lnTo>
                  <a:pt x="1035" y="1042"/>
                </a:lnTo>
                <a:lnTo>
                  <a:pt x="1030" y="1043"/>
                </a:lnTo>
                <a:lnTo>
                  <a:pt x="1030" y="1043"/>
                </a:lnTo>
                <a:lnTo>
                  <a:pt x="1042" y="1032"/>
                </a:lnTo>
                <a:lnTo>
                  <a:pt x="1053" y="1019"/>
                </a:lnTo>
                <a:lnTo>
                  <a:pt x="1065" y="1007"/>
                </a:lnTo>
                <a:lnTo>
                  <a:pt x="1070" y="1002"/>
                </a:lnTo>
                <a:lnTo>
                  <a:pt x="1077" y="998"/>
                </a:lnTo>
                <a:lnTo>
                  <a:pt x="1082" y="994"/>
                </a:lnTo>
                <a:lnTo>
                  <a:pt x="1083" y="991"/>
                </a:lnTo>
                <a:lnTo>
                  <a:pt x="1083" y="991"/>
                </a:lnTo>
                <a:lnTo>
                  <a:pt x="1084" y="988"/>
                </a:lnTo>
                <a:lnTo>
                  <a:pt x="1084" y="986"/>
                </a:lnTo>
                <a:lnTo>
                  <a:pt x="1084" y="986"/>
                </a:lnTo>
                <a:lnTo>
                  <a:pt x="1094" y="974"/>
                </a:lnTo>
                <a:lnTo>
                  <a:pt x="1104" y="964"/>
                </a:lnTo>
                <a:lnTo>
                  <a:pt x="1125" y="943"/>
                </a:lnTo>
                <a:lnTo>
                  <a:pt x="1125" y="943"/>
                </a:lnTo>
                <a:lnTo>
                  <a:pt x="1143" y="927"/>
                </a:lnTo>
                <a:lnTo>
                  <a:pt x="1164" y="908"/>
                </a:lnTo>
                <a:lnTo>
                  <a:pt x="1176" y="900"/>
                </a:lnTo>
                <a:lnTo>
                  <a:pt x="1187" y="891"/>
                </a:lnTo>
                <a:lnTo>
                  <a:pt x="1200" y="886"/>
                </a:lnTo>
                <a:lnTo>
                  <a:pt x="1212" y="879"/>
                </a:lnTo>
                <a:lnTo>
                  <a:pt x="1212" y="879"/>
                </a:lnTo>
                <a:lnTo>
                  <a:pt x="1209" y="887"/>
                </a:lnTo>
                <a:lnTo>
                  <a:pt x="1205" y="896"/>
                </a:lnTo>
                <a:lnTo>
                  <a:pt x="1193" y="911"/>
                </a:lnTo>
                <a:lnTo>
                  <a:pt x="1181" y="924"/>
                </a:lnTo>
                <a:lnTo>
                  <a:pt x="1177" y="927"/>
                </a:lnTo>
                <a:lnTo>
                  <a:pt x="1174" y="927"/>
                </a:lnTo>
                <a:lnTo>
                  <a:pt x="1174" y="927"/>
                </a:lnTo>
                <a:lnTo>
                  <a:pt x="1173" y="927"/>
                </a:lnTo>
                <a:lnTo>
                  <a:pt x="1170" y="927"/>
                </a:lnTo>
                <a:lnTo>
                  <a:pt x="1167" y="929"/>
                </a:lnTo>
                <a:lnTo>
                  <a:pt x="1166" y="934"/>
                </a:lnTo>
                <a:lnTo>
                  <a:pt x="1166" y="938"/>
                </a:lnTo>
                <a:lnTo>
                  <a:pt x="1172" y="939"/>
                </a:lnTo>
                <a:lnTo>
                  <a:pt x="1172" y="939"/>
                </a:lnTo>
                <a:lnTo>
                  <a:pt x="1143" y="972"/>
                </a:lnTo>
                <a:lnTo>
                  <a:pt x="1131" y="988"/>
                </a:lnTo>
                <a:lnTo>
                  <a:pt x="1120" y="1007"/>
                </a:lnTo>
                <a:lnTo>
                  <a:pt x="1186" y="942"/>
                </a:lnTo>
                <a:lnTo>
                  <a:pt x="1186" y="942"/>
                </a:lnTo>
                <a:lnTo>
                  <a:pt x="1204" y="925"/>
                </a:lnTo>
                <a:lnTo>
                  <a:pt x="1225" y="907"/>
                </a:lnTo>
                <a:lnTo>
                  <a:pt x="1247" y="891"/>
                </a:lnTo>
                <a:lnTo>
                  <a:pt x="1259" y="886"/>
                </a:lnTo>
                <a:lnTo>
                  <a:pt x="1270" y="880"/>
                </a:lnTo>
                <a:lnTo>
                  <a:pt x="1270" y="880"/>
                </a:lnTo>
                <a:lnTo>
                  <a:pt x="1274" y="882"/>
                </a:lnTo>
                <a:lnTo>
                  <a:pt x="1278" y="883"/>
                </a:lnTo>
                <a:lnTo>
                  <a:pt x="1281" y="886"/>
                </a:lnTo>
                <a:lnTo>
                  <a:pt x="1281" y="887"/>
                </a:lnTo>
                <a:lnTo>
                  <a:pt x="1281" y="889"/>
                </a:lnTo>
                <a:lnTo>
                  <a:pt x="1198" y="1004"/>
                </a:lnTo>
                <a:lnTo>
                  <a:pt x="1198" y="1004"/>
                </a:lnTo>
                <a:lnTo>
                  <a:pt x="1214" y="986"/>
                </a:lnTo>
                <a:lnTo>
                  <a:pt x="1231" y="969"/>
                </a:lnTo>
                <a:lnTo>
                  <a:pt x="1247" y="953"/>
                </a:lnTo>
                <a:lnTo>
                  <a:pt x="1264" y="938"/>
                </a:lnTo>
                <a:lnTo>
                  <a:pt x="1283" y="922"/>
                </a:lnTo>
                <a:lnTo>
                  <a:pt x="1301" y="908"/>
                </a:lnTo>
                <a:lnTo>
                  <a:pt x="1319" y="896"/>
                </a:lnTo>
                <a:lnTo>
                  <a:pt x="1339" y="883"/>
                </a:lnTo>
                <a:lnTo>
                  <a:pt x="1339" y="883"/>
                </a:lnTo>
                <a:lnTo>
                  <a:pt x="1342" y="883"/>
                </a:lnTo>
                <a:lnTo>
                  <a:pt x="1343" y="883"/>
                </a:lnTo>
                <a:lnTo>
                  <a:pt x="1344" y="884"/>
                </a:lnTo>
                <a:lnTo>
                  <a:pt x="1346" y="887"/>
                </a:lnTo>
                <a:lnTo>
                  <a:pt x="1347" y="893"/>
                </a:lnTo>
                <a:lnTo>
                  <a:pt x="1347" y="896"/>
                </a:lnTo>
                <a:lnTo>
                  <a:pt x="1285" y="991"/>
                </a:lnTo>
                <a:lnTo>
                  <a:pt x="1285" y="991"/>
                </a:lnTo>
                <a:lnTo>
                  <a:pt x="1315" y="963"/>
                </a:lnTo>
                <a:lnTo>
                  <a:pt x="1344" y="935"/>
                </a:lnTo>
                <a:lnTo>
                  <a:pt x="1377" y="907"/>
                </a:lnTo>
                <a:lnTo>
                  <a:pt x="1394" y="894"/>
                </a:lnTo>
                <a:lnTo>
                  <a:pt x="1410" y="882"/>
                </a:lnTo>
                <a:lnTo>
                  <a:pt x="1410" y="882"/>
                </a:lnTo>
                <a:lnTo>
                  <a:pt x="1367" y="879"/>
                </a:lnTo>
                <a:lnTo>
                  <a:pt x="1323" y="877"/>
                </a:lnTo>
                <a:lnTo>
                  <a:pt x="1235" y="877"/>
                </a:lnTo>
                <a:lnTo>
                  <a:pt x="1149" y="877"/>
                </a:lnTo>
                <a:lnTo>
                  <a:pt x="1107" y="877"/>
                </a:lnTo>
                <a:lnTo>
                  <a:pt x="1065" y="877"/>
                </a:lnTo>
                <a:lnTo>
                  <a:pt x="1065" y="877"/>
                </a:lnTo>
                <a:lnTo>
                  <a:pt x="1059" y="889"/>
                </a:lnTo>
                <a:lnTo>
                  <a:pt x="1052" y="900"/>
                </a:lnTo>
                <a:lnTo>
                  <a:pt x="1035" y="922"/>
                </a:lnTo>
                <a:lnTo>
                  <a:pt x="1032" y="925"/>
                </a:lnTo>
                <a:lnTo>
                  <a:pt x="1032" y="925"/>
                </a:lnTo>
                <a:lnTo>
                  <a:pt x="1024" y="941"/>
                </a:lnTo>
                <a:lnTo>
                  <a:pt x="1013" y="956"/>
                </a:lnTo>
                <a:lnTo>
                  <a:pt x="992" y="986"/>
                </a:lnTo>
                <a:lnTo>
                  <a:pt x="992" y="986"/>
                </a:lnTo>
                <a:close/>
                <a:moveTo>
                  <a:pt x="1617" y="898"/>
                </a:moveTo>
                <a:lnTo>
                  <a:pt x="1617" y="898"/>
                </a:lnTo>
                <a:lnTo>
                  <a:pt x="1593" y="917"/>
                </a:lnTo>
                <a:lnTo>
                  <a:pt x="1571" y="935"/>
                </a:lnTo>
                <a:lnTo>
                  <a:pt x="1548" y="953"/>
                </a:lnTo>
                <a:lnTo>
                  <a:pt x="1527" y="974"/>
                </a:lnTo>
                <a:lnTo>
                  <a:pt x="1507" y="994"/>
                </a:lnTo>
                <a:lnTo>
                  <a:pt x="1488" y="1016"/>
                </a:lnTo>
                <a:lnTo>
                  <a:pt x="1469" y="1039"/>
                </a:lnTo>
                <a:lnTo>
                  <a:pt x="1451" y="1063"/>
                </a:lnTo>
                <a:lnTo>
                  <a:pt x="1451" y="1063"/>
                </a:lnTo>
                <a:lnTo>
                  <a:pt x="1509" y="1066"/>
                </a:lnTo>
                <a:lnTo>
                  <a:pt x="1535" y="1067"/>
                </a:lnTo>
                <a:lnTo>
                  <a:pt x="1562" y="1066"/>
                </a:lnTo>
                <a:lnTo>
                  <a:pt x="1562" y="1066"/>
                </a:lnTo>
                <a:lnTo>
                  <a:pt x="1594" y="1026"/>
                </a:lnTo>
                <a:lnTo>
                  <a:pt x="1628" y="987"/>
                </a:lnTo>
                <a:lnTo>
                  <a:pt x="1645" y="967"/>
                </a:lnTo>
                <a:lnTo>
                  <a:pt x="1661" y="946"/>
                </a:lnTo>
                <a:lnTo>
                  <a:pt x="1675" y="925"/>
                </a:lnTo>
                <a:lnTo>
                  <a:pt x="1687" y="904"/>
                </a:lnTo>
                <a:lnTo>
                  <a:pt x="1687" y="904"/>
                </a:lnTo>
                <a:lnTo>
                  <a:pt x="1663" y="920"/>
                </a:lnTo>
                <a:lnTo>
                  <a:pt x="1639" y="936"/>
                </a:lnTo>
                <a:lnTo>
                  <a:pt x="1616" y="953"/>
                </a:lnTo>
                <a:lnTo>
                  <a:pt x="1594" y="973"/>
                </a:lnTo>
                <a:lnTo>
                  <a:pt x="1572" y="993"/>
                </a:lnTo>
                <a:lnTo>
                  <a:pt x="1552" y="1012"/>
                </a:lnTo>
                <a:lnTo>
                  <a:pt x="1533" y="1033"/>
                </a:lnTo>
                <a:lnTo>
                  <a:pt x="1513" y="1054"/>
                </a:lnTo>
                <a:lnTo>
                  <a:pt x="1513" y="1054"/>
                </a:lnTo>
                <a:lnTo>
                  <a:pt x="1541" y="1015"/>
                </a:lnTo>
                <a:lnTo>
                  <a:pt x="1571" y="974"/>
                </a:lnTo>
                <a:lnTo>
                  <a:pt x="1602" y="934"/>
                </a:lnTo>
                <a:lnTo>
                  <a:pt x="1632" y="891"/>
                </a:lnTo>
                <a:lnTo>
                  <a:pt x="1632" y="891"/>
                </a:lnTo>
                <a:lnTo>
                  <a:pt x="1617" y="898"/>
                </a:lnTo>
                <a:lnTo>
                  <a:pt x="1617" y="898"/>
                </a:lnTo>
                <a:close/>
                <a:moveTo>
                  <a:pt x="2529" y="905"/>
                </a:moveTo>
                <a:lnTo>
                  <a:pt x="2529" y="905"/>
                </a:lnTo>
                <a:lnTo>
                  <a:pt x="2512" y="918"/>
                </a:lnTo>
                <a:lnTo>
                  <a:pt x="2495" y="931"/>
                </a:lnTo>
                <a:lnTo>
                  <a:pt x="2480" y="945"/>
                </a:lnTo>
                <a:lnTo>
                  <a:pt x="2464" y="959"/>
                </a:lnTo>
                <a:lnTo>
                  <a:pt x="2436" y="988"/>
                </a:lnTo>
                <a:lnTo>
                  <a:pt x="2422" y="1001"/>
                </a:lnTo>
                <a:lnTo>
                  <a:pt x="2407" y="1014"/>
                </a:lnTo>
                <a:lnTo>
                  <a:pt x="2407" y="1014"/>
                </a:lnTo>
                <a:lnTo>
                  <a:pt x="2393" y="1028"/>
                </a:lnTo>
                <a:lnTo>
                  <a:pt x="2380" y="1045"/>
                </a:lnTo>
                <a:lnTo>
                  <a:pt x="2369" y="1061"/>
                </a:lnTo>
                <a:lnTo>
                  <a:pt x="2356" y="1077"/>
                </a:lnTo>
                <a:lnTo>
                  <a:pt x="2356" y="1077"/>
                </a:lnTo>
                <a:lnTo>
                  <a:pt x="2388" y="1077"/>
                </a:lnTo>
                <a:lnTo>
                  <a:pt x="2419" y="1077"/>
                </a:lnTo>
                <a:lnTo>
                  <a:pt x="2480" y="1074"/>
                </a:lnTo>
                <a:lnTo>
                  <a:pt x="2480" y="1074"/>
                </a:lnTo>
                <a:lnTo>
                  <a:pt x="2498" y="1046"/>
                </a:lnTo>
                <a:lnTo>
                  <a:pt x="2518" y="1019"/>
                </a:lnTo>
                <a:lnTo>
                  <a:pt x="2557" y="966"/>
                </a:lnTo>
                <a:lnTo>
                  <a:pt x="2560" y="964"/>
                </a:lnTo>
                <a:lnTo>
                  <a:pt x="2563" y="962"/>
                </a:lnTo>
                <a:lnTo>
                  <a:pt x="2564" y="960"/>
                </a:lnTo>
                <a:lnTo>
                  <a:pt x="2567" y="957"/>
                </a:lnTo>
                <a:lnTo>
                  <a:pt x="2567" y="957"/>
                </a:lnTo>
                <a:lnTo>
                  <a:pt x="2568" y="953"/>
                </a:lnTo>
                <a:lnTo>
                  <a:pt x="2570" y="952"/>
                </a:lnTo>
                <a:lnTo>
                  <a:pt x="2571" y="952"/>
                </a:lnTo>
                <a:lnTo>
                  <a:pt x="2571" y="952"/>
                </a:lnTo>
                <a:lnTo>
                  <a:pt x="2573" y="948"/>
                </a:lnTo>
                <a:lnTo>
                  <a:pt x="2573" y="948"/>
                </a:lnTo>
                <a:lnTo>
                  <a:pt x="2575" y="942"/>
                </a:lnTo>
                <a:lnTo>
                  <a:pt x="2581" y="938"/>
                </a:lnTo>
                <a:lnTo>
                  <a:pt x="2585" y="935"/>
                </a:lnTo>
                <a:lnTo>
                  <a:pt x="2591" y="932"/>
                </a:lnTo>
                <a:lnTo>
                  <a:pt x="2591" y="932"/>
                </a:lnTo>
                <a:lnTo>
                  <a:pt x="2591" y="931"/>
                </a:lnTo>
                <a:lnTo>
                  <a:pt x="2591" y="928"/>
                </a:lnTo>
                <a:lnTo>
                  <a:pt x="2592" y="924"/>
                </a:lnTo>
                <a:lnTo>
                  <a:pt x="2592" y="920"/>
                </a:lnTo>
                <a:lnTo>
                  <a:pt x="2591" y="920"/>
                </a:lnTo>
                <a:lnTo>
                  <a:pt x="2589" y="921"/>
                </a:lnTo>
                <a:lnTo>
                  <a:pt x="2589" y="921"/>
                </a:lnTo>
                <a:lnTo>
                  <a:pt x="2554" y="949"/>
                </a:lnTo>
                <a:lnTo>
                  <a:pt x="2519" y="979"/>
                </a:lnTo>
                <a:lnTo>
                  <a:pt x="2487" y="1011"/>
                </a:lnTo>
                <a:lnTo>
                  <a:pt x="2456" y="1043"/>
                </a:lnTo>
                <a:lnTo>
                  <a:pt x="2456" y="1043"/>
                </a:lnTo>
                <a:lnTo>
                  <a:pt x="2450" y="1052"/>
                </a:lnTo>
                <a:lnTo>
                  <a:pt x="2445" y="1060"/>
                </a:lnTo>
                <a:lnTo>
                  <a:pt x="2440" y="1064"/>
                </a:lnTo>
                <a:lnTo>
                  <a:pt x="2436" y="1067"/>
                </a:lnTo>
                <a:lnTo>
                  <a:pt x="2431" y="1068"/>
                </a:lnTo>
                <a:lnTo>
                  <a:pt x="2424" y="1068"/>
                </a:lnTo>
                <a:lnTo>
                  <a:pt x="2424" y="1068"/>
                </a:lnTo>
                <a:lnTo>
                  <a:pt x="2443" y="1035"/>
                </a:lnTo>
                <a:lnTo>
                  <a:pt x="2464" y="1002"/>
                </a:lnTo>
                <a:lnTo>
                  <a:pt x="2487" y="972"/>
                </a:lnTo>
                <a:lnTo>
                  <a:pt x="2508" y="942"/>
                </a:lnTo>
                <a:lnTo>
                  <a:pt x="2508" y="942"/>
                </a:lnTo>
                <a:lnTo>
                  <a:pt x="2509" y="938"/>
                </a:lnTo>
                <a:lnTo>
                  <a:pt x="2512" y="934"/>
                </a:lnTo>
                <a:lnTo>
                  <a:pt x="2519" y="927"/>
                </a:lnTo>
                <a:lnTo>
                  <a:pt x="2522" y="924"/>
                </a:lnTo>
                <a:lnTo>
                  <a:pt x="2526" y="920"/>
                </a:lnTo>
                <a:lnTo>
                  <a:pt x="2528" y="912"/>
                </a:lnTo>
                <a:lnTo>
                  <a:pt x="2529" y="905"/>
                </a:lnTo>
                <a:lnTo>
                  <a:pt x="2529" y="905"/>
                </a:lnTo>
                <a:close/>
                <a:moveTo>
                  <a:pt x="2329" y="969"/>
                </a:moveTo>
                <a:lnTo>
                  <a:pt x="2332" y="964"/>
                </a:lnTo>
                <a:lnTo>
                  <a:pt x="2334" y="962"/>
                </a:lnTo>
                <a:lnTo>
                  <a:pt x="2336" y="957"/>
                </a:lnTo>
                <a:lnTo>
                  <a:pt x="2336" y="957"/>
                </a:lnTo>
                <a:lnTo>
                  <a:pt x="2338" y="953"/>
                </a:lnTo>
                <a:lnTo>
                  <a:pt x="2339" y="952"/>
                </a:lnTo>
                <a:lnTo>
                  <a:pt x="2341" y="950"/>
                </a:lnTo>
                <a:lnTo>
                  <a:pt x="2341" y="950"/>
                </a:lnTo>
                <a:lnTo>
                  <a:pt x="2345" y="945"/>
                </a:lnTo>
                <a:lnTo>
                  <a:pt x="2350" y="939"/>
                </a:lnTo>
                <a:lnTo>
                  <a:pt x="2352" y="936"/>
                </a:lnTo>
                <a:lnTo>
                  <a:pt x="2353" y="932"/>
                </a:lnTo>
                <a:lnTo>
                  <a:pt x="2355" y="929"/>
                </a:lnTo>
                <a:lnTo>
                  <a:pt x="2353" y="927"/>
                </a:lnTo>
                <a:lnTo>
                  <a:pt x="2353" y="927"/>
                </a:lnTo>
                <a:lnTo>
                  <a:pt x="2314" y="962"/>
                </a:lnTo>
                <a:lnTo>
                  <a:pt x="2277" y="1000"/>
                </a:lnTo>
                <a:lnTo>
                  <a:pt x="2242" y="1039"/>
                </a:lnTo>
                <a:lnTo>
                  <a:pt x="2209" y="1081"/>
                </a:lnTo>
                <a:lnTo>
                  <a:pt x="2343" y="1077"/>
                </a:lnTo>
                <a:lnTo>
                  <a:pt x="2343" y="1077"/>
                </a:lnTo>
                <a:lnTo>
                  <a:pt x="2358" y="1050"/>
                </a:lnTo>
                <a:lnTo>
                  <a:pt x="2372" y="1026"/>
                </a:lnTo>
                <a:lnTo>
                  <a:pt x="2387" y="1004"/>
                </a:lnTo>
                <a:lnTo>
                  <a:pt x="2402" y="984"/>
                </a:lnTo>
                <a:lnTo>
                  <a:pt x="2405" y="984"/>
                </a:lnTo>
                <a:lnTo>
                  <a:pt x="2418" y="969"/>
                </a:lnTo>
                <a:lnTo>
                  <a:pt x="2418" y="969"/>
                </a:lnTo>
                <a:lnTo>
                  <a:pt x="2418" y="964"/>
                </a:lnTo>
                <a:lnTo>
                  <a:pt x="2418" y="964"/>
                </a:lnTo>
                <a:lnTo>
                  <a:pt x="2425" y="956"/>
                </a:lnTo>
                <a:lnTo>
                  <a:pt x="2429" y="950"/>
                </a:lnTo>
                <a:lnTo>
                  <a:pt x="2433" y="946"/>
                </a:lnTo>
                <a:lnTo>
                  <a:pt x="2433" y="946"/>
                </a:lnTo>
                <a:lnTo>
                  <a:pt x="2433" y="950"/>
                </a:lnTo>
                <a:lnTo>
                  <a:pt x="2432" y="952"/>
                </a:lnTo>
                <a:lnTo>
                  <a:pt x="2431" y="955"/>
                </a:lnTo>
                <a:lnTo>
                  <a:pt x="2429" y="957"/>
                </a:lnTo>
                <a:lnTo>
                  <a:pt x="2429" y="957"/>
                </a:lnTo>
                <a:lnTo>
                  <a:pt x="2432" y="957"/>
                </a:lnTo>
                <a:lnTo>
                  <a:pt x="2435" y="956"/>
                </a:lnTo>
                <a:lnTo>
                  <a:pt x="2436" y="953"/>
                </a:lnTo>
                <a:lnTo>
                  <a:pt x="2438" y="950"/>
                </a:lnTo>
                <a:lnTo>
                  <a:pt x="2438" y="950"/>
                </a:lnTo>
                <a:lnTo>
                  <a:pt x="2439" y="943"/>
                </a:lnTo>
                <a:lnTo>
                  <a:pt x="2442" y="936"/>
                </a:lnTo>
                <a:lnTo>
                  <a:pt x="2446" y="929"/>
                </a:lnTo>
                <a:lnTo>
                  <a:pt x="2449" y="921"/>
                </a:lnTo>
                <a:lnTo>
                  <a:pt x="2449" y="921"/>
                </a:lnTo>
                <a:lnTo>
                  <a:pt x="2402" y="956"/>
                </a:lnTo>
                <a:lnTo>
                  <a:pt x="2356" y="993"/>
                </a:lnTo>
                <a:lnTo>
                  <a:pt x="2334" y="1011"/>
                </a:lnTo>
                <a:lnTo>
                  <a:pt x="2311" y="1031"/>
                </a:lnTo>
                <a:lnTo>
                  <a:pt x="2291" y="1052"/>
                </a:lnTo>
                <a:lnTo>
                  <a:pt x="2272" y="1073"/>
                </a:lnTo>
                <a:lnTo>
                  <a:pt x="2272" y="1073"/>
                </a:lnTo>
                <a:lnTo>
                  <a:pt x="2270" y="1074"/>
                </a:lnTo>
                <a:lnTo>
                  <a:pt x="2270" y="1073"/>
                </a:lnTo>
                <a:lnTo>
                  <a:pt x="2269" y="1068"/>
                </a:lnTo>
                <a:lnTo>
                  <a:pt x="2268" y="1064"/>
                </a:lnTo>
                <a:lnTo>
                  <a:pt x="2269" y="1060"/>
                </a:lnTo>
                <a:lnTo>
                  <a:pt x="2269" y="1060"/>
                </a:lnTo>
                <a:lnTo>
                  <a:pt x="2282" y="1036"/>
                </a:lnTo>
                <a:lnTo>
                  <a:pt x="2296" y="1014"/>
                </a:lnTo>
                <a:lnTo>
                  <a:pt x="2327" y="970"/>
                </a:lnTo>
                <a:lnTo>
                  <a:pt x="2329" y="969"/>
                </a:lnTo>
                <a:close/>
                <a:moveTo>
                  <a:pt x="1899" y="1078"/>
                </a:moveTo>
                <a:lnTo>
                  <a:pt x="1899" y="1078"/>
                </a:lnTo>
                <a:lnTo>
                  <a:pt x="1904" y="1078"/>
                </a:lnTo>
                <a:lnTo>
                  <a:pt x="1908" y="1075"/>
                </a:lnTo>
                <a:lnTo>
                  <a:pt x="1911" y="1074"/>
                </a:lnTo>
                <a:lnTo>
                  <a:pt x="1912" y="1071"/>
                </a:lnTo>
                <a:lnTo>
                  <a:pt x="1916" y="1066"/>
                </a:lnTo>
                <a:lnTo>
                  <a:pt x="1918" y="1064"/>
                </a:lnTo>
                <a:lnTo>
                  <a:pt x="1919" y="1064"/>
                </a:lnTo>
                <a:lnTo>
                  <a:pt x="1919" y="1064"/>
                </a:lnTo>
                <a:lnTo>
                  <a:pt x="1922" y="1066"/>
                </a:lnTo>
                <a:lnTo>
                  <a:pt x="1923" y="1067"/>
                </a:lnTo>
                <a:lnTo>
                  <a:pt x="1923" y="1068"/>
                </a:lnTo>
                <a:lnTo>
                  <a:pt x="1922" y="1071"/>
                </a:lnTo>
                <a:lnTo>
                  <a:pt x="1912" y="1080"/>
                </a:lnTo>
                <a:lnTo>
                  <a:pt x="1912" y="1080"/>
                </a:lnTo>
                <a:lnTo>
                  <a:pt x="1919" y="1078"/>
                </a:lnTo>
                <a:lnTo>
                  <a:pt x="1926" y="1080"/>
                </a:lnTo>
                <a:lnTo>
                  <a:pt x="1942" y="1081"/>
                </a:lnTo>
                <a:lnTo>
                  <a:pt x="1954" y="1081"/>
                </a:lnTo>
                <a:lnTo>
                  <a:pt x="1960" y="1080"/>
                </a:lnTo>
                <a:lnTo>
                  <a:pt x="1963" y="1078"/>
                </a:lnTo>
                <a:lnTo>
                  <a:pt x="1963" y="1078"/>
                </a:lnTo>
                <a:lnTo>
                  <a:pt x="2032" y="994"/>
                </a:lnTo>
                <a:lnTo>
                  <a:pt x="2067" y="953"/>
                </a:lnTo>
                <a:lnTo>
                  <a:pt x="2099" y="910"/>
                </a:lnTo>
                <a:lnTo>
                  <a:pt x="2099" y="910"/>
                </a:lnTo>
                <a:lnTo>
                  <a:pt x="2084" y="915"/>
                </a:lnTo>
                <a:lnTo>
                  <a:pt x="2076" y="918"/>
                </a:lnTo>
                <a:lnTo>
                  <a:pt x="2071" y="922"/>
                </a:lnTo>
                <a:lnTo>
                  <a:pt x="1923" y="1057"/>
                </a:lnTo>
                <a:lnTo>
                  <a:pt x="1923" y="1057"/>
                </a:lnTo>
                <a:lnTo>
                  <a:pt x="1958" y="1018"/>
                </a:lnTo>
                <a:lnTo>
                  <a:pt x="1995" y="979"/>
                </a:lnTo>
                <a:lnTo>
                  <a:pt x="2034" y="942"/>
                </a:lnTo>
                <a:lnTo>
                  <a:pt x="2055" y="925"/>
                </a:lnTo>
                <a:lnTo>
                  <a:pt x="2075" y="908"/>
                </a:lnTo>
                <a:lnTo>
                  <a:pt x="2075" y="908"/>
                </a:lnTo>
                <a:lnTo>
                  <a:pt x="2064" y="905"/>
                </a:lnTo>
                <a:lnTo>
                  <a:pt x="2053" y="904"/>
                </a:lnTo>
                <a:lnTo>
                  <a:pt x="2029" y="905"/>
                </a:lnTo>
                <a:lnTo>
                  <a:pt x="2029" y="905"/>
                </a:lnTo>
                <a:lnTo>
                  <a:pt x="2023" y="915"/>
                </a:lnTo>
                <a:lnTo>
                  <a:pt x="2016" y="924"/>
                </a:lnTo>
                <a:lnTo>
                  <a:pt x="2010" y="932"/>
                </a:lnTo>
                <a:lnTo>
                  <a:pt x="2005" y="941"/>
                </a:lnTo>
                <a:lnTo>
                  <a:pt x="2003" y="943"/>
                </a:lnTo>
                <a:lnTo>
                  <a:pt x="2003" y="943"/>
                </a:lnTo>
                <a:lnTo>
                  <a:pt x="1978" y="977"/>
                </a:lnTo>
                <a:lnTo>
                  <a:pt x="1951" y="1009"/>
                </a:lnTo>
                <a:lnTo>
                  <a:pt x="1925" y="1043"/>
                </a:lnTo>
                <a:lnTo>
                  <a:pt x="1899" y="1078"/>
                </a:lnTo>
                <a:lnTo>
                  <a:pt x="1899" y="1078"/>
                </a:lnTo>
                <a:close/>
                <a:moveTo>
                  <a:pt x="248" y="839"/>
                </a:moveTo>
                <a:lnTo>
                  <a:pt x="248" y="839"/>
                </a:lnTo>
                <a:lnTo>
                  <a:pt x="243" y="858"/>
                </a:lnTo>
                <a:lnTo>
                  <a:pt x="234" y="877"/>
                </a:lnTo>
                <a:lnTo>
                  <a:pt x="224" y="894"/>
                </a:lnTo>
                <a:lnTo>
                  <a:pt x="213" y="912"/>
                </a:lnTo>
                <a:lnTo>
                  <a:pt x="191" y="945"/>
                </a:lnTo>
                <a:lnTo>
                  <a:pt x="168" y="977"/>
                </a:lnTo>
                <a:lnTo>
                  <a:pt x="168" y="977"/>
                </a:lnTo>
                <a:lnTo>
                  <a:pt x="177" y="970"/>
                </a:lnTo>
                <a:lnTo>
                  <a:pt x="184" y="963"/>
                </a:lnTo>
                <a:lnTo>
                  <a:pt x="189" y="956"/>
                </a:lnTo>
                <a:lnTo>
                  <a:pt x="198" y="949"/>
                </a:lnTo>
                <a:lnTo>
                  <a:pt x="203" y="943"/>
                </a:lnTo>
                <a:lnTo>
                  <a:pt x="203" y="943"/>
                </a:lnTo>
                <a:lnTo>
                  <a:pt x="203" y="945"/>
                </a:lnTo>
                <a:lnTo>
                  <a:pt x="203" y="948"/>
                </a:lnTo>
                <a:lnTo>
                  <a:pt x="200" y="949"/>
                </a:lnTo>
                <a:lnTo>
                  <a:pt x="198" y="949"/>
                </a:lnTo>
                <a:lnTo>
                  <a:pt x="198" y="949"/>
                </a:lnTo>
                <a:lnTo>
                  <a:pt x="196" y="955"/>
                </a:lnTo>
                <a:lnTo>
                  <a:pt x="193" y="960"/>
                </a:lnTo>
                <a:lnTo>
                  <a:pt x="188" y="970"/>
                </a:lnTo>
                <a:lnTo>
                  <a:pt x="170" y="987"/>
                </a:lnTo>
                <a:lnTo>
                  <a:pt x="170" y="987"/>
                </a:lnTo>
                <a:lnTo>
                  <a:pt x="181" y="991"/>
                </a:lnTo>
                <a:lnTo>
                  <a:pt x="193" y="995"/>
                </a:lnTo>
                <a:lnTo>
                  <a:pt x="202" y="995"/>
                </a:lnTo>
                <a:lnTo>
                  <a:pt x="206" y="995"/>
                </a:lnTo>
                <a:lnTo>
                  <a:pt x="208" y="994"/>
                </a:lnTo>
                <a:lnTo>
                  <a:pt x="208" y="994"/>
                </a:lnTo>
                <a:lnTo>
                  <a:pt x="229" y="963"/>
                </a:lnTo>
                <a:lnTo>
                  <a:pt x="250" y="932"/>
                </a:lnTo>
                <a:lnTo>
                  <a:pt x="293" y="875"/>
                </a:lnTo>
                <a:lnTo>
                  <a:pt x="293" y="875"/>
                </a:lnTo>
                <a:lnTo>
                  <a:pt x="271" y="891"/>
                </a:lnTo>
                <a:lnTo>
                  <a:pt x="250" y="910"/>
                </a:lnTo>
                <a:lnTo>
                  <a:pt x="229" y="929"/>
                </a:lnTo>
                <a:lnTo>
                  <a:pt x="209" y="948"/>
                </a:lnTo>
                <a:lnTo>
                  <a:pt x="209" y="948"/>
                </a:lnTo>
                <a:lnTo>
                  <a:pt x="219" y="935"/>
                </a:lnTo>
                <a:lnTo>
                  <a:pt x="229" y="921"/>
                </a:lnTo>
                <a:lnTo>
                  <a:pt x="238" y="908"/>
                </a:lnTo>
                <a:lnTo>
                  <a:pt x="251" y="896"/>
                </a:lnTo>
                <a:lnTo>
                  <a:pt x="262" y="884"/>
                </a:lnTo>
                <a:lnTo>
                  <a:pt x="276" y="873"/>
                </a:lnTo>
                <a:lnTo>
                  <a:pt x="290" y="863"/>
                </a:lnTo>
                <a:lnTo>
                  <a:pt x="304" y="853"/>
                </a:lnTo>
                <a:lnTo>
                  <a:pt x="304" y="853"/>
                </a:lnTo>
                <a:lnTo>
                  <a:pt x="267" y="842"/>
                </a:lnTo>
                <a:lnTo>
                  <a:pt x="248" y="837"/>
                </a:lnTo>
                <a:lnTo>
                  <a:pt x="240" y="832"/>
                </a:lnTo>
                <a:lnTo>
                  <a:pt x="233" y="827"/>
                </a:lnTo>
                <a:lnTo>
                  <a:pt x="233" y="827"/>
                </a:lnTo>
                <a:lnTo>
                  <a:pt x="230" y="832"/>
                </a:lnTo>
                <a:lnTo>
                  <a:pt x="226" y="838"/>
                </a:lnTo>
                <a:lnTo>
                  <a:pt x="216" y="848"/>
                </a:lnTo>
                <a:lnTo>
                  <a:pt x="205" y="858"/>
                </a:lnTo>
                <a:lnTo>
                  <a:pt x="200" y="862"/>
                </a:lnTo>
                <a:lnTo>
                  <a:pt x="196" y="868"/>
                </a:lnTo>
                <a:lnTo>
                  <a:pt x="200" y="869"/>
                </a:lnTo>
                <a:lnTo>
                  <a:pt x="200" y="869"/>
                </a:lnTo>
                <a:lnTo>
                  <a:pt x="200" y="872"/>
                </a:lnTo>
                <a:lnTo>
                  <a:pt x="199" y="875"/>
                </a:lnTo>
                <a:lnTo>
                  <a:pt x="140" y="960"/>
                </a:lnTo>
                <a:lnTo>
                  <a:pt x="140" y="960"/>
                </a:lnTo>
                <a:lnTo>
                  <a:pt x="146" y="959"/>
                </a:lnTo>
                <a:lnTo>
                  <a:pt x="150" y="956"/>
                </a:lnTo>
                <a:lnTo>
                  <a:pt x="160" y="949"/>
                </a:lnTo>
                <a:lnTo>
                  <a:pt x="164" y="946"/>
                </a:lnTo>
                <a:lnTo>
                  <a:pt x="168" y="945"/>
                </a:lnTo>
                <a:lnTo>
                  <a:pt x="172" y="945"/>
                </a:lnTo>
                <a:lnTo>
                  <a:pt x="175" y="946"/>
                </a:lnTo>
                <a:lnTo>
                  <a:pt x="175" y="946"/>
                </a:lnTo>
                <a:lnTo>
                  <a:pt x="195" y="922"/>
                </a:lnTo>
                <a:lnTo>
                  <a:pt x="215" y="896"/>
                </a:lnTo>
                <a:lnTo>
                  <a:pt x="231" y="868"/>
                </a:lnTo>
                <a:lnTo>
                  <a:pt x="248" y="839"/>
                </a:lnTo>
                <a:lnTo>
                  <a:pt x="248" y="839"/>
                </a:lnTo>
                <a:close/>
                <a:moveTo>
                  <a:pt x="2275" y="962"/>
                </a:moveTo>
                <a:lnTo>
                  <a:pt x="2276" y="960"/>
                </a:lnTo>
                <a:lnTo>
                  <a:pt x="2276" y="960"/>
                </a:lnTo>
                <a:lnTo>
                  <a:pt x="2283" y="950"/>
                </a:lnTo>
                <a:lnTo>
                  <a:pt x="2289" y="939"/>
                </a:lnTo>
                <a:lnTo>
                  <a:pt x="2293" y="929"/>
                </a:lnTo>
                <a:lnTo>
                  <a:pt x="2297" y="917"/>
                </a:lnTo>
                <a:lnTo>
                  <a:pt x="2297" y="917"/>
                </a:lnTo>
                <a:lnTo>
                  <a:pt x="2289" y="921"/>
                </a:lnTo>
                <a:lnTo>
                  <a:pt x="2282" y="925"/>
                </a:lnTo>
                <a:lnTo>
                  <a:pt x="2282" y="925"/>
                </a:lnTo>
                <a:lnTo>
                  <a:pt x="2241" y="960"/>
                </a:lnTo>
                <a:lnTo>
                  <a:pt x="2200" y="998"/>
                </a:lnTo>
                <a:lnTo>
                  <a:pt x="2162" y="1038"/>
                </a:lnTo>
                <a:lnTo>
                  <a:pt x="2124" y="1080"/>
                </a:lnTo>
                <a:lnTo>
                  <a:pt x="2124" y="1080"/>
                </a:lnTo>
                <a:lnTo>
                  <a:pt x="2144" y="1081"/>
                </a:lnTo>
                <a:lnTo>
                  <a:pt x="2161" y="1081"/>
                </a:lnTo>
                <a:lnTo>
                  <a:pt x="2178" y="1080"/>
                </a:lnTo>
                <a:lnTo>
                  <a:pt x="2193" y="1080"/>
                </a:lnTo>
                <a:lnTo>
                  <a:pt x="2193" y="1080"/>
                </a:lnTo>
                <a:lnTo>
                  <a:pt x="2210" y="1054"/>
                </a:lnTo>
                <a:lnTo>
                  <a:pt x="2227" y="1029"/>
                </a:lnTo>
                <a:lnTo>
                  <a:pt x="2244" y="1005"/>
                </a:lnTo>
                <a:lnTo>
                  <a:pt x="2263" y="981"/>
                </a:lnTo>
                <a:lnTo>
                  <a:pt x="2263" y="977"/>
                </a:lnTo>
                <a:lnTo>
                  <a:pt x="2275" y="962"/>
                </a:lnTo>
                <a:close/>
                <a:moveTo>
                  <a:pt x="444" y="1031"/>
                </a:moveTo>
                <a:lnTo>
                  <a:pt x="489" y="1033"/>
                </a:lnTo>
                <a:lnTo>
                  <a:pt x="489" y="1033"/>
                </a:lnTo>
                <a:lnTo>
                  <a:pt x="501" y="1011"/>
                </a:lnTo>
                <a:lnTo>
                  <a:pt x="515" y="990"/>
                </a:lnTo>
                <a:lnTo>
                  <a:pt x="546" y="950"/>
                </a:lnTo>
                <a:lnTo>
                  <a:pt x="546" y="950"/>
                </a:lnTo>
                <a:lnTo>
                  <a:pt x="546" y="949"/>
                </a:lnTo>
                <a:lnTo>
                  <a:pt x="590" y="893"/>
                </a:lnTo>
                <a:lnTo>
                  <a:pt x="590" y="893"/>
                </a:lnTo>
                <a:lnTo>
                  <a:pt x="573" y="903"/>
                </a:lnTo>
                <a:lnTo>
                  <a:pt x="556" y="915"/>
                </a:lnTo>
                <a:lnTo>
                  <a:pt x="539" y="931"/>
                </a:lnTo>
                <a:lnTo>
                  <a:pt x="522" y="946"/>
                </a:lnTo>
                <a:lnTo>
                  <a:pt x="522" y="946"/>
                </a:lnTo>
                <a:lnTo>
                  <a:pt x="501" y="966"/>
                </a:lnTo>
                <a:lnTo>
                  <a:pt x="491" y="974"/>
                </a:lnTo>
                <a:lnTo>
                  <a:pt x="490" y="974"/>
                </a:lnTo>
                <a:lnTo>
                  <a:pt x="490" y="974"/>
                </a:lnTo>
                <a:lnTo>
                  <a:pt x="494" y="970"/>
                </a:lnTo>
                <a:lnTo>
                  <a:pt x="487" y="966"/>
                </a:lnTo>
                <a:lnTo>
                  <a:pt x="487" y="966"/>
                </a:lnTo>
                <a:lnTo>
                  <a:pt x="505" y="946"/>
                </a:lnTo>
                <a:lnTo>
                  <a:pt x="525" y="928"/>
                </a:lnTo>
                <a:lnTo>
                  <a:pt x="566" y="891"/>
                </a:lnTo>
                <a:lnTo>
                  <a:pt x="531" y="886"/>
                </a:lnTo>
                <a:lnTo>
                  <a:pt x="531" y="886"/>
                </a:lnTo>
                <a:lnTo>
                  <a:pt x="511" y="918"/>
                </a:lnTo>
                <a:lnTo>
                  <a:pt x="489" y="948"/>
                </a:lnTo>
                <a:lnTo>
                  <a:pt x="466" y="977"/>
                </a:lnTo>
                <a:lnTo>
                  <a:pt x="444" y="1008"/>
                </a:lnTo>
                <a:lnTo>
                  <a:pt x="444" y="1008"/>
                </a:lnTo>
                <a:lnTo>
                  <a:pt x="442" y="1011"/>
                </a:lnTo>
                <a:lnTo>
                  <a:pt x="444" y="1011"/>
                </a:lnTo>
                <a:lnTo>
                  <a:pt x="448" y="1009"/>
                </a:lnTo>
                <a:lnTo>
                  <a:pt x="452" y="1008"/>
                </a:lnTo>
                <a:lnTo>
                  <a:pt x="458" y="1007"/>
                </a:lnTo>
                <a:lnTo>
                  <a:pt x="458" y="1007"/>
                </a:lnTo>
                <a:lnTo>
                  <a:pt x="452" y="1012"/>
                </a:lnTo>
                <a:lnTo>
                  <a:pt x="446" y="1018"/>
                </a:lnTo>
                <a:lnTo>
                  <a:pt x="445" y="1021"/>
                </a:lnTo>
                <a:lnTo>
                  <a:pt x="444" y="1023"/>
                </a:lnTo>
                <a:lnTo>
                  <a:pt x="442" y="1026"/>
                </a:lnTo>
                <a:lnTo>
                  <a:pt x="444" y="1031"/>
                </a:lnTo>
                <a:lnTo>
                  <a:pt x="444" y="1031"/>
                </a:lnTo>
                <a:close/>
                <a:moveTo>
                  <a:pt x="1486" y="903"/>
                </a:moveTo>
                <a:lnTo>
                  <a:pt x="1486" y="903"/>
                </a:lnTo>
                <a:lnTo>
                  <a:pt x="1438" y="936"/>
                </a:lnTo>
                <a:lnTo>
                  <a:pt x="1416" y="953"/>
                </a:lnTo>
                <a:lnTo>
                  <a:pt x="1395" y="972"/>
                </a:lnTo>
                <a:lnTo>
                  <a:pt x="1374" y="991"/>
                </a:lnTo>
                <a:lnTo>
                  <a:pt x="1354" y="1012"/>
                </a:lnTo>
                <a:lnTo>
                  <a:pt x="1335" y="1035"/>
                </a:lnTo>
                <a:lnTo>
                  <a:pt x="1318" y="1059"/>
                </a:lnTo>
                <a:lnTo>
                  <a:pt x="1318" y="1059"/>
                </a:lnTo>
                <a:lnTo>
                  <a:pt x="1335" y="1061"/>
                </a:lnTo>
                <a:lnTo>
                  <a:pt x="1350" y="1063"/>
                </a:lnTo>
                <a:lnTo>
                  <a:pt x="1364" y="1063"/>
                </a:lnTo>
                <a:lnTo>
                  <a:pt x="1368" y="1061"/>
                </a:lnTo>
                <a:lnTo>
                  <a:pt x="1372" y="1059"/>
                </a:lnTo>
                <a:lnTo>
                  <a:pt x="1372" y="1059"/>
                </a:lnTo>
                <a:lnTo>
                  <a:pt x="1387" y="1039"/>
                </a:lnTo>
                <a:lnTo>
                  <a:pt x="1401" y="1019"/>
                </a:lnTo>
                <a:lnTo>
                  <a:pt x="1433" y="980"/>
                </a:lnTo>
                <a:lnTo>
                  <a:pt x="1464" y="942"/>
                </a:lnTo>
                <a:lnTo>
                  <a:pt x="1478" y="922"/>
                </a:lnTo>
                <a:lnTo>
                  <a:pt x="1490" y="903"/>
                </a:lnTo>
                <a:lnTo>
                  <a:pt x="1490" y="903"/>
                </a:lnTo>
                <a:lnTo>
                  <a:pt x="1488" y="903"/>
                </a:lnTo>
                <a:lnTo>
                  <a:pt x="1486" y="903"/>
                </a:lnTo>
                <a:lnTo>
                  <a:pt x="1486" y="903"/>
                </a:lnTo>
                <a:close/>
                <a:moveTo>
                  <a:pt x="505" y="866"/>
                </a:moveTo>
                <a:lnTo>
                  <a:pt x="505" y="866"/>
                </a:lnTo>
                <a:lnTo>
                  <a:pt x="529" y="872"/>
                </a:lnTo>
                <a:lnTo>
                  <a:pt x="556" y="876"/>
                </a:lnTo>
                <a:lnTo>
                  <a:pt x="609" y="882"/>
                </a:lnTo>
                <a:lnTo>
                  <a:pt x="664" y="884"/>
                </a:lnTo>
                <a:lnTo>
                  <a:pt x="722" y="884"/>
                </a:lnTo>
                <a:lnTo>
                  <a:pt x="779" y="883"/>
                </a:lnTo>
                <a:lnTo>
                  <a:pt x="837" y="879"/>
                </a:lnTo>
                <a:lnTo>
                  <a:pt x="893" y="875"/>
                </a:lnTo>
                <a:lnTo>
                  <a:pt x="948" y="869"/>
                </a:lnTo>
                <a:lnTo>
                  <a:pt x="948" y="869"/>
                </a:lnTo>
                <a:lnTo>
                  <a:pt x="869" y="866"/>
                </a:lnTo>
                <a:lnTo>
                  <a:pt x="792" y="863"/>
                </a:lnTo>
                <a:lnTo>
                  <a:pt x="713" y="860"/>
                </a:lnTo>
                <a:lnTo>
                  <a:pt x="674" y="860"/>
                </a:lnTo>
                <a:lnTo>
                  <a:pt x="633" y="862"/>
                </a:lnTo>
                <a:lnTo>
                  <a:pt x="633" y="862"/>
                </a:lnTo>
                <a:lnTo>
                  <a:pt x="570" y="863"/>
                </a:lnTo>
                <a:lnTo>
                  <a:pt x="538" y="865"/>
                </a:lnTo>
                <a:lnTo>
                  <a:pt x="505" y="866"/>
                </a:lnTo>
                <a:lnTo>
                  <a:pt x="505" y="866"/>
                </a:lnTo>
                <a:close/>
                <a:moveTo>
                  <a:pt x="2050" y="1008"/>
                </a:moveTo>
                <a:lnTo>
                  <a:pt x="2050" y="1008"/>
                </a:lnTo>
                <a:lnTo>
                  <a:pt x="2016" y="1042"/>
                </a:lnTo>
                <a:lnTo>
                  <a:pt x="1999" y="1059"/>
                </a:lnTo>
                <a:lnTo>
                  <a:pt x="1984" y="1077"/>
                </a:lnTo>
                <a:lnTo>
                  <a:pt x="1984" y="1077"/>
                </a:lnTo>
                <a:lnTo>
                  <a:pt x="1991" y="1080"/>
                </a:lnTo>
                <a:lnTo>
                  <a:pt x="1998" y="1081"/>
                </a:lnTo>
                <a:lnTo>
                  <a:pt x="2005" y="1081"/>
                </a:lnTo>
                <a:lnTo>
                  <a:pt x="2012" y="1081"/>
                </a:lnTo>
                <a:lnTo>
                  <a:pt x="2027" y="1080"/>
                </a:lnTo>
                <a:lnTo>
                  <a:pt x="2034" y="1080"/>
                </a:lnTo>
                <a:lnTo>
                  <a:pt x="2041" y="1081"/>
                </a:lnTo>
                <a:lnTo>
                  <a:pt x="2041" y="1081"/>
                </a:lnTo>
                <a:lnTo>
                  <a:pt x="2071" y="1040"/>
                </a:lnTo>
                <a:lnTo>
                  <a:pt x="2102" y="1001"/>
                </a:lnTo>
                <a:lnTo>
                  <a:pt x="2166" y="918"/>
                </a:lnTo>
                <a:lnTo>
                  <a:pt x="2166" y="918"/>
                </a:lnTo>
                <a:lnTo>
                  <a:pt x="2166" y="917"/>
                </a:lnTo>
                <a:lnTo>
                  <a:pt x="2165" y="912"/>
                </a:lnTo>
                <a:lnTo>
                  <a:pt x="2162" y="910"/>
                </a:lnTo>
                <a:lnTo>
                  <a:pt x="2161" y="910"/>
                </a:lnTo>
                <a:lnTo>
                  <a:pt x="2159" y="910"/>
                </a:lnTo>
                <a:lnTo>
                  <a:pt x="2159" y="910"/>
                </a:lnTo>
                <a:lnTo>
                  <a:pt x="2130" y="935"/>
                </a:lnTo>
                <a:lnTo>
                  <a:pt x="2102" y="959"/>
                </a:lnTo>
                <a:lnTo>
                  <a:pt x="2075" y="984"/>
                </a:lnTo>
                <a:lnTo>
                  <a:pt x="2050" y="1008"/>
                </a:lnTo>
                <a:lnTo>
                  <a:pt x="2050" y="1008"/>
                </a:lnTo>
                <a:close/>
                <a:moveTo>
                  <a:pt x="1558" y="893"/>
                </a:moveTo>
                <a:lnTo>
                  <a:pt x="1558" y="893"/>
                </a:lnTo>
                <a:lnTo>
                  <a:pt x="1533" y="911"/>
                </a:lnTo>
                <a:lnTo>
                  <a:pt x="1507" y="929"/>
                </a:lnTo>
                <a:lnTo>
                  <a:pt x="1485" y="949"/>
                </a:lnTo>
                <a:lnTo>
                  <a:pt x="1462" y="970"/>
                </a:lnTo>
                <a:lnTo>
                  <a:pt x="1443" y="991"/>
                </a:lnTo>
                <a:lnTo>
                  <a:pt x="1423" y="1014"/>
                </a:lnTo>
                <a:lnTo>
                  <a:pt x="1405" y="1038"/>
                </a:lnTo>
                <a:lnTo>
                  <a:pt x="1388" y="1061"/>
                </a:lnTo>
                <a:lnTo>
                  <a:pt x="1388" y="1061"/>
                </a:lnTo>
                <a:lnTo>
                  <a:pt x="1416" y="1063"/>
                </a:lnTo>
                <a:lnTo>
                  <a:pt x="1430" y="1064"/>
                </a:lnTo>
                <a:lnTo>
                  <a:pt x="1436" y="1063"/>
                </a:lnTo>
                <a:lnTo>
                  <a:pt x="1438" y="1061"/>
                </a:lnTo>
                <a:lnTo>
                  <a:pt x="1513" y="962"/>
                </a:lnTo>
                <a:lnTo>
                  <a:pt x="1513" y="962"/>
                </a:lnTo>
                <a:lnTo>
                  <a:pt x="1535" y="931"/>
                </a:lnTo>
                <a:lnTo>
                  <a:pt x="1548" y="914"/>
                </a:lnTo>
                <a:lnTo>
                  <a:pt x="1552" y="904"/>
                </a:lnTo>
                <a:lnTo>
                  <a:pt x="1558" y="893"/>
                </a:lnTo>
                <a:lnTo>
                  <a:pt x="1558" y="893"/>
                </a:lnTo>
                <a:close/>
                <a:moveTo>
                  <a:pt x="2788" y="931"/>
                </a:moveTo>
                <a:lnTo>
                  <a:pt x="2788" y="931"/>
                </a:lnTo>
                <a:lnTo>
                  <a:pt x="2786" y="929"/>
                </a:lnTo>
                <a:lnTo>
                  <a:pt x="2786" y="927"/>
                </a:lnTo>
                <a:lnTo>
                  <a:pt x="2788" y="924"/>
                </a:lnTo>
                <a:lnTo>
                  <a:pt x="2790" y="922"/>
                </a:lnTo>
                <a:lnTo>
                  <a:pt x="2796" y="921"/>
                </a:lnTo>
                <a:lnTo>
                  <a:pt x="2796" y="921"/>
                </a:lnTo>
                <a:lnTo>
                  <a:pt x="2796" y="915"/>
                </a:lnTo>
                <a:lnTo>
                  <a:pt x="2799" y="911"/>
                </a:lnTo>
                <a:lnTo>
                  <a:pt x="2806" y="903"/>
                </a:lnTo>
                <a:lnTo>
                  <a:pt x="2814" y="893"/>
                </a:lnTo>
                <a:lnTo>
                  <a:pt x="2818" y="886"/>
                </a:lnTo>
                <a:lnTo>
                  <a:pt x="2821" y="879"/>
                </a:lnTo>
                <a:lnTo>
                  <a:pt x="2821" y="879"/>
                </a:lnTo>
                <a:lnTo>
                  <a:pt x="2793" y="898"/>
                </a:lnTo>
                <a:lnTo>
                  <a:pt x="2765" y="918"/>
                </a:lnTo>
                <a:lnTo>
                  <a:pt x="2740" y="939"/>
                </a:lnTo>
                <a:lnTo>
                  <a:pt x="2714" y="962"/>
                </a:lnTo>
                <a:lnTo>
                  <a:pt x="2692" y="984"/>
                </a:lnTo>
                <a:lnTo>
                  <a:pt x="2669" y="1009"/>
                </a:lnTo>
                <a:lnTo>
                  <a:pt x="2648" y="1035"/>
                </a:lnTo>
                <a:lnTo>
                  <a:pt x="2629" y="1060"/>
                </a:lnTo>
                <a:lnTo>
                  <a:pt x="2629" y="1060"/>
                </a:lnTo>
                <a:lnTo>
                  <a:pt x="2647" y="1057"/>
                </a:lnTo>
                <a:lnTo>
                  <a:pt x="2662" y="1053"/>
                </a:lnTo>
                <a:lnTo>
                  <a:pt x="2677" y="1047"/>
                </a:lnTo>
                <a:lnTo>
                  <a:pt x="2689" y="1043"/>
                </a:lnTo>
                <a:lnTo>
                  <a:pt x="2776" y="941"/>
                </a:lnTo>
                <a:lnTo>
                  <a:pt x="2776" y="941"/>
                </a:lnTo>
                <a:lnTo>
                  <a:pt x="2780" y="939"/>
                </a:lnTo>
                <a:lnTo>
                  <a:pt x="2785" y="938"/>
                </a:lnTo>
                <a:lnTo>
                  <a:pt x="2788" y="935"/>
                </a:lnTo>
                <a:lnTo>
                  <a:pt x="2788" y="931"/>
                </a:lnTo>
                <a:lnTo>
                  <a:pt x="2788" y="931"/>
                </a:lnTo>
                <a:close/>
                <a:moveTo>
                  <a:pt x="1167" y="1049"/>
                </a:moveTo>
                <a:lnTo>
                  <a:pt x="1167" y="1049"/>
                </a:lnTo>
                <a:lnTo>
                  <a:pt x="1181" y="1053"/>
                </a:lnTo>
                <a:lnTo>
                  <a:pt x="1197" y="1056"/>
                </a:lnTo>
                <a:lnTo>
                  <a:pt x="1211" y="1057"/>
                </a:lnTo>
                <a:lnTo>
                  <a:pt x="1223" y="1057"/>
                </a:lnTo>
                <a:lnTo>
                  <a:pt x="1223" y="1057"/>
                </a:lnTo>
                <a:lnTo>
                  <a:pt x="1249" y="1021"/>
                </a:lnTo>
                <a:lnTo>
                  <a:pt x="1274" y="986"/>
                </a:lnTo>
                <a:lnTo>
                  <a:pt x="1323" y="915"/>
                </a:lnTo>
                <a:lnTo>
                  <a:pt x="1323" y="915"/>
                </a:lnTo>
                <a:lnTo>
                  <a:pt x="1329" y="907"/>
                </a:lnTo>
                <a:lnTo>
                  <a:pt x="1330" y="903"/>
                </a:lnTo>
                <a:lnTo>
                  <a:pt x="1332" y="897"/>
                </a:lnTo>
                <a:lnTo>
                  <a:pt x="1332" y="897"/>
                </a:lnTo>
                <a:lnTo>
                  <a:pt x="1315" y="908"/>
                </a:lnTo>
                <a:lnTo>
                  <a:pt x="1298" y="921"/>
                </a:lnTo>
                <a:lnTo>
                  <a:pt x="1283" y="934"/>
                </a:lnTo>
                <a:lnTo>
                  <a:pt x="1267" y="948"/>
                </a:lnTo>
                <a:lnTo>
                  <a:pt x="1239" y="976"/>
                </a:lnTo>
                <a:lnTo>
                  <a:pt x="1211" y="1007"/>
                </a:lnTo>
                <a:lnTo>
                  <a:pt x="1208" y="1000"/>
                </a:lnTo>
                <a:lnTo>
                  <a:pt x="1208" y="1000"/>
                </a:lnTo>
                <a:lnTo>
                  <a:pt x="1198" y="1011"/>
                </a:lnTo>
                <a:lnTo>
                  <a:pt x="1188" y="1023"/>
                </a:lnTo>
                <a:lnTo>
                  <a:pt x="1179" y="1036"/>
                </a:lnTo>
                <a:lnTo>
                  <a:pt x="1167" y="1049"/>
                </a:lnTo>
                <a:lnTo>
                  <a:pt x="1167" y="1049"/>
                </a:lnTo>
                <a:close/>
                <a:moveTo>
                  <a:pt x="1263" y="1026"/>
                </a:moveTo>
                <a:lnTo>
                  <a:pt x="1263" y="1026"/>
                </a:lnTo>
                <a:lnTo>
                  <a:pt x="1259" y="1032"/>
                </a:lnTo>
                <a:lnTo>
                  <a:pt x="1253" y="1040"/>
                </a:lnTo>
                <a:lnTo>
                  <a:pt x="1250" y="1050"/>
                </a:lnTo>
                <a:lnTo>
                  <a:pt x="1250" y="1054"/>
                </a:lnTo>
                <a:lnTo>
                  <a:pt x="1250" y="1060"/>
                </a:lnTo>
                <a:lnTo>
                  <a:pt x="1250" y="1060"/>
                </a:lnTo>
                <a:lnTo>
                  <a:pt x="1266" y="1059"/>
                </a:lnTo>
                <a:lnTo>
                  <a:pt x="1281" y="1060"/>
                </a:lnTo>
                <a:lnTo>
                  <a:pt x="1304" y="1061"/>
                </a:lnTo>
                <a:lnTo>
                  <a:pt x="1304" y="1061"/>
                </a:lnTo>
                <a:lnTo>
                  <a:pt x="1313" y="1040"/>
                </a:lnTo>
                <a:lnTo>
                  <a:pt x="1326" y="1021"/>
                </a:lnTo>
                <a:lnTo>
                  <a:pt x="1351" y="980"/>
                </a:lnTo>
                <a:lnTo>
                  <a:pt x="1377" y="943"/>
                </a:lnTo>
                <a:lnTo>
                  <a:pt x="1403" y="910"/>
                </a:lnTo>
                <a:lnTo>
                  <a:pt x="1403" y="910"/>
                </a:lnTo>
                <a:lnTo>
                  <a:pt x="1405" y="907"/>
                </a:lnTo>
                <a:lnTo>
                  <a:pt x="1405" y="904"/>
                </a:lnTo>
                <a:lnTo>
                  <a:pt x="1403" y="898"/>
                </a:lnTo>
                <a:lnTo>
                  <a:pt x="1403" y="898"/>
                </a:lnTo>
                <a:lnTo>
                  <a:pt x="1367" y="929"/>
                </a:lnTo>
                <a:lnTo>
                  <a:pt x="1330" y="962"/>
                </a:lnTo>
                <a:lnTo>
                  <a:pt x="1294" y="994"/>
                </a:lnTo>
                <a:lnTo>
                  <a:pt x="1263" y="1026"/>
                </a:lnTo>
                <a:lnTo>
                  <a:pt x="1263" y="1026"/>
                </a:lnTo>
                <a:close/>
                <a:moveTo>
                  <a:pt x="1104" y="904"/>
                </a:moveTo>
                <a:lnTo>
                  <a:pt x="1104" y="904"/>
                </a:lnTo>
                <a:lnTo>
                  <a:pt x="1082" y="920"/>
                </a:lnTo>
                <a:lnTo>
                  <a:pt x="1062" y="936"/>
                </a:lnTo>
                <a:lnTo>
                  <a:pt x="1041" y="953"/>
                </a:lnTo>
                <a:lnTo>
                  <a:pt x="1021" y="970"/>
                </a:lnTo>
                <a:lnTo>
                  <a:pt x="1003" y="988"/>
                </a:lnTo>
                <a:lnTo>
                  <a:pt x="985" y="1007"/>
                </a:lnTo>
                <a:lnTo>
                  <a:pt x="966" y="1026"/>
                </a:lnTo>
                <a:lnTo>
                  <a:pt x="949" y="1046"/>
                </a:lnTo>
                <a:lnTo>
                  <a:pt x="949" y="1046"/>
                </a:lnTo>
                <a:lnTo>
                  <a:pt x="964" y="1047"/>
                </a:lnTo>
                <a:lnTo>
                  <a:pt x="978" y="1047"/>
                </a:lnTo>
                <a:lnTo>
                  <a:pt x="1010" y="1047"/>
                </a:lnTo>
                <a:lnTo>
                  <a:pt x="1010" y="1047"/>
                </a:lnTo>
                <a:lnTo>
                  <a:pt x="1011" y="1046"/>
                </a:lnTo>
                <a:lnTo>
                  <a:pt x="1014" y="1045"/>
                </a:lnTo>
                <a:lnTo>
                  <a:pt x="1017" y="1039"/>
                </a:lnTo>
                <a:lnTo>
                  <a:pt x="1020" y="1032"/>
                </a:lnTo>
                <a:lnTo>
                  <a:pt x="1024" y="1026"/>
                </a:lnTo>
                <a:lnTo>
                  <a:pt x="1024" y="1026"/>
                </a:lnTo>
                <a:lnTo>
                  <a:pt x="1069" y="964"/>
                </a:lnTo>
                <a:lnTo>
                  <a:pt x="1091" y="934"/>
                </a:lnTo>
                <a:lnTo>
                  <a:pt x="1110" y="903"/>
                </a:lnTo>
                <a:lnTo>
                  <a:pt x="1110" y="903"/>
                </a:lnTo>
                <a:lnTo>
                  <a:pt x="1105" y="903"/>
                </a:lnTo>
                <a:lnTo>
                  <a:pt x="1104" y="904"/>
                </a:lnTo>
                <a:lnTo>
                  <a:pt x="1104" y="904"/>
                </a:lnTo>
                <a:close/>
                <a:moveTo>
                  <a:pt x="1107" y="1032"/>
                </a:moveTo>
                <a:lnTo>
                  <a:pt x="1107" y="1032"/>
                </a:lnTo>
                <a:lnTo>
                  <a:pt x="1103" y="1033"/>
                </a:lnTo>
                <a:lnTo>
                  <a:pt x="1101" y="1035"/>
                </a:lnTo>
                <a:lnTo>
                  <a:pt x="1100" y="1038"/>
                </a:lnTo>
                <a:lnTo>
                  <a:pt x="1098" y="1042"/>
                </a:lnTo>
                <a:lnTo>
                  <a:pt x="1098" y="1042"/>
                </a:lnTo>
                <a:lnTo>
                  <a:pt x="1098" y="1046"/>
                </a:lnTo>
                <a:lnTo>
                  <a:pt x="1098" y="1049"/>
                </a:lnTo>
                <a:lnTo>
                  <a:pt x="1101" y="1052"/>
                </a:lnTo>
                <a:lnTo>
                  <a:pt x="1104" y="1053"/>
                </a:lnTo>
                <a:lnTo>
                  <a:pt x="1111" y="1056"/>
                </a:lnTo>
                <a:lnTo>
                  <a:pt x="1121" y="1057"/>
                </a:lnTo>
                <a:lnTo>
                  <a:pt x="1129" y="1057"/>
                </a:lnTo>
                <a:lnTo>
                  <a:pt x="1138" y="1056"/>
                </a:lnTo>
                <a:lnTo>
                  <a:pt x="1145" y="1053"/>
                </a:lnTo>
                <a:lnTo>
                  <a:pt x="1149" y="1052"/>
                </a:lnTo>
                <a:lnTo>
                  <a:pt x="1261" y="898"/>
                </a:lnTo>
                <a:lnTo>
                  <a:pt x="1261" y="898"/>
                </a:lnTo>
                <a:lnTo>
                  <a:pt x="1257" y="898"/>
                </a:lnTo>
                <a:lnTo>
                  <a:pt x="1256" y="897"/>
                </a:lnTo>
                <a:lnTo>
                  <a:pt x="1254" y="896"/>
                </a:lnTo>
                <a:lnTo>
                  <a:pt x="1256" y="894"/>
                </a:lnTo>
                <a:lnTo>
                  <a:pt x="1233" y="908"/>
                </a:lnTo>
                <a:lnTo>
                  <a:pt x="1238" y="908"/>
                </a:lnTo>
                <a:lnTo>
                  <a:pt x="1240" y="905"/>
                </a:lnTo>
                <a:lnTo>
                  <a:pt x="1238" y="908"/>
                </a:lnTo>
                <a:lnTo>
                  <a:pt x="1238" y="908"/>
                </a:lnTo>
                <a:lnTo>
                  <a:pt x="1222" y="921"/>
                </a:lnTo>
                <a:lnTo>
                  <a:pt x="1208" y="934"/>
                </a:lnTo>
                <a:lnTo>
                  <a:pt x="1180" y="962"/>
                </a:lnTo>
                <a:lnTo>
                  <a:pt x="1152" y="990"/>
                </a:lnTo>
                <a:lnTo>
                  <a:pt x="1136" y="1002"/>
                </a:lnTo>
                <a:lnTo>
                  <a:pt x="1122" y="1014"/>
                </a:lnTo>
                <a:lnTo>
                  <a:pt x="1122" y="1014"/>
                </a:lnTo>
                <a:lnTo>
                  <a:pt x="1118" y="1015"/>
                </a:lnTo>
                <a:lnTo>
                  <a:pt x="1114" y="1015"/>
                </a:lnTo>
                <a:lnTo>
                  <a:pt x="1114" y="1015"/>
                </a:lnTo>
                <a:lnTo>
                  <a:pt x="1115" y="1021"/>
                </a:lnTo>
                <a:lnTo>
                  <a:pt x="1115" y="1026"/>
                </a:lnTo>
                <a:lnTo>
                  <a:pt x="1112" y="1031"/>
                </a:lnTo>
                <a:lnTo>
                  <a:pt x="1107" y="1032"/>
                </a:lnTo>
                <a:lnTo>
                  <a:pt x="1107" y="1032"/>
                </a:lnTo>
                <a:close/>
                <a:moveTo>
                  <a:pt x="663" y="1039"/>
                </a:moveTo>
                <a:lnTo>
                  <a:pt x="663" y="1039"/>
                </a:lnTo>
                <a:lnTo>
                  <a:pt x="695" y="1042"/>
                </a:lnTo>
                <a:lnTo>
                  <a:pt x="711" y="1042"/>
                </a:lnTo>
                <a:lnTo>
                  <a:pt x="725" y="1042"/>
                </a:lnTo>
                <a:lnTo>
                  <a:pt x="725" y="1042"/>
                </a:lnTo>
                <a:lnTo>
                  <a:pt x="747" y="1005"/>
                </a:lnTo>
                <a:lnTo>
                  <a:pt x="770" y="970"/>
                </a:lnTo>
                <a:lnTo>
                  <a:pt x="792" y="938"/>
                </a:lnTo>
                <a:lnTo>
                  <a:pt x="816" y="910"/>
                </a:lnTo>
                <a:lnTo>
                  <a:pt x="816" y="910"/>
                </a:lnTo>
                <a:lnTo>
                  <a:pt x="817" y="907"/>
                </a:lnTo>
                <a:lnTo>
                  <a:pt x="817" y="904"/>
                </a:lnTo>
                <a:lnTo>
                  <a:pt x="817" y="898"/>
                </a:lnTo>
                <a:lnTo>
                  <a:pt x="817" y="898"/>
                </a:lnTo>
                <a:lnTo>
                  <a:pt x="799" y="910"/>
                </a:lnTo>
                <a:lnTo>
                  <a:pt x="782" y="922"/>
                </a:lnTo>
                <a:lnTo>
                  <a:pt x="765" y="935"/>
                </a:lnTo>
                <a:lnTo>
                  <a:pt x="750" y="949"/>
                </a:lnTo>
                <a:lnTo>
                  <a:pt x="720" y="979"/>
                </a:lnTo>
                <a:lnTo>
                  <a:pt x="691" y="1008"/>
                </a:lnTo>
                <a:lnTo>
                  <a:pt x="688" y="1007"/>
                </a:lnTo>
                <a:lnTo>
                  <a:pt x="688" y="1007"/>
                </a:lnTo>
                <a:lnTo>
                  <a:pt x="682" y="1009"/>
                </a:lnTo>
                <a:lnTo>
                  <a:pt x="678" y="1012"/>
                </a:lnTo>
                <a:lnTo>
                  <a:pt x="674" y="1016"/>
                </a:lnTo>
                <a:lnTo>
                  <a:pt x="671" y="1021"/>
                </a:lnTo>
                <a:lnTo>
                  <a:pt x="667" y="1031"/>
                </a:lnTo>
                <a:lnTo>
                  <a:pt x="663" y="1039"/>
                </a:lnTo>
                <a:lnTo>
                  <a:pt x="663" y="1039"/>
                </a:lnTo>
                <a:close/>
                <a:moveTo>
                  <a:pt x="2196" y="964"/>
                </a:moveTo>
                <a:lnTo>
                  <a:pt x="2196" y="964"/>
                </a:lnTo>
                <a:lnTo>
                  <a:pt x="2200" y="957"/>
                </a:lnTo>
                <a:lnTo>
                  <a:pt x="2203" y="953"/>
                </a:lnTo>
                <a:lnTo>
                  <a:pt x="2210" y="945"/>
                </a:lnTo>
                <a:lnTo>
                  <a:pt x="2217" y="936"/>
                </a:lnTo>
                <a:lnTo>
                  <a:pt x="2220" y="931"/>
                </a:lnTo>
                <a:lnTo>
                  <a:pt x="2221" y="922"/>
                </a:lnTo>
                <a:lnTo>
                  <a:pt x="2221" y="922"/>
                </a:lnTo>
                <a:lnTo>
                  <a:pt x="2200" y="939"/>
                </a:lnTo>
                <a:lnTo>
                  <a:pt x="2179" y="956"/>
                </a:lnTo>
                <a:lnTo>
                  <a:pt x="2159" y="973"/>
                </a:lnTo>
                <a:lnTo>
                  <a:pt x="2140" y="991"/>
                </a:lnTo>
                <a:lnTo>
                  <a:pt x="2102" y="1028"/>
                </a:lnTo>
                <a:lnTo>
                  <a:pt x="2068" y="1067"/>
                </a:lnTo>
                <a:lnTo>
                  <a:pt x="2068" y="1067"/>
                </a:lnTo>
                <a:lnTo>
                  <a:pt x="2065" y="1073"/>
                </a:lnTo>
                <a:lnTo>
                  <a:pt x="2064" y="1077"/>
                </a:lnTo>
                <a:lnTo>
                  <a:pt x="2064" y="1078"/>
                </a:lnTo>
                <a:lnTo>
                  <a:pt x="2065" y="1080"/>
                </a:lnTo>
                <a:lnTo>
                  <a:pt x="2068" y="1081"/>
                </a:lnTo>
                <a:lnTo>
                  <a:pt x="2071" y="1081"/>
                </a:lnTo>
                <a:lnTo>
                  <a:pt x="2071" y="1081"/>
                </a:lnTo>
                <a:lnTo>
                  <a:pt x="2093" y="1080"/>
                </a:lnTo>
                <a:lnTo>
                  <a:pt x="2103" y="1080"/>
                </a:lnTo>
                <a:lnTo>
                  <a:pt x="2113" y="1080"/>
                </a:lnTo>
                <a:lnTo>
                  <a:pt x="2193" y="969"/>
                </a:lnTo>
                <a:lnTo>
                  <a:pt x="2196" y="964"/>
                </a:lnTo>
                <a:close/>
                <a:moveTo>
                  <a:pt x="1741" y="910"/>
                </a:moveTo>
                <a:lnTo>
                  <a:pt x="1741" y="910"/>
                </a:lnTo>
                <a:lnTo>
                  <a:pt x="1720" y="927"/>
                </a:lnTo>
                <a:lnTo>
                  <a:pt x="1698" y="945"/>
                </a:lnTo>
                <a:lnTo>
                  <a:pt x="1679" y="964"/>
                </a:lnTo>
                <a:lnTo>
                  <a:pt x="1661" y="984"/>
                </a:lnTo>
                <a:lnTo>
                  <a:pt x="1624" y="1026"/>
                </a:lnTo>
                <a:lnTo>
                  <a:pt x="1589" y="1068"/>
                </a:lnTo>
                <a:lnTo>
                  <a:pt x="1589" y="1068"/>
                </a:lnTo>
                <a:lnTo>
                  <a:pt x="1596" y="1073"/>
                </a:lnTo>
                <a:lnTo>
                  <a:pt x="1604" y="1074"/>
                </a:lnTo>
                <a:lnTo>
                  <a:pt x="1611" y="1074"/>
                </a:lnTo>
                <a:lnTo>
                  <a:pt x="1616" y="1071"/>
                </a:lnTo>
                <a:lnTo>
                  <a:pt x="1616" y="1071"/>
                </a:lnTo>
                <a:lnTo>
                  <a:pt x="1655" y="1032"/>
                </a:lnTo>
                <a:lnTo>
                  <a:pt x="1693" y="991"/>
                </a:lnTo>
                <a:lnTo>
                  <a:pt x="1711" y="970"/>
                </a:lnTo>
                <a:lnTo>
                  <a:pt x="1728" y="949"/>
                </a:lnTo>
                <a:lnTo>
                  <a:pt x="1743" y="927"/>
                </a:lnTo>
                <a:lnTo>
                  <a:pt x="1759" y="904"/>
                </a:lnTo>
                <a:lnTo>
                  <a:pt x="1759" y="904"/>
                </a:lnTo>
                <a:lnTo>
                  <a:pt x="1749" y="905"/>
                </a:lnTo>
                <a:lnTo>
                  <a:pt x="1741" y="910"/>
                </a:lnTo>
                <a:lnTo>
                  <a:pt x="1741" y="910"/>
                </a:lnTo>
                <a:close/>
                <a:moveTo>
                  <a:pt x="1836" y="1078"/>
                </a:moveTo>
                <a:lnTo>
                  <a:pt x="1836" y="1078"/>
                </a:lnTo>
                <a:lnTo>
                  <a:pt x="1852" y="1081"/>
                </a:lnTo>
                <a:lnTo>
                  <a:pt x="1870" y="1084"/>
                </a:lnTo>
                <a:lnTo>
                  <a:pt x="1878" y="1083"/>
                </a:lnTo>
                <a:lnTo>
                  <a:pt x="1887" y="1081"/>
                </a:lnTo>
                <a:lnTo>
                  <a:pt x="1892" y="1078"/>
                </a:lnTo>
                <a:lnTo>
                  <a:pt x="1898" y="1074"/>
                </a:lnTo>
                <a:lnTo>
                  <a:pt x="1898" y="1074"/>
                </a:lnTo>
                <a:lnTo>
                  <a:pt x="1908" y="1059"/>
                </a:lnTo>
                <a:lnTo>
                  <a:pt x="1912" y="1052"/>
                </a:lnTo>
                <a:lnTo>
                  <a:pt x="1915" y="1043"/>
                </a:lnTo>
                <a:lnTo>
                  <a:pt x="1915" y="1043"/>
                </a:lnTo>
                <a:lnTo>
                  <a:pt x="1915" y="1042"/>
                </a:lnTo>
                <a:lnTo>
                  <a:pt x="1916" y="1038"/>
                </a:lnTo>
                <a:lnTo>
                  <a:pt x="1923" y="1028"/>
                </a:lnTo>
                <a:lnTo>
                  <a:pt x="1942" y="1007"/>
                </a:lnTo>
                <a:lnTo>
                  <a:pt x="1942" y="1007"/>
                </a:lnTo>
                <a:lnTo>
                  <a:pt x="1943" y="1007"/>
                </a:lnTo>
                <a:lnTo>
                  <a:pt x="2015" y="908"/>
                </a:lnTo>
                <a:lnTo>
                  <a:pt x="2015" y="908"/>
                </a:lnTo>
                <a:lnTo>
                  <a:pt x="1980" y="938"/>
                </a:lnTo>
                <a:lnTo>
                  <a:pt x="1946" y="967"/>
                </a:lnTo>
                <a:lnTo>
                  <a:pt x="1913" y="1000"/>
                </a:lnTo>
                <a:lnTo>
                  <a:pt x="1881" y="1032"/>
                </a:lnTo>
                <a:lnTo>
                  <a:pt x="1880" y="1026"/>
                </a:lnTo>
                <a:lnTo>
                  <a:pt x="1880" y="1026"/>
                </a:lnTo>
                <a:lnTo>
                  <a:pt x="1874" y="1032"/>
                </a:lnTo>
                <a:lnTo>
                  <a:pt x="1869" y="1038"/>
                </a:lnTo>
                <a:lnTo>
                  <a:pt x="1860" y="1052"/>
                </a:lnTo>
                <a:lnTo>
                  <a:pt x="1849" y="1066"/>
                </a:lnTo>
                <a:lnTo>
                  <a:pt x="1843" y="1073"/>
                </a:lnTo>
                <a:lnTo>
                  <a:pt x="1836" y="1078"/>
                </a:lnTo>
                <a:lnTo>
                  <a:pt x="1836" y="1078"/>
                </a:lnTo>
                <a:close/>
                <a:moveTo>
                  <a:pt x="2650" y="918"/>
                </a:moveTo>
                <a:lnTo>
                  <a:pt x="2650" y="918"/>
                </a:lnTo>
                <a:lnTo>
                  <a:pt x="2608" y="952"/>
                </a:lnTo>
                <a:lnTo>
                  <a:pt x="2588" y="970"/>
                </a:lnTo>
                <a:lnTo>
                  <a:pt x="2568" y="988"/>
                </a:lnTo>
                <a:lnTo>
                  <a:pt x="2549" y="1008"/>
                </a:lnTo>
                <a:lnTo>
                  <a:pt x="2530" y="1028"/>
                </a:lnTo>
                <a:lnTo>
                  <a:pt x="2512" y="1049"/>
                </a:lnTo>
                <a:lnTo>
                  <a:pt x="2495" y="1071"/>
                </a:lnTo>
                <a:lnTo>
                  <a:pt x="2495" y="1071"/>
                </a:lnTo>
                <a:lnTo>
                  <a:pt x="2509" y="1071"/>
                </a:lnTo>
                <a:lnTo>
                  <a:pt x="2525" y="1073"/>
                </a:lnTo>
                <a:lnTo>
                  <a:pt x="2533" y="1073"/>
                </a:lnTo>
                <a:lnTo>
                  <a:pt x="2540" y="1071"/>
                </a:lnTo>
                <a:lnTo>
                  <a:pt x="2544" y="1070"/>
                </a:lnTo>
                <a:lnTo>
                  <a:pt x="2549" y="1067"/>
                </a:lnTo>
                <a:lnTo>
                  <a:pt x="2549" y="1067"/>
                </a:lnTo>
                <a:lnTo>
                  <a:pt x="2570" y="1033"/>
                </a:lnTo>
                <a:lnTo>
                  <a:pt x="2592" y="1001"/>
                </a:lnTo>
                <a:lnTo>
                  <a:pt x="2603" y="986"/>
                </a:lnTo>
                <a:lnTo>
                  <a:pt x="2616" y="972"/>
                </a:lnTo>
                <a:lnTo>
                  <a:pt x="2629" y="957"/>
                </a:lnTo>
                <a:lnTo>
                  <a:pt x="2643" y="945"/>
                </a:lnTo>
                <a:lnTo>
                  <a:pt x="2643" y="945"/>
                </a:lnTo>
                <a:lnTo>
                  <a:pt x="2644" y="943"/>
                </a:lnTo>
                <a:lnTo>
                  <a:pt x="2641" y="946"/>
                </a:lnTo>
                <a:lnTo>
                  <a:pt x="2639" y="948"/>
                </a:lnTo>
                <a:lnTo>
                  <a:pt x="2640" y="945"/>
                </a:lnTo>
                <a:lnTo>
                  <a:pt x="2640" y="945"/>
                </a:lnTo>
                <a:lnTo>
                  <a:pt x="2644" y="939"/>
                </a:lnTo>
                <a:lnTo>
                  <a:pt x="2648" y="931"/>
                </a:lnTo>
                <a:lnTo>
                  <a:pt x="2650" y="924"/>
                </a:lnTo>
                <a:lnTo>
                  <a:pt x="2654" y="917"/>
                </a:lnTo>
                <a:lnTo>
                  <a:pt x="2654" y="917"/>
                </a:lnTo>
                <a:lnTo>
                  <a:pt x="2650" y="918"/>
                </a:lnTo>
                <a:lnTo>
                  <a:pt x="2650" y="918"/>
                </a:lnTo>
                <a:close/>
                <a:moveTo>
                  <a:pt x="23" y="461"/>
                </a:moveTo>
                <a:lnTo>
                  <a:pt x="23" y="461"/>
                </a:lnTo>
                <a:lnTo>
                  <a:pt x="35" y="439"/>
                </a:lnTo>
                <a:lnTo>
                  <a:pt x="46" y="415"/>
                </a:lnTo>
                <a:lnTo>
                  <a:pt x="71" y="370"/>
                </a:lnTo>
                <a:lnTo>
                  <a:pt x="71" y="370"/>
                </a:lnTo>
                <a:lnTo>
                  <a:pt x="61" y="380"/>
                </a:lnTo>
                <a:lnTo>
                  <a:pt x="53" y="391"/>
                </a:lnTo>
                <a:lnTo>
                  <a:pt x="45" y="401"/>
                </a:lnTo>
                <a:lnTo>
                  <a:pt x="35" y="409"/>
                </a:lnTo>
                <a:lnTo>
                  <a:pt x="35" y="409"/>
                </a:lnTo>
                <a:lnTo>
                  <a:pt x="39" y="394"/>
                </a:lnTo>
                <a:lnTo>
                  <a:pt x="45" y="378"/>
                </a:lnTo>
                <a:lnTo>
                  <a:pt x="57" y="349"/>
                </a:lnTo>
                <a:lnTo>
                  <a:pt x="73" y="319"/>
                </a:lnTo>
                <a:lnTo>
                  <a:pt x="87" y="293"/>
                </a:lnTo>
                <a:lnTo>
                  <a:pt x="52" y="339"/>
                </a:lnTo>
                <a:lnTo>
                  <a:pt x="52" y="339"/>
                </a:lnTo>
                <a:lnTo>
                  <a:pt x="49" y="342"/>
                </a:lnTo>
                <a:lnTo>
                  <a:pt x="47" y="343"/>
                </a:lnTo>
                <a:lnTo>
                  <a:pt x="46" y="341"/>
                </a:lnTo>
                <a:lnTo>
                  <a:pt x="45" y="339"/>
                </a:lnTo>
                <a:lnTo>
                  <a:pt x="45" y="332"/>
                </a:lnTo>
                <a:lnTo>
                  <a:pt x="46" y="326"/>
                </a:lnTo>
                <a:lnTo>
                  <a:pt x="46" y="326"/>
                </a:lnTo>
                <a:lnTo>
                  <a:pt x="68" y="290"/>
                </a:lnTo>
                <a:lnTo>
                  <a:pt x="89" y="252"/>
                </a:lnTo>
                <a:lnTo>
                  <a:pt x="111" y="214"/>
                </a:lnTo>
                <a:lnTo>
                  <a:pt x="132" y="178"/>
                </a:lnTo>
                <a:lnTo>
                  <a:pt x="122" y="185"/>
                </a:lnTo>
                <a:lnTo>
                  <a:pt x="122" y="185"/>
                </a:lnTo>
                <a:lnTo>
                  <a:pt x="99" y="208"/>
                </a:lnTo>
                <a:lnTo>
                  <a:pt x="78" y="235"/>
                </a:lnTo>
                <a:lnTo>
                  <a:pt x="68" y="251"/>
                </a:lnTo>
                <a:lnTo>
                  <a:pt x="60" y="266"/>
                </a:lnTo>
                <a:lnTo>
                  <a:pt x="52" y="282"/>
                </a:lnTo>
                <a:lnTo>
                  <a:pt x="43" y="298"/>
                </a:lnTo>
                <a:lnTo>
                  <a:pt x="37" y="315"/>
                </a:lnTo>
                <a:lnTo>
                  <a:pt x="32" y="334"/>
                </a:lnTo>
                <a:lnTo>
                  <a:pt x="26" y="353"/>
                </a:lnTo>
                <a:lnTo>
                  <a:pt x="23" y="373"/>
                </a:lnTo>
                <a:lnTo>
                  <a:pt x="21" y="394"/>
                </a:lnTo>
                <a:lnTo>
                  <a:pt x="21" y="415"/>
                </a:lnTo>
                <a:lnTo>
                  <a:pt x="21" y="438"/>
                </a:lnTo>
                <a:lnTo>
                  <a:pt x="23" y="461"/>
                </a:lnTo>
                <a:lnTo>
                  <a:pt x="23" y="461"/>
                </a:lnTo>
                <a:close/>
                <a:moveTo>
                  <a:pt x="926" y="1002"/>
                </a:moveTo>
                <a:lnTo>
                  <a:pt x="926" y="1002"/>
                </a:lnTo>
                <a:lnTo>
                  <a:pt x="919" y="1005"/>
                </a:lnTo>
                <a:lnTo>
                  <a:pt x="913" y="1008"/>
                </a:lnTo>
                <a:lnTo>
                  <a:pt x="906" y="1012"/>
                </a:lnTo>
                <a:lnTo>
                  <a:pt x="900" y="1018"/>
                </a:lnTo>
                <a:lnTo>
                  <a:pt x="895" y="1025"/>
                </a:lnTo>
                <a:lnTo>
                  <a:pt x="890" y="1032"/>
                </a:lnTo>
                <a:lnTo>
                  <a:pt x="888" y="1040"/>
                </a:lnTo>
                <a:lnTo>
                  <a:pt x="886" y="1049"/>
                </a:lnTo>
                <a:lnTo>
                  <a:pt x="886" y="1049"/>
                </a:lnTo>
                <a:lnTo>
                  <a:pt x="909" y="1050"/>
                </a:lnTo>
                <a:lnTo>
                  <a:pt x="923" y="1050"/>
                </a:lnTo>
                <a:lnTo>
                  <a:pt x="928" y="1050"/>
                </a:lnTo>
                <a:lnTo>
                  <a:pt x="931" y="1049"/>
                </a:lnTo>
                <a:lnTo>
                  <a:pt x="931" y="1049"/>
                </a:lnTo>
                <a:lnTo>
                  <a:pt x="935" y="1046"/>
                </a:lnTo>
                <a:lnTo>
                  <a:pt x="940" y="1040"/>
                </a:lnTo>
                <a:lnTo>
                  <a:pt x="949" y="1028"/>
                </a:lnTo>
                <a:lnTo>
                  <a:pt x="965" y="1004"/>
                </a:lnTo>
                <a:lnTo>
                  <a:pt x="965" y="1004"/>
                </a:lnTo>
                <a:lnTo>
                  <a:pt x="985" y="977"/>
                </a:lnTo>
                <a:lnTo>
                  <a:pt x="1006" y="949"/>
                </a:lnTo>
                <a:lnTo>
                  <a:pt x="1024" y="920"/>
                </a:lnTo>
                <a:lnTo>
                  <a:pt x="1041" y="891"/>
                </a:lnTo>
                <a:lnTo>
                  <a:pt x="1041" y="891"/>
                </a:lnTo>
                <a:lnTo>
                  <a:pt x="1010" y="917"/>
                </a:lnTo>
                <a:lnTo>
                  <a:pt x="980" y="942"/>
                </a:lnTo>
                <a:lnTo>
                  <a:pt x="952" y="972"/>
                </a:lnTo>
                <a:lnTo>
                  <a:pt x="926" y="1002"/>
                </a:lnTo>
                <a:lnTo>
                  <a:pt x="926" y="1002"/>
                </a:lnTo>
                <a:close/>
                <a:moveTo>
                  <a:pt x="948" y="901"/>
                </a:moveTo>
                <a:lnTo>
                  <a:pt x="948" y="901"/>
                </a:lnTo>
                <a:lnTo>
                  <a:pt x="930" y="914"/>
                </a:lnTo>
                <a:lnTo>
                  <a:pt x="913" y="929"/>
                </a:lnTo>
                <a:lnTo>
                  <a:pt x="879" y="960"/>
                </a:lnTo>
                <a:lnTo>
                  <a:pt x="845" y="991"/>
                </a:lnTo>
                <a:lnTo>
                  <a:pt x="829" y="1005"/>
                </a:lnTo>
                <a:lnTo>
                  <a:pt x="810" y="1021"/>
                </a:lnTo>
                <a:lnTo>
                  <a:pt x="810" y="1021"/>
                </a:lnTo>
                <a:lnTo>
                  <a:pt x="810" y="1023"/>
                </a:lnTo>
                <a:lnTo>
                  <a:pt x="810" y="1026"/>
                </a:lnTo>
                <a:lnTo>
                  <a:pt x="808" y="1031"/>
                </a:lnTo>
                <a:lnTo>
                  <a:pt x="803" y="1033"/>
                </a:lnTo>
                <a:lnTo>
                  <a:pt x="798" y="1035"/>
                </a:lnTo>
                <a:lnTo>
                  <a:pt x="798" y="1035"/>
                </a:lnTo>
                <a:lnTo>
                  <a:pt x="795" y="1036"/>
                </a:lnTo>
                <a:lnTo>
                  <a:pt x="793" y="1038"/>
                </a:lnTo>
                <a:lnTo>
                  <a:pt x="793" y="1040"/>
                </a:lnTo>
                <a:lnTo>
                  <a:pt x="793" y="1040"/>
                </a:lnTo>
                <a:lnTo>
                  <a:pt x="795" y="1042"/>
                </a:lnTo>
                <a:lnTo>
                  <a:pt x="796" y="1040"/>
                </a:lnTo>
                <a:lnTo>
                  <a:pt x="798" y="1039"/>
                </a:lnTo>
                <a:lnTo>
                  <a:pt x="798" y="1039"/>
                </a:lnTo>
                <a:lnTo>
                  <a:pt x="802" y="1042"/>
                </a:lnTo>
                <a:lnTo>
                  <a:pt x="809" y="1043"/>
                </a:lnTo>
                <a:lnTo>
                  <a:pt x="816" y="1045"/>
                </a:lnTo>
                <a:lnTo>
                  <a:pt x="824" y="1045"/>
                </a:lnTo>
                <a:lnTo>
                  <a:pt x="840" y="1043"/>
                </a:lnTo>
                <a:lnTo>
                  <a:pt x="855" y="1043"/>
                </a:lnTo>
                <a:lnTo>
                  <a:pt x="855" y="1043"/>
                </a:lnTo>
                <a:lnTo>
                  <a:pt x="867" y="1023"/>
                </a:lnTo>
                <a:lnTo>
                  <a:pt x="879" y="1005"/>
                </a:lnTo>
                <a:lnTo>
                  <a:pt x="906" y="967"/>
                </a:lnTo>
                <a:lnTo>
                  <a:pt x="933" y="931"/>
                </a:lnTo>
                <a:lnTo>
                  <a:pt x="959" y="898"/>
                </a:lnTo>
                <a:lnTo>
                  <a:pt x="959" y="898"/>
                </a:lnTo>
                <a:lnTo>
                  <a:pt x="954" y="898"/>
                </a:lnTo>
                <a:lnTo>
                  <a:pt x="948" y="901"/>
                </a:lnTo>
                <a:lnTo>
                  <a:pt x="948" y="901"/>
                </a:lnTo>
                <a:close/>
                <a:moveTo>
                  <a:pt x="2724" y="912"/>
                </a:moveTo>
                <a:lnTo>
                  <a:pt x="2724" y="912"/>
                </a:lnTo>
                <a:lnTo>
                  <a:pt x="2702" y="929"/>
                </a:lnTo>
                <a:lnTo>
                  <a:pt x="2679" y="946"/>
                </a:lnTo>
                <a:lnTo>
                  <a:pt x="2658" y="964"/>
                </a:lnTo>
                <a:lnTo>
                  <a:pt x="2639" y="983"/>
                </a:lnTo>
                <a:lnTo>
                  <a:pt x="2619" y="1002"/>
                </a:lnTo>
                <a:lnTo>
                  <a:pt x="2599" y="1023"/>
                </a:lnTo>
                <a:lnTo>
                  <a:pt x="2581" y="1046"/>
                </a:lnTo>
                <a:lnTo>
                  <a:pt x="2564" y="1068"/>
                </a:lnTo>
                <a:lnTo>
                  <a:pt x="2564" y="1068"/>
                </a:lnTo>
                <a:lnTo>
                  <a:pt x="2578" y="1068"/>
                </a:lnTo>
                <a:lnTo>
                  <a:pt x="2591" y="1070"/>
                </a:lnTo>
                <a:lnTo>
                  <a:pt x="2602" y="1068"/>
                </a:lnTo>
                <a:lnTo>
                  <a:pt x="2606" y="1067"/>
                </a:lnTo>
                <a:lnTo>
                  <a:pt x="2609" y="1064"/>
                </a:lnTo>
                <a:lnTo>
                  <a:pt x="2692" y="962"/>
                </a:lnTo>
                <a:lnTo>
                  <a:pt x="2692" y="962"/>
                </a:lnTo>
                <a:lnTo>
                  <a:pt x="2698" y="959"/>
                </a:lnTo>
                <a:lnTo>
                  <a:pt x="2703" y="953"/>
                </a:lnTo>
                <a:lnTo>
                  <a:pt x="2709" y="948"/>
                </a:lnTo>
                <a:lnTo>
                  <a:pt x="2714" y="941"/>
                </a:lnTo>
                <a:lnTo>
                  <a:pt x="2720" y="932"/>
                </a:lnTo>
                <a:lnTo>
                  <a:pt x="2724" y="924"/>
                </a:lnTo>
                <a:lnTo>
                  <a:pt x="2729" y="915"/>
                </a:lnTo>
                <a:lnTo>
                  <a:pt x="2730" y="907"/>
                </a:lnTo>
                <a:lnTo>
                  <a:pt x="2730" y="907"/>
                </a:lnTo>
                <a:lnTo>
                  <a:pt x="2724" y="912"/>
                </a:lnTo>
                <a:lnTo>
                  <a:pt x="2724" y="912"/>
                </a:lnTo>
                <a:close/>
                <a:moveTo>
                  <a:pt x="81" y="737"/>
                </a:moveTo>
                <a:lnTo>
                  <a:pt x="81" y="737"/>
                </a:lnTo>
                <a:lnTo>
                  <a:pt x="75" y="747"/>
                </a:lnTo>
                <a:lnTo>
                  <a:pt x="71" y="757"/>
                </a:lnTo>
                <a:lnTo>
                  <a:pt x="71" y="757"/>
                </a:lnTo>
                <a:lnTo>
                  <a:pt x="92" y="730"/>
                </a:lnTo>
                <a:lnTo>
                  <a:pt x="113" y="703"/>
                </a:lnTo>
                <a:lnTo>
                  <a:pt x="136" y="679"/>
                </a:lnTo>
                <a:lnTo>
                  <a:pt x="161" y="657"/>
                </a:lnTo>
                <a:lnTo>
                  <a:pt x="161" y="657"/>
                </a:lnTo>
                <a:lnTo>
                  <a:pt x="160" y="601"/>
                </a:lnTo>
                <a:lnTo>
                  <a:pt x="158" y="574"/>
                </a:lnTo>
                <a:lnTo>
                  <a:pt x="156" y="549"/>
                </a:lnTo>
                <a:lnTo>
                  <a:pt x="156" y="549"/>
                </a:lnTo>
                <a:lnTo>
                  <a:pt x="151" y="558"/>
                </a:lnTo>
                <a:lnTo>
                  <a:pt x="144" y="570"/>
                </a:lnTo>
                <a:lnTo>
                  <a:pt x="137" y="577"/>
                </a:lnTo>
                <a:lnTo>
                  <a:pt x="136" y="578"/>
                </a:lnTo>
                <a:lnTo>
                  <a:pt x="134" y="577"/>
                </a:lnTo>
                <a:lnTo>
                  <a:pt x="134" y="577"/>
                </a:lnTo>
                <a:lnTo>
                  <a:pt x="132" y="577"/>
                </a:lnTo>
                <a:lnTo>
                  <a:pt x="130" y="578"/>
                </a:lnTo>
                <a:lnTo>
                  <a:pt x="129" y="581"/>
                </a:lnTo>
                <a:lnTo>
                  <a:pt x="130" y="584"/>
                </a:lnTo>
                <a:lnTo>
                  <a:pt x="130" y="589"/>
                </a:lnTo>
                <a:lnTo>
                  <a:pt x="130" y="589"/>
                </a:lnTo>
                <a:lnTo>
                  <a:pt x="101" y="636"/>
                </a:lnTo>
                <a:lnTo>
                  <a:pt x="87" y="661"/>
                </a:lnTo>
                <a:lnTo>
                  <a:pt x="73" y="686"/>
                </a:lnTo>
                <a:lnTo>
                  <a:pt x="73" y="686"/>
                </a:lnTo>
                <a:lnTo>
                  <a:pt x="87" y="668"/>
                </a:lnTo>
                <a:lnTo>
                  <a:pt x="101" y="653"/>
                </a:lnTo>
                <a:lnTo>
                  <a:pt x="130" y="622"/>
                </a:lnTo>
                <a:lnTo>
                  <a:pt x="130" y="622"/>
                </a:lnTo>
                <a:lnTo>
                  <a:pt x="136" y="616"/>
                </a:lnTo>
                <a:lnTo>
                  <a:pt x="141" y="612"/>
                </a:lnTo>
                <a:lnTo>
                  <a:pt x="146" y="610"/>
                </a:lnTo>
                <a:lnTo>
                  <a:pt x="148" y="610"/>
                </a:lnTo>
                <a:lnTo>
                  <a:pt x="151" y="610"/>
                </a:lnTo>
                <a:lnTo>
                  <a:pt x="156" y="613"/>
                </a:lnTo>
                <a:lnTo>
                  <a:pt x="112" y="683"/>
                </a:lnTo>
                <a:lnTo>
                  <a:pt x="112" y="683"/>
                </a:lnTo>
                <a:lnTo>
                  <a:pt x="111" y="682"/>
                </a:lnTo>
                <a:lnTo>
                  <a:pt x="112" y="679"/>
                </a:lnTo>
                <a:lnTo>
                  <a:pt x="113" y="675"/>
                </a:lnTo>
                <a:lnTo>
                  <a:pt x="113" y="672"/>
                </a:lnTo>
                <a:lnTo>
                  <a:pt x="94" y="706"/>
                </a:lnTo>
                <a:lnTo>
                  <a:pt x="94" y="707"/>
                </a:lnTo>
                <a:lnTo>
                  <a:pt x="92" y="712"/>
                </a:lnTo>
                <a:lnTo>
                  <a:pt x="89" y="713"/>
                </a:lnTo>
                <a:lnTo>
                  <a:pt x="89" y="713"/>
                </a:lnTo>
                <a:lnTo>
                  <a:pt x="84" y="717"/>
                </a:lnTo>
                <a:lnTo>
                  <a:pt x="82" y="720"/>
                </a:lnTo>
                <a:lnTo>
                  <a:pt x="84" y="723"/>
                </a:lnTo>
                <a:lnTo>
                  <a:pt x="85" y="723"/>
                </a:lnTo>
                <a:lnTo>
                  <a:pt x="85" y="723"/>
                </a:lnTo>
                <a:lnTo>
                  <a:pt x="82" y="727"/>
                </a:lnTo>
                <a:lnTo>
                  <a:pt x="81" y="733"/>
                </a:lnTo>
                <a:lnTo>
                  <a:pt x="81" y="733"/>
                </a:lnTo>
                <a:lnTo>
                  <a:pt x="81" y="737"/>
                </a:lnTo>
                <a:lnTo>
                  <a:pt x="81" y="737"/>
                </a:lnTo>
                <a:close/>
                <a:moveTo>
                  <a:pt x="147" y="324"/>
                </a:moveTo>
                <a:lnTo>
                  <a:pt x="60" y="433"/>
                </a:lnTo>
                <a:lnTo>
                  <a:pt x="60" y="433"/>
                </a:lnTo>
                <a:lnTo>
                  <a:pt x="42" y="454"/>
                </a:lnTo>
                <a:lnTo>
                  <a:pt x="35" y="467"/>
                </a:lnTo>
                <a:lnTo>
                  <a:pt x="28" y="478"/>
                </a:lnTo>
                <a:lnTo>
                  <a:pt x="22" y="492"/>
                </a:lnTo>
                <a:lnTo>
                  <a:pt x="19" y="506"/>
                </a:lnTo>
                <a:lnTo>
                  <a:pt x="19" y="515"/>
                </a:lnTo>
                <a:lnTo>
                  <a:pt x="19" y="523"/>
                </a:lnTo>
                <a:lnTo>
                  <a:pt x="21" y="532"/>
                </a:lnTo>
                <a:lnTo>
                  <a:pt x="23" y="540"/>
                </a:lnTo>
                <a:lnTo>
                  <a:pt x="125" y="370"/>
                </a:lnTo>
                <a:lnTo>
                  <a:pt x="125" y="370"/>
                </a:lnTo>
                <a:lnTo>
                  <a:pt x="130" y="360"/>
                </a:lnTo>
                <a:lnTo>
                  <a:pt x="139" y="349"/>
                </a:lnTo>
                <a:lnTo>
                  <a:pt x="143" y="342"/>
                </a:lnTo>
                <a:lnTo>
                  <a:pt x="146" y="336"/>
                </a:lnTo>
                <a:lnTo>
                  <a:pt x="148" y="331"/>
                </a:lnTo>
                <a:lnTo>
                  <a:pt x="147" y="324"/>
                </a:lnTo>
                <a:lnTo>
                  <a:pt x="147" y="324"/>
                </a:lnTo>
                <a:close/>
                <a:moveTo>
                  <a:pt x="883" y="898"/>
                </a:moveTo>
                <a:lnTo>
                  <a:pt x="883" y="898"/>
                </a:lnTo>
                <a:lnTo>
                  <a:pt x="844" y="929"/>
                </a:lnTo>
                <a:lnTo>
                  <a:pt x="824" y="946"/>
                </a:lnTo>
                <a:lnTo>
                  <a:pt x="805" y="963"/>
                </a:lnTo>
                <a:lnTo>
                  <a:pt x="788" y="981"/>
                </a:lnTo>
                <a:lnTo>
                  <a:pt x="771" y="1001"/>
                </a:lnTo>
                <a:lnTo>
                  <a:pt x="756" y="1021"/>
                </a:lnTo>
                <a:lnTo>
                  <a:pt x="742" y="1043"/>
                </a:lnTo>
                <a:lnTo>
                  <a:pt x="775" y="1045"/>
                </a:lnTo>
                <a:lnTo>
                  <a:pt x="775" y="1045"/>
                </a:lnTo>
                <a:lnTo>
                  <a:pt x="782" y="1033"/>
                </a:lnTo>
                <a:lnTo>
                  <a:pt x="789" y="1022"/>
                </a:lnTo>
                <a:lnTo>
                  <a:pt x="799" y="1011"/>
                </a:lnTo>
                <a:lnTo>
                  <a:pt x="809" y="1002"/>
                </a:lnTo>
                <a:lnTo>
                  <a:pt x="809" y="1000"/>
                </a:lnTo>
                <a:lnTo>
                  <a:pt x="809" y="1000"/>
                </a:lnTo>
                <a:lnTo>
                  <a:pt x="829" y="976"/>
                </a:lnTo>
                <a:lnTo>
                  <a:pt x="850" y="952"/>
                </a:lnTo>
                <a:lnTo>
                  <a:pt x="868" y="925"/>
                </a:lnTo>
                <a:lnTo>
                  <a:pt x="883" y="898"/>
                </a:lnTo>
                <a:lnTo>
                  <a:pt x="883" y="898"/>
                </a:lnTo>
                <a:close/>
                <a:moveTo>
                  <a:pt x="25" y="554"/>
                </a:moveTo>
                <a:lnTo>
                  <a:pt x="25" y="554"/>
                </a:lnTo>
                <a:lnTo>
                  <a:pt x="23" y="558"/>
                </a:lnTo>
                <a:lnTo>
                  <a:pt x="22" y="564"/>
                </a:lnTo>
                <a:lnTo>
                  <a:pt x="22" y="577"/>
                </a:lnTo>
                <a:lnTo>
                  <a:pt x="22" y="603"/>
                </a:lnTo>
                <a:lnTo>
                  <a:pt x="22" y="603"/>
                </a:lnTo>
                <a:lnTo>
                  <a:pt x="39" y="579"/>
                </a:lnTo>
                <a:lnTo>
                  <a:pt x="56" y="554"/>
                </a:lnTo>
                <a:lnTo>
                  <a:pt x="88" y="502"/>
                </a:lnTo>
                <a:lnTo>
                  <a:pt x="119" y="449"/>
                </a:lnTo>
                <a:lnTo>
                  <a:pt x="151" y="398"/>
                </a:lnTo>
                <a:lnTo>
                  <a:pt x="151" y="398"/>
                </a:lnTo>
                <a:lnTo>
                  <a:pt x="133" y="415"/>
                </a:lnTo>
                <a:lnTo>
                  <a:pt x="116" y="433"/>
                </a:lnTo>
                <a:lnTo>
                  <a:pt x="99" y="452"/>
                </a:lnTo>
                <a:lnTo>
                  <a:pt x="82" y="471"/>
                </a:lnTo>
                <a:lnTo>
                  <a:pt x="67" y="491"/>
                </a:lnTo>
                <a:lnTo>
                  <a:pt x="53" y="512"/>
                </a:lnTo>
                <a:lnTo>
                  <a:pt x="39" y="533"/>
                </a:lnTo>
                <a:lnTo>
                  <a:pt x="25" y="554"/>
                </a:lnTo>
                <a:lnTo>
                  <a:pt x="25" y="554"/>
                </a:lnTo>
                <a:close/>
                <a:moveTo>
                  <a:pt x="527" y="1033"/>
                </a:moveTo>
                <a:lnTo>
                  <a:pt x="527" y="1033"/>
                </a:lnTo>
                <a:lnTo>
                  <a:pt x="549" y="1038"/>
                </a:lnTo>
                <a:lnTo>
                  <a:pt x="560" y="1038"/>
                </a:lnTo>
                <a:lnTo>
                  <a:pt x="564" y="1038"/>
                </a:lnTo>
                <a:lnTo>
                  <a:pt x="566" y="1035"/>
                </a:lnTo>
                <a:lnTo>
                  <a:pt x="566" y="1035"/>
                </a:lnTo>
                <a:lnTo>
                  <a:pt x="576" y="1022"/>
                </a:lnTo>
                <a:lnTo>
                  <a:pt x="584" y="1009"/>
                </a:lnTo>
                <a:lnTo>
                  <a:pt x="605" y="987"/>
                </a:lnTo>
                <a:lnTo>
                  <a:pt x="626" y="964"/>
                </a:lnTo>
                <a:lnTo>
                  <a:pt x="636" y="952"/>
                </a:lnTo>
                <a:lnTo>
                  <a:pt x="645" y="939"/>
                </a:lnTo>
                <a:lnTo>
                  <a:pt x="645" y="939"/>
                </a:lnTo>
                <a:lnTo>
                  <a:pt x="652" y="929"/>
                </a:lnTo>
                <a:lnTo>
                  <a:pt x="659" y="922"/>
                </a:lnTo>
                <a:lnTo>
                  <a:pt x="666" y="915"/>
                </a:lnTo>
                <a:lnTo>
                  <a:pt x="668" y="911"/>
                </a:lnTo>
                <a:lnTo>
                  <a:pt x="670" y="904"/>
                </a:lnTo>
                <a:lnTo>
                  <a:pt x="670" y="904"/>
                </a:lnTo>
                <a:lnTo>
                  <a:pt x="654" y="914"/>
                </a:lnTo>
                <a:lnTo>
                  <a:pt x="639" y="925"/>
                </a:lnTo>
                <a:lnTo>
                  <a:pt x="609" y="948"/>
                </a:lnTo>
                <a:lnTo>
                  <a:pt x="581" y="973"/>
                </a:lnTo>
                <a:lnTo>
                  <a:pt x="555" y="998"/>
                </a:lnTo>
                <a:lnTo>
                  <a:pt x="555" y="998"/>
                </a:lnTo>
                <a:lnTo>
                  <a:pt x="550" y="998"/>
                </a:lnTo>
                <a:lnTo>
                  <a:pt x="546" y="1001"/>
                </a:lnTo>
                <a:lnTo>
                  <a:pt x="543" y="1005"/>
                </a:lnTo>
                <a:lnTo>
                  <a:pt x="539" y="1011"/>
                </a:lnTo>
                <a:lnTo>
                  <a:pt x="527" y="1033"/>
                </a:lnTo>
                <a:lnTo>
                  <a:pt x="527" y="1033"/>
                </a:lnTo>
                <a:close/>
                <a:moveTo>
                  <a:pt x="1916" y="949"/>
                </a:moveTo>
                <a:lnTo>
                  <a:pt x="1916" y="949"/>
                </a:lnTo>
                <a:lnTo>
                  <a:pt x="1915" y="955"/>
                </a:lnTo>
                <a:lnTo>
                  <a:pt x="1913" y="959"/>
                </a:lnTo>
                <a:lnTo>
                  <a:pt x="1906" y="969"/>
                </a:lnTo>
                <a:lnTo>
                  <a:pt x="1906" y="969"/>
                </a:lnTo>
                <a:lnTo>
                  <a:pt x="1888" y="993"/>
                </a:lnTo>
                <a:lnTo>
                  <a:pt x="1870" y="1016"/>
                </a:lnTo>
                <a:lnTo>
                  <a:pt x="1852" y="1043"/>
                </a:lnTo>
                <a:lnTo>
                  <a:pt x="1835" y="1071"/>
                </a:lnTo>
                <a:lnTo>
                  <a:pt x="1835" y="1071"/>
                </a:lnTo>
                <a:lnTo>
                  <a:pt x="1839" y="1070"/>
                </a:lnTo>
                <a:lnTo>
                  <a:pt x="1842" y="1067"/>
                </a:lnTo>
                <a:lnTo>
                  <a:pt x="1843" y="1063"/>
                </a:lnTo>
                <a:lnTo>
                  <a:pt x="1843" y="1063"/>
                </a:lnTo>
                <a:lnTo>
                  <a:pt x="1861" y="1040"/>
                </a:lnTo>
                <a:lnTo>
                  <a:pt x="1880" y="1019"/>
                </a:lnTo>
                <a:lnTo>
                  <a:pt x="1919" y="979"/>
                </a:lnTo>
                <a:lnTo>
                  <a:pt x="1961" y="941"/>
                </a:lnTo>
                <a:lnTo>
                  <a:pt x="2002" y="903"/>
                </a:lnTo>
                <a:lnTo>
                  <a:pt x="1951" y="903"/>
                </a:lnTo>
                <a:lnTo>
                  <a:pt x="1951" y="903"/>
                </a:lnTo>
                <a:lnTo>
                  <a:pt x="1943" y="915"/>
                </a:lnTo>
                <a:lnTo>
                  <a:pt x="1932" y="927"/>
                </a:lnTo>
                <a:lnTo>
                  <a:pt x="1920" y="938"/>
                </a:lnTo>
                <a:lnTo>
                  <a:pt x="1909" y="949"/>
                </a:lnTo>
                <a:lnTo>
                  <a:pt x="1916" y="949"/>
                </a:lnTo>
                <a:close/>
                <a:moveTo>
                  <a:pt x="144" y="488"/>
                </a:moveTo>
                <a:lnTo>
                  <a:pt x="144" y="488"/>
                </a:lnTo>
                <a:lnTo>
                  <a:pt x="129" y="504"/>
                </a:lnTo>
                <a:lnTo>
                  <a:pt x="113" y="519"/>
                </a:lnTo>
                <a:lnTo>
                  <a:pt x="85" y="550"/>
                </a:lnTo>
                <a:lnTo>
                  <a:pt x="59" y="584"/>
                </a:lnTo>
                <a:lnTo>
                  <a:pt x="33" y="619"/>
                </a:lnTo>
                <a:lnTo>
                  <a:pt x="33" y="619"/>
                </a:lnTo>
                <a:lnTo>
                  <a:pt x="29" y="626"/>
                </a:lnTo>
                <a:lnTo>
                  <a:pt x="26" y="631"/>
                </a:lnTo>
                <a:lnTo>
                  <a:pt x="23" y="645"/>
                </a:lnTo>
                <a:lnTo>
                  <a:pt x="22" y="662"/>
                </a:lnTo>
                <a:lnTo>
                  <a:pt x="18" y="681"/>
                </a:lnTo>
                <a:lnTo>
                  <a:pt x="18" y="681"/>
                </a:lnTo>
                <a:lnTo>
                  <a:pt x="64" y="620"/>
                </a:lnTo>
                <a:lnTo>
                  <a:pt x="85" y="589"/>
                </a:lnTo>
                <a:lnTo>
                  <a:pt x="94" y="574"/>
                </a:lnTo>
                <a:lnTo>
                  <a:pt x="102" y="557"/>
                </a:lnTo>
                <a:lnTo>
                  <a:pt x="102" y="557"/>
                </a:lnTo>
                <a:lnTo>
                  <a:pt x="125" y="523"/>
                </a:lnTo>
                <a:lnTo>
                  <a:pt x="134" y="506"/>
                </a:lnTo>
                <a:lnTo>
                  <a:pt x="144" y="488"/>
                </a:lnTo>
                <a:lnTo>
                  <a:pt x="144" y="488"/>
                </a:lnTo>
                <a:close/>
                <a:moveTo>
                  <a:pt x="871" y="1045"/>
                </a:moveTo>
                <a:lnTo>
                  <a:pt x="871" y="1045"/>
                </a:lnTo>
                <a:lnTo>
                  <a:pt x="909" y="1001"/>
                </a:lnTo>
                <a:lnTo>
                  <a:pt x="948" y="959"/>
                </a:lnTo>
                <a:lnTo>
                  <a:pt x="990" y="918"/>
                </a:lnTo>
                <a:lnTo>
                  <a:pt x="1032" y="880"/>
                </a:lnTo>
                <a:lnTo>
                  <a:pt x="1032" y="880"/>
                </a:lnTo>
                <a:lnTo>
                  <a:pt x="1023" y="877"/>
                </a:lnTo>
                <a:lnTo>
                  <a:pt x="1010" y="876"/>
                </a:lnTo>
                <a:lnTo>
                  <a:pt x="1004" y="876"/>
                </a:lnTo>
                <a:lnTo>
                  <a:pt x="999" y="877"/>
                </a:lnTo>
                <a:lnTo>
                  <a:pt x="994" y="879"/>
                </a:lnTo>
                <a:lnTo>
                  <a:pt x="990" y="882"/>
                </a:lnTo>
                <a:lnTo>
                  <a:pt x="990" y="882"/>
                </a:lnTo>
                <a:lnTo>
                  <a:pt x="958" y="921"/>
                </a:lnTo>
                <a:lnTo>
                  <a:pt x="927" y="960"/>
                </a:lnTo>
                <a:lnTo>
                  <a:pt x="897" y="1002"/>
                </a:lnTo>
                <a:lnTo>
                  <a:pt x="883" y="1023"/>
                </a:lnTo>
                <a:lnTo>
                  <a:pt x="871" y="1045"/>
                </a:lnTo>
                <a:lnTo>
                  <a:pt x="871" y="1045"/>
                </a:lnTo>
                <a:close/>
                <a:moveTo>
                  <a:pt x="638" y="1032"/>
                </a:moveTo>
                <a:lnTo>
                  <a:pt x="638" y="1032"/>
                </a:lnTo>
                <a:lnTo>
                  <a:pt x="643" y="1031"/>
                </a:lnTo>
                <a:lnTo>
                  <a:pt x="647" y="1026"/>
                </a:lnTo>
                <a:lnTo>
                  <a:pt x="654" y="1016"/>
                </a:lnTo>
                <a:lnTo>
                  <a:pt x="661" y="1007"/>
                </a:lnTo>
                <a:lnTo>
                  <a:pt x="670" y="995"/>
                </a:lnTo>
                <a:lnTo>
                  <a:pt x="670" y="993"/>
                </a:lnTo>
                <a:lnTo>
                  <a:pt x="670" y="993"/>
                </a:lnTo>
                <a:lnTo>
                  <a:pt x="675" y="983"/>
                </a:lnTo>
                <a:lnTo>
                  <a:pt x="678" y="979"/>
                </a:lnTo>
                <a:lnTo>
                  <a:pt x="682" y="976"/>
                </a:lnTo>
                <a:lnTo>
                  <a:pt x="685" y="973"/>
                </a:lnTo>
                <a:lnTo>
                  <a:pt x="685" y="973"/>
                </a:lnTo>
                <a:lnTo>
                  <a:pt x="690" y="966"/>
                </a:lnTo>
                <a:lnTo>
                  <a:pt x="695" y="959"/>
                </a:lnTo>
                <a:lnTo>
                  <a:pt x="706" y="946"/>
                </a:lnTo>
                <a:lnTo>
                  <a:pt x="718" y="932"/>
                </a:lnTo>
                <a:lnTo>
                  <a:pt x="722" y="924"/>
                </a:lnTo>
                <a:lnTo>
                  <a:pt x="725" y="915"/>
                </a:lnTo>
                <a:lnTo>
                  <a:pt x="725" y="915"/>
                </a:lnTo>
                <a:lnTo>
                  <a:pt x="698" y="934"/>
                </a:lnTo>
                <a:lnTo>
                  <a:pt x="673" y="953"/>
                </a:lnTo>
                <a:lnTo>
                  <a:pt x="650" y="976"/>
                </a:lnTo>
                <a:lnTo>
                  <a:pt x="629" y="998"/>
                </a:lnTo>
                <a:lnTo>
                  <a:pt x="629" y="998"/>
                </a:lnTo>
                <a:lnTo>
                  <a:pt x="628" y="1000"/>
                </a:lnTo>
                <a:lnTo>
                  <a:pt x="628" y="998"/>
                </a:lnTo>
                <a:lnTo>
                  <a:pt x="629" y="994"/>
                </a:lnTo>
                <a:lnTo>
                  <a:pt x="629" y="993"/>
                </a:lnTo>
                <a:lnTo>
                  <a:pt x="629" y="991"/>
                </a:lnTo>
                <a:lnTo>
                  <a:pt x="626" y="991"/>
                </a:lnTo>
                <a:lnTo>
                  <a:pt x="623" y="995"/>
                </a:lnTo>
                <a:lnTo>
                  <a:pt x="623" y="995"/>
                </a:lnTo>
                <a:lnTo>
                  <a:pt x="616" y="1005"/>
                </a:lnTo>
                <a:lnTo>
                  <a:pt x="611" y="1015"/>
                </a:lnTo>
                <a:lnTo>
                  <a:pt x="604" y="1025"/>
                </a:lnTo>
                <a:lnTo>
                  <a:pt x="597" y="1033"/>
                </a:lnTo>
                <a:lnTo>
                  <a:pt x="597" y="1033"/>
                </a:lnTo>
                <a:lnTo>
                  <a:pt x="602" y="1036"/>
                </a:lnTo>
                <a:lnTo>
                  <a:pt x="607" y="1038"/>
                </a:lnTo>
                <a:lnTo>
                  <a:pt x="616" y="1038"/>
                </a:lnTo>
                <a:lnTo>
                  <a:pt x="628" y="1036"/>
                </a:lnTo>
                <a:lnTo>
                  <a:pt x="638" y="1032"/>
                </a:lnTo>
                <a:lnTo>
                  <a:pt x="638" y="1032"/>
                </a:lnTo>
                <a:close/>
                <a:moveTo>
                  <a:pt x="50" y="891"/>
                </a:moveTo>
                <a:lnTo>
                  <a:pt x="50" y="891"/>
                </a:lnTo>
                <a:lnTo>
                  <a:pt x="53" y="893"/>
                </a:lnTo>
                <a:lnTo>
                  <a:pt x="53" y="894"/>
                </a:lnTo>
                <a:lnTo>
                  <a:pt x="54" y="896"/>
                </a:lnTo>
                <a:lnTo>
                  <a:pt x="53" y="897"/>
                </a:lnTo>
                <a:lnTo>
                  <a:pt x="50" y="898"/>
                </a:lnTo>
                <a:lnTo>
                  <a:pt x="46" y="898"/>
                </a:lnTo>
                <a:lnTo>
                  <a:pt x="54" y="908"/>
                </a:lnTo>
                <a:lnTo>
                  <a:pt x="94" y="849"/>
                </a:lnTo>
                <a:lnTo>
                  <a:pt x="94" y="849"/>
                </a:lnTo>
                <a:lnTo>
                  <a:pt x="123" y="806"/>
                </a:lnTo>
                <a:lnTo>
                  <a:pt x="139" y="782"/>
                </a:lnTo>
                <a:lnTo>
                  <a:pt x="144" y="771"/>
                </a:lnTo>
                <a:lnTo>
                  <a:pt x="150" y="759"/>
                </a:lnTo>
                <a:lnTo>
                  <a:pt x="150" y="759"/>
                </a:lnTo>
                <a:lnTo>
                  <a:pt x="122" y="783"/>
                </a:lnTo>
                <a:lnTo>
                  <a:pt x="95" y="807"/>
                </a:lnTo>
                <a:lnTo>
                  <a:pt x="70" y="834"/>
                </a:lnTo>
                <a:lnTo>
                  <a:pt x="49" y="860"/>
                </a:lnTo>
                <a:lnTo>
                  <a:pt x="49" y="860"/>
                </a:lnTo>
                <a:lnTo>
                  <a:pt x="50" y="860"/>
                </a:lnTo>
                <a:lnTo>
                  <a:pt x="50" y="863"/>
                </a:lnTo>
                <a:lnTo>
                  <a:pt x="47" y="872"/>
                </a:lnTo>
                <a:lnTo>
                  <a:pt x="45" y="880"/>
                </a:lnTo>
                <a:lnTo>
                  <a:pt x="45" y="886"/>
                </a:lnTo>
                <a:lnTo>
                  <a:pt x="46" y="889"/>
                </a:lnTo>
                <a:lnTo>
                  <a:pt x="46" y="889"/>
                </a:lnTo>
                <a:lnTo>
                  <a:pt x="50" y="891"/>
                </a:lnTo>
                <a:lnTo>
                  <a:pt x="50" y="891"/>
                </a:lnTo>
                <a:close/>
                <a:moveTo>
                  <a:pt x="101" y="943"/>
                </a:moveTo>
                <a:lnTo>
                  <a:pt x="101" y="943"/>
                </a:lnTo>
                <a:lnTo>
                  <a:pt x="104" y="952"/>
                </a:lnTo>
                <a:lnTo>
                  <a:pt x="105" y="957"/>
                </a:lnTo>
                <a:lnTo>
                  <a:pt x="109" y="963"/>
                </a:lnTo>
                <a:lnTo>
                  <a:pt x="116" y="969"/>
                </a:lnTo>
                <a:lnTo>
                  <a:pt x="116" y="969"/>
                </a:lnTo>
                <a:lnTo>
                  <a:pt x="119" y="969"/>
                </a:lnTo>
                <a:lnTo>
                  <a:pt x="123" y="969"/>
                </a:lnTo>
                <a:lnTo>
                  <a:pt x="126" y="966"/>
                </a:lnTo>
                <a:lnTo>
                  <a:pt x="129" y="963"/>
                </a:lnTo>
                <a:lnTo>
                  <a:pt x="129" y="963"/>
                </a:lnTo>
                <a:lnTo>
                  <a:pt x="167" y="904"/>
                </a:lnTo>
                <a:lnTo>
                  <a:pt x="185" y="875"/>
                </a:lnTo>
                <a:lnTo>
                  <a:pt x="206" y="846"/>
                </a:lnTo>
                <a:lnTo>
                  <a:pt x="206" y="846"/>
                </a:lnTo>
                <a:lnTo>
                  <a:pt x="209" y="846"/>
                </a:lnTo>
                <a:lnTo>
                  <a:pt x="212" y="846"/>
                </a:lnTo>
                <a:lnTo>
                  <a:pt x="215" y="845"/>
                </a:lnTo>
                <a:lnTo>
                  <a:pt x="216" y="842"/>
                </a:lnTo>
                <a:lnTo>
                  <a:pt x="216" y="842"/>
                </a:lnTo>
                <a:lnTo>
                  <a:pt x="212" y="844"/>
                </a:lnTo>
                <a:lnTo>
                  <a:pt x="209" y="844"/>
                </a:lnTo>
                <a:lnTo>
                  <a:pt x="209" y="842"/>
                </a:lnTo>
                <a:lnTo>
                  <a:pt x="212" y="839"/>
                </a:lnTo>
                <a:lnTo>
                  <a:pt x="212" y="839"/>
                </a:lnTo>
                <a:lnTo>
                  <a:pt x="213" y="838"/>
                </a:lnTo>
                <a:lnTo>
                  <a:pt x="215" y="835"/>
                </a:lnTo>
                <a:lnTo>
                  <a:pt x="215" y="828"/>
                </a:lnTo>
                <a:lnTo>
                  <a:pt x="215" y="828"/>
                </a:lnTo>
                <a:lnTo>
                  <a:pt x="184" y="855"/>
                </a:lnTo>
                <a:lnTo>
                  <a:pt x="154" y="883"/>
                </a:lnTo>
                <a:lnTo>
                  <a:pt x="126" y="912"/>
                </a:lnTo>
                <a:lnTo>
                  <a:pt x="101" y="943"/>
                </a:lnTo>
                <a:lnTo>
                  <a:pt x="101" y="943"/>
                </a:lnTo>
                <a:close/>
                <a:moveTo>
                  <a:pt x="2304" y="1023"/>
                </a:moveTo>
                <a:lnTo>
                  <a:pt x="2446" y="908"/>
                </a:lnTo>
                <a:lnTo>
                  <a:pt x="2446" y="908"/>
                </a:lnTo>
                <a:lnTo>
                  <a:pt x="2410" y="910"/>
                </a:lnTo>
                <a:lnTo>
                  <a:pt x="2393" y="911"/>
                </a:lnTo>
                <a:lnTo>
                  <a:pt x="2377" y="910"/>
                </a:lnTo>
                <a:lnTo>
                  <a:pt x="2377" y="910"/>
                </a:lnTo>
                <a:lnTo>
                  <a:pt x="2360" y="939"/>
                </a:lnTo>
                <a:lnTo>
                  <a:pt x="2342" y="967"/>
                </a:lnTo>
                <a:lnTo>
                  <a:pt x="2304" y="1023"/>
                </a:lnTo>
                <a:lnTo>
                  <a:pt x="2304" y="1023"/>
                </a:lnTo>
                <a:close/>
                <a:moveTo>
                  <a:pt x="583" y="924"/>
                </a:moveTo>
                <a:lnTo>
                  <a:pt x="583" y="924"/>
                </a:lnTo>
                <a:lnTo>
                  <a:pt x="580" y="928"/>
                </a:lnTo>
                <a:lnTo>
                  <a:pt x="576" y="929"/>
                </a:lnTo>
                <a:lnTo>
                  <a:pt x="573" y="928"/>
                </a:lnTo>
                <a:lnTo>
                  <a:pt x="570" y="927"/>
                </a:lnTo>
                <a:lnTo>
                  <a:pt x="570" y="927"/>
                </a:lnTo>
                <a:lnTo>
                  <a:pt x="566" y="934"/>
                </a:lnTo>
                <a:lnTo>
                  <a:pt x="564" y="938"/>
                </a:lnTo>
                <a:lnTo>
                  <a:pt x="566" y="941"/>
                </a:lnTo>
                <a:lnTo>
                  <a:pt x="569" y="939"/>
                </a:lnTo>
                <a:lnTo>
                  <a:pt x="569" y="939"/>
                </a:lnTo>
                <a:lnTo>
                  <a:pt x="536" y="983"/>
                </a:lnTo>
                <a:lnTo>
                  <a:pt x="519" y="1005"/>
                </a:lnTo>
                <a:lnTo>
                  <a:pt x="505" y="1029"/>
                </a:lnTo>
                <a:lnTo>
                  <a:pt x="505" y="1029"/>
                </a:lnTo>
                <a:lnTo>
                  <a:pt x="508" y="1029"/>
                </a:lnTo>
                <a:lnTo>
                  <a:pt x="512" y="1029"/>
                </a:lnTo>
                <a:lnTo>
                  <a:pt x="515" y="1026"/>
                </a:lnTo>
                <a:lnTo>
                  <a:pt x="515" y="1025"/>
                </a:lnTo>
                <a:lnTo>
                  <a:pt x="515" y="1022"/>
                </a:lnTo>
                <a:lnTo>
                  <a:pt x="515" y="1022"/>
                </a:lnTo>
                <a:lnTo>
                  <a:pt x="548" y="990"/>
                </a:lnTo>
                <a:lnTo>
                  <a:pt x="581" y="959"/>
                </a:lnTo>
                <a:lnTo>
                  <a:pt x="616" y="928"/>
                </a:lnTo>
                <a:lnTo>
                  <a:pt x="635" y="914"/>
                </a:lnTo>
                <a:lnTo>
                  <a:pt x="653" y="901"/>
                </a:lnTo>
                <a:lnTo>
                  <a:pt x="600" y="898"/>
                </a:lnTo>
                <a:lnTo>
                  <a:pt x="600" y="898"/>
                </a:lnTo>
                <a:lnTo>
                  <a:pt x="595" y="904"/>
                </a:lnTo>
                <a:lnTo>
                  <a:pt x="591" y="911"/>
                </a:lnTo>
                <a:lnTo>
                  <a:pt x="586" y="917"/>
                </a:lnTo>
                <a:lnTo>
                  <a:pt x="583" y="924"/>
                </a:lnTo>
                <a:lnTo>
                  <a:pt x="583" y="924"/>
                </a:lnTo>
                <a:close/>
                <a:moveTo>
                  <a:pt x="140" y="863"/>
                </a:moveTo>
                <a:lnTo>
                  <a:pt x="144" y="862"/>
                </a:lnTo>
                <a:lnTo>
                  <a:pt x="144" y="862"/>
                </a:lnTo>
                <a:lnTo>
                  <a:pt x="151" y="855"/>
                </a:lnTo>
                <a:lnTo>
                  <a:pt x="153" y="853"/>
                </a:lnTo>
                <a:lnTo>
                  <a:pt x="151" y="853"/>
                </a:lnTo>
                <a:lnTo>
                  <a:pt x="144" y="856"/>
                </a:lnTo>
                <a:lnTo>
                  <a:pt x="144" y="856"/>
                </a:lnTo>
                <a:lnTo>
                  <a:pt x="153" y="841"/>
                </a:lnTo>
                <a:lnTo>
                  <a:pt x="164" y="827"/>
                </a:lnTo>
                <a:lnTo>
                  <a:pt x="175" y="811"/>
                </a:lnTo>
                <a:lnTo>
                  <a:pt x="179" y="804"/>
                </a:lnTo>
                <a:lnTo>
                  <a:pt x="184" y="796"/>
                </a:lnTo>
                <a:lnTo>
                  <a:pt x="184" y="796"/>
                </a:lnTo>
                <a:lnTo>
                  <a:pt x="156" y="824"/>
                </a:lnTo>
                <a:lnTo>
                  <a:pt x="129" y="852"/>
                </a:lnTo>
                <a:lnTo>
                  <a:pt x="80" y="908"/>
                </a:lnTo>
                <a:lnTo>
                  <a:pt x="80" y="908"/>
                </a:lnTo>
                <a:lnTo>
                  <a:pt x="71" y="915"/>
                </a:lnTo>
                <a:lnTo>
                  <a:pt x="70" y="915"/>
                </a:lnTo>
                <a:lnTo>
                  <a:pt x="71" y="914"/>
                </a:lnTo>
                <a:lnTo>
                  <a:pt x="71" y="914"/>
                </a:lnTo>
                <a:lnTo>
                  <a:pt x="66" y="918"/>
                </a:lnTo>
                <a:lnTo>
                  <a:pt x="64" y="922"/>
                </a:lnTo>
                <a:lnTo>
                  <a:pt x="64" y="927"/>
                </a:lnTo>
                <a:lnTo>
                  <a:pt x="66" y="931"/>
                </a:lnTo>
                <a:lnTo>
                  <a:pt x="68" y="935"/>
                </a:lnTo>
                <a:lnTo>
                  <a:pt x="73" y="939"/>
                </a:lnTo>
                <a:lnTo>
                  <a:pt x="84" y="948"/>
                </a:lnTo>
                <a:lnTo>
                  <a:pt x="137" y="865"/>
                </a:lnTo>
                <a:lnTo>
                  <a:pt x="140" y="863"/>
                </a:lnTo>
                <a:close/>
                <a:moveTo>
                  <a:pt x="1419" y="903"/>
                </a:moveTo>
                <a:lnTo>
                  <a:pt x="1354" y="997"/>
                </a:lnTo>
                <a:lnTo>
                  <a:pt x="1354" y="997"/>
                </a:lnTo>
                <a:lnTo>
                  <a:pt x="1387" y="967"/>
                </a:lnTo>
                <a:lnTo>
                  <a:pt x="1420" y="938"/>
                </a:lnTo>
                <a:lnTo>
                  <a:pt x="1438" y="922"/>
                </a:lnTo>
                <a:lnTo>
                  <a:pt x="1455" y="910"/>
                </a:lnTo>
                <a:lnTo>
                  <a:pt x="1475" y="897"/>
                </a:lnTo>
                <a:lnTo>
                  <a:pt x="1495" y="884"/>
                </a:lnTo>
                <a:lnTo>
                  <a:pt x="1495" y="884"/>
                </a:lnTo>
                <a:lnTo>
                  <a:pt x="1479" y="887"/>
                </a:lnTo>
                <a:lnTo>
                  <a:pt x="1461" y="886"/>
                </a:lnTo>
                <a:lnTo>
                  <a:pt x="1444" y="886"/>
                </a:lnTo>
                <a:lnTo>
                  <a:pt x="1429" y="883"/>
                </a:lnTo>
                <a:lnTo>
                  <a:pt x="1429" y="883"/>
                </a:lnTo>
                <a:lnTo>
                  <a:pt x="1424" y="894"/>
                </a:lnTo>
                <a:lnTo>
                  <a:pt x="1419" y="903"/>
                </a:lnTo>
                <a:lnTo>
                  <a:pt x="1419" y="903"/>
                </a:lnTo>
                <a:close/>
                <a:moveTo>
                  <a:pt x="1075" y="1008"/>
                </a:moveTo>
                <a:lnTo>
                  <a:pt x="1075" y="1008"/>
                </a:lnTo>
                <a:lnTo>
                  <a:pt x="1075" y="1007"/>
                </a:lnTo>
                <a:lnTo>
                  <a:pt x="1076" y="1005"/>
                </a:lnTo>
                <a:lnTo>
                  <a:pt x="1079" y="1001"/>
                </a:lnTo>
                <a:lnTo>
                  <a:pt x="1080" y="1000"/>
                </a:lnTo>
                <a:lnTo>
                  <a:pt x="1079" y="998"/>
                </a:lnTo>
                <a:lnTo>
                  <a:pt x="1077" y="998"/>
                </a:lnTo>
                <a:lnTo>
                  <a:pt x="1077" y="998"/>
                </a:lnTo>
                <a:lnTo>
                  <a:pt x="1068" y="1008"/>
                </a:lnTo>
                <a:lnTo>
                  <a:pt x="1058" y="1021"/>
                </a:lnTo>
                <a:lnTo>
                  <a:pt x="1049" y="1033"/>
                </a:lnTo>
                <a:lnTo>
                  <a:pt x="1046" y="1040"/>
                </a:lnTo>
                <a:lnTo>
                  <a:pt x="1044" y="1047"/>
                </a:lnTo>
                <a:lnTo>
                  <a:pt x="1044" y="1047"/>
                </a:lnTo>
                <a:lnTo>
                  <a:pt x="1053" y="1050"/>
                </a:lnTo>
                <a:lnTo>
                  <a:pt x="1063" y="1050"/>
                </a:lnTo>
                <a:lnTo>
                  <a:pt x="1069" y="1050"/>
                </a:lnTo>
                <a:lnTo>
                  <a:pt x="1075" y="1047"/>
                </a:lnTo>
                <a:lnTo>
                  <a:pt x="1079" y="1045"/>
                </a:lnTo>
                <a:lnTo>
                  <a:pt x="1083" y="1039"/>
                </a:lnTo>
                <a:lnTo>
                  <a:pt x="1083" y="1039"/>
                </a:lnTo>
                <a:lnTo>
                  <a:pt x="1103" y="1008"/>
                </a:lnTo>
                <a:lnTo>
                  <a:pt x="1125" y="979"/>
                </a:lnTo>
                <a:lnTo>
                  <a:pt x="1169" y="920"/>
                </a:lnTo>
                <a:lnTo>
                  <a:pt x="1169" y="920"/>
                </a:lnTo>
                <a:lnTo>
                  <a:pt x="1148" y="936"/>
                </a:lnTo>
                <a:lnTo>
                  <a:pt x="1128" y="955"/>
                </a:lnTo>
                <a:lnTo>
                  <a:pt x="1110" y="974"/>
                </a:lnTo>
                <a:lnTo>
                  <a:pt x="1091" y="994"/>
                </a:lnTo>
                <a:lnTo>
                  <a:pt x="1091" y="994"/>
                </a:lnTo>
                <a:lnTo>
                  <a:pt x="1089" y="995"/>
                </a:lnTo>
                <a:lnTo>
                  <a:pt x="1086" y="995"/>
                </a:lnTo>
                <a:lnTo>
                  <a:pt x="1086" y="995"/>
                </a:lnTo>
                <a:lnTo>
                  <a:pt x="1084" y="1000"/>
                </a:lnTo>
                <a:lnTo>
                  <a:pt x="1082" y="1004"/>
                </a:lnTo>
                <a:lnTo>
                  <a:pt x="1075" y="1008"/>
                </a:lnTo>
                <a:lnTo>
                  <a:pt x="1073" y="1011"/>
                </a:lnTo>
                <a:lnTo>
                  <a:pt x="1075" y="1008"/>
                </a:lnTo>
                <a:close/>
                <a:moveTo>
                  <a:pt x="25" y="699"/>
                </a:moveTo>
                <a:lnTo>
                  <a:pt x="25" y="699"/>
                </a:lnTo>
                <a:lnTo>
                  <a:pt x="23" y="705"/>
                </a:lnTo>
                <a:lnTo>
                  <a:pt x="22" y="709"/>
                </a:lnTo>
                <a:lnTo>
                  <a:pt x="23" y="720"/>
                </a:lnTo>
                <a:lnTo>
                  <a:pt x="25" y="731"/>
                </a:lnTo>
                <a:lnTo>
                  <a:pt x="26" y="742"/>
                </a:lnTo>
                <a:lnTo>
                  <a:pt x="26" y="742"/>
                </a:lnTo>
                <a:lnTo>
                  <a:pt x="75" y="655"/>
                </a:lnTo>
                <a:lnTo>
                  <a:pt x="101" y="613"/>
                </a:lnTo>
                <a:lnTo>
                  <a:pt x="129" y="571"/>
                </a:lnTo>
                <a:lnTo>
                  <a:pt x="129" y="571"/>
                </a:lnTo>
                <a:lnTo>
                  <a:pt x="101" y="601"/>
                </a:lnTo>
                <a:lnTo>
                  <a:pt x="74" y="631"/>
                </a:lnTo>
                <a:lnTo>
                  <a:pt x="49" y="664"/>
                </a:lnTo>
                <a:lnTo>
                  <a:pt x="25" y="699"/>
                </a:lnTo>
                <a:lnTo>
                  <a:pt x="25" y="699"/>
                </a:lnTo>
                <a:close/>
                <a:moveTo>
                  <a:pt x="67" y="821"/>
                </a:moveTo>
                <a:lnTo>
                  <a:pt x="119" y="769"/>
                </a:lnTo>
                <a:lnTo>
                  <a:pt x="119" y="769"/>
                </a:lnTo>
                <a:lnTo>
                  <a:pt x="129" y="761"/>
                </a:lnTo>
                <a:lnTo>
                  <a:pt x="141" y="752"/>
                </a:lnTo>
                <a:lnTo>
                  <a:pt x="153" y="745"/>
                </a:lnTo>
                <a:lnTo>
                  <a:pt x="165" y="741"/>
                </a:lnTo>
                <a:lnTo>
                  <a:pt x="161" y="683"/>
                </a:lnTo>
                <a:lnTo>
                  <a:pt x="148" y="697"/>
                </a:lnTo>
                <a:lnTo>
                  <a:pt x="148" y="697"/>
                </a:lnTo>
                <a:lnTo>
                  <a:pt x="146" y="697"/>
                </a:lnTo>
                <a:lnTo>
                  <a:pt x="141" y="699"/>
                </a:lnTo>
                <a:lnTo>
                  <a:pt x="139" y="703"/>
                </a:lnTo>
                <a:lnTo>
                  <a:pt x="136" y="707"/>
                </a:lnTo>
                <a:lnTo>
                  <a:pt x="134" y="710"/>
                </a:lnTo>
                <a:lnTo>
                  <a:pt x="134" y="713"/>
                </a:lnTo>
                <a:lnTo>
                  <a:pt x="136" y="714"/>
                </a:lnTo>
                <a:lnTo>
                  <a:pt x="139" y="713"/>
                </a:lnTo>
                <a:lnTo>
                  <a:pt x="139" y="713"/>
                </a:lnTo>
                <a:lnTo>
                  <a:pt x="120" y="740"/>
                </a:lnTo>
                <a:lnTo>
                  <a:pt x="102" y="768"/>
                </a:lnTo>
                <a:lnTo>
                  <a:pt x="84" y="794"/>
                </a:lnTo>
                <a:lnTo>
                  <a:pt x="67" y="821"/>
                </a:lnTo>
                <a:lnTo>
                  <a:pt x="67" y="821"/>
                </a:lnTo>
                <a:close/>
                <a:moveTo>
                  <a:pt x="801" y="896"/>
                </a:moveTo>
                <a:lnTo>
                  <a:pt x="801" y="896"/>
                </a:lnTo>
                <a:lnTo>
                  <a:pt x="785" y="897"/>
                </a:lnTo>
                <a:lnTo>
                  <a:pt x="772" y="898"/>
                </a:lnTo>
                <a:lnTo>
                  <a:pt x="758" y="898"/>
                </a:lnTo>
                <a:lnTo>
                  <a:pt x="747" y="900"/>
                </a:lnTo>
                <a:lnTo>
                  <a:pt x="747" y="900"/>
                </a:lnTo>
                <a:lnTo>
                  <a:pt x="742" y="911"/>
                </a:lnTo>
                <a:lnTo>
                  <a:pt x="736" y="922"/>
                </a:lnTo>
                <a:lnTo>
                  <a:pt x="729" y="932"/>
                </a:lnTo>
                <a:lnTo>
                  <a:pt x="720" y="942"/>
                </a:lnTo>
                <a:lnTo>
                  <a:pt x="712" y="950"/>
                </a:lnTo>
                <a:lnTo>
                  <a:pt x="704" y="959"/>
                </a:lnTo>
                <a:lnTo>
                  <a:pt x="685" y="973"/>
                </a:lnTo>
                <a:lnTo>
                  <a:pt x="682" y="976"/>
                </a:lnTo>
                <a:lnTo>
                  <a:pt x="677" y="988"/>
                </a:lnTo>
                <a:lnTo>
                  <a:pt x="677" y="988"/>
                </a:lnTo>
                <a:lnTo>
                  <a:pt x="684" y="984"/>
                </a:lnTo>
                <a:lnTo>
                  <a:pt x="687" y="983"/>
                </a:lnTo>
                <a:lnTo>
                  <a:pt x="685" y="986"/>
                </a:lnTo>
                <a:lnTo>
                  <a:pt x="685" y="986"/>
                </a:lnTo>
                <a:lnTo>
                  <a:pt x="674" y="1001"/>
                </a:lnTo>
                <a:lnTo>
                  <a:pt x="668" y="1009"/>
                </a:lnTo>
                <a:lnTo>
                  <a:pt x="664" y="1019"/>
                </a:lnTo>
                <a:lnTo>
                  <a:pt x="664" y="1019"/>
                </a:lnTo>
                <a:lnTo>
                  <a:pt x="697" y="987"/>
                </a:lnTo>
                <a:lnTo>
                  <a:pt x="729" y="955"/>
                </a:lnTo>
                <a:lnTo>
                  <a:pt x="764" y="924"/>
                </a:lnTo>
                <a:lnTo>
                  <a:pt x="801" y="896"/>
                </a:lnTo>
                <a:lnTo>
                  <a:pt x="801" y="896"/>
                </a:lnTo>
                <a:close/>
                <a:moveTo>
                  <a:pt x="40" y="959"/>
                </a:moveTo>
                <a:lnTo>
                  <a:pt x="40" y="959"/>
                </a:lnTo>
                <a:lnTo>
                  <a:pt x="81" y="980"/>
                </a:lnTo>
                <a:lnTo>
                  <a:pt x="101" y="990"/>
                </a:lnTo>
                <a:lnTo>
                  <a:pt x="122" y="1000"/>
                </a:lnTo>
                <a:lnTo>
                  <a:pt x="146" y="1007"/>
                </a:lnTo>
                <a:lnTo>
                  <a:pt x="170" y="1012"/>
                </a:lnTo>
                <a:lnTo>
                  <a:pt x="196" y="1016"/>
                </a:lnTo>
                <a:lnTo>
                  <a:pt x="224" y="1016"/>
                </a:lnTo>
                <a:lnTo>
                  <a:pt x="224" y="1016"/>
                </a:lnTo>
                <a:lnTo>
                  <a:pt x="199" y="1014"/>
                </a:lnTo>
                <a:lnTo>
                  <a:pt x="174" y="1008"/>
                </a:lnTo>
                <a:lnTo>
                  <a:pt x="151" y="1001"/>
                </a:lnTo>
                <a:lnTo>
                  <a:pt x="129" y="993"/>
                </a:lnTo>
                <a:lnTo>
                  <a:pt x="108" y="983"/>
                </a:lnTo>
                <a:lnTo>
                  <a:pt x="88" y="973"/>
                </a:lnTo>
                <a:lnTo>
                  <a:pt x="50" y="949"/>
                </a:lnTo>
                <a:lnTo>
                  <a:pt x="50" y="949"/>
                </a:lnTo>
                <a:lnTo>
                  <a:pt x="37" y="920"/>
                </a:lnTo>
                <a:lnTo>
                  <a:pt x="29" y="903"/>
                </a:lnTo>
                <a:lnTo>
                  <a:pt x="25" y="897"/>
                </a:lnTo>
                <a:lnTo>
                  <a:pt x="21" y="893"/>
                </a:lnTo>
                <a:lnTo>
                  <a:pt x="21" y="893"/>
                </a:lnTo>
                <a:lnTo>
                  <a:pt x="25" y="911"/>
                </a:lnTo>
                <a:lnTo>
                  <a:pt x="29" y="928"/>
                </a:lnTo>
                <a:lnTo>
                  <a:pt x="35" y="945"/>
                </a:lnTo>
                <a:lnTo>
                  <a:pt x="40" y="959"/>
                </a:lnTo>
                <a:lnTo>
                  <a:pt x="40" y="959"/>
                </a:lnTo>
                <a:close/>
                <a:moveTo>
                  <a:pt x="26" y="783"/>
                </a:moveTo>
                <a:lnTo>
                  <a:pt x="26" y="783"/>
                </a:lnTo>
                <a:lnTo>
                  <a:pt x="25" y="789"/>
                </a:lnTo>
                <a:lnTo>
                  <a:pt x="25" y="796"/>
                </a:lnTo>
                <a:lnTo>
                  <a:pt x="26" y="801"/>
                </a:lnTo>
                <a:lnTo>
                  <a:pt x="28" y="804"/>
                </a:lnTo>
                <a:lnTo>
                  <a:pt x="32" y="807"/>
                </a:lnTo>
                <a:lnTo>
                  <a:pt x="32" y="807"/>
                </a:lnTo>
                <a:lnTo>
                  <a:pt x="52" y="766"/>
                </a:lnTo>
                <a:lnTo>
                  <a:pt x="73" y="726"/>
                </a:lnTo>
                <a:lnTo>
                  <a:pt x="95" y="688"/>
                </a:lnTo>
                <a:lnTo>
                  <a:pt x="119" y="651"/>
                </a:lnTo>
                <a:lnTo>
                  <a:pt x="119" y="651"/>
                </a:lnTo>
                <a:lnTo>
                  <a:pt x="92" y="681"/>
                </a:lnTo>
                <a:lnTo>
                  <a:pt x="78" y="695"/>
                </a:lnTo>
                <a:lnTo>
                  <a:pt x="66" y="710"/>
                </a:lnTo>
                <a:lnTo>
                  <a:pt x="54" y="727"/>
                </a:lnTo>
                <a:lnTo>
                  <a:pt x="43" y="744"/>
                </a:lnTo>
                <a:lnTo>
                  <a:pt x="33" y="764"/>
                </a:lnTo>
                <a:lnTo>
                  <a:pt x="26" y="783"/>
                </a:lnTo>
                <a:lnTo>
                  <a:pt x="26" y="783"/>
                </a:lnTo>
                <a:close/>
                <a:moveTo>
                  <a:pt x="59" y="418"/>
                </a:moveTo>
                <a:lnTo>
                  <a:pt x="59" y="418"/>
                </a:lnTo>
                <a:lnTo>
                  <a:pt x="81" y="390"/>
                </a:lnTo>
                <a:lnTo>
                  <a:pt x="94" y="376"/>
                </a:lnTo>
                <a:lnTo>
                  <a:pt x="105" y="362"/>
                </a:lnTo>
                <a:lnTo>
                  <a:pt x="105" y="362"/>
                </a:lnTo>
                <a:lnTo>
                  <a:pt x="112" y="352"/>
                </a:lnTo>
                <a:lnTo>
                  <a:pt x="120" y="342"/>
                </a:lnTo>
                <a:lnTo>
                  <a:pt x="137" y="324"/>
                </a:lnTo>
                <a:lnTo>
                  <a:pt x="144" y="312"/>
                </a:lnTo>
                <a:lnTo>
                  <a:pt x="150" y="300"/>
                </a:lnTo>
                <a:lnTo>
                  <a:pt x="151" y="293"/>
                </a:lnTo>
                <a:lnTo>
                  <a:pt x="153" y="286"/>
                </a:lnTo>
                <a:lnTo>
                  <a:pt x="153" y="276"/>
                </a:lnTo>
                <a:lnTo>
                  <a:pt x="153" y="266"/>
                </a:lnTo>
                <a:lnTo>
                  <a:pt x="153" y="266"/>
                </a:lnTo>
                <a:lnTo>
                  <a:pt x="148" y="275"/>
                </a:lnTo>
                <a:lnTo>
                  <a:pt x="143" y="282"/>
                </a:lnTo>
                <a:lnTo>
                  <a:pt x="132" y="293"/>
                </a:lnTo>
                <a:lnTo>
                  <a:pt x="122" y="305"/>
                </a:lnTo>
                <a:lnTo>
                  <a:pt x="118" y="312"/>
                </a:lnTo>
                <a:lnTo>
                  <a:pt x="113" y="319"/>
                </a:lnTo>
                <a:lnTo>
                  <a:pt x="113" y="319"/>
                </a:lnTo>
                <a:lnTo>
                  <a:pt x="101" y="345"/>
                </a:lnTo>
                <a:lnTo>
                  <a:pt x="85" y="369"/>
                </a:lnTo>
                <a:lnTo>
                  <a:pt x="71" y="393"/>
                </a:lnTo>
                <a:lnTo>
                  <a:pt x="59" y="418"/>
                </a:lnTo>
                <a:lnTo>
                  <a:pt x="59" y="418"/>
                </a:lnTo>
                <a:close/>
                <a:moveTo>
                  <a:pt x="129" y="439"/>
                </a:moveTo>
                <a:lnTo>
                  <a:pt x="137" y="442"/>
                </a:lnTo>
                <a:lnTo>
                  <a:pt x="70" y="553"/>
                </a:lnTo>
                <a:lnTo>
                  <a:pt x="70" y="553"/>
                </a:lnTo>
                <a:lnTo>
                  <a:pt x="82" y="536"/>
                </a:lnTo>
                <a:lnTo>
                  <a:pt x="97" y="520"/>
                </a:lnTo>
                <a:lnTo>
                  <a:pt x="129" y="488"/>
                </a:lnTo>
                <a:lnTo>
                  <a:pt x="129" y="488"/>
                </a:lnTo>
                <a:lnTo>
                  <a:pt x="136" y="484"/>
                </a:lnTo>
                <a:lnTo>
                  <a:pt x="143" y="478"/>
                </a:lnTo>
                <a:lnTo>
                  <a:pt x="150" y="471"/>
                </a:lnTo>
                <a:lnTo>
                  <a:pt x="154" y="461"/>
                </a:lnTo>
                <a:lnTo>
                  <a:pt x="157" y="452"/>
                </a:lnTo>
                <a:lnTo>
                  <a:pt x="158" y="440"/>
                </a:lnTo>
                <a:lnTo>
                  <a:pt x="157" y="429"/>
                </a:lnTo>
                <a:lnTo>
                  <a:pt x="154" y="418"/>
                </a:lnTo>
                <a:lnTo>
                  <a:pt x="154" y="418"/>
                </a:lnTo>
                <a:lnTo>
                  <a:pt x="151" y="422"/>
                </a:lnTo>
                <a:lnTo>
                  <a:pt x="148" y="425"/>
                </a:lnTo>
                <a:lnTo>
                  <a:pt x="146" y="428"/>
                </a:lnTo>
                <a:lnTo>
                  <a:pt x="143" y="429"/>
                </a:lnTo>
                <a:lnTo>
                  <a:pt x="136" y="432"/>
                </a:lnTo>
                <a:lnTo>
                  <a:pt x="132" y="435"/>
                </a:lnTo>
                <a:lnTo>
                  <a:pt x="129" y="439"/>
                </a:lnTo>
                <a:lnTo>
                  <a:pt x="129" y="439"/>
                </a:lnTo>
                <a:close/>
                <a:moveTo>
                  <a:pt x="146" y="215"/>
                </a:moveTo>
                <a:lnTo>
                  <a:pt x="146" y="215"/>
                </a:lnTo>
                <a:lnTo>
                  <a:pt x="134" y="231"/>
                </a:lnTo>
                <a:lnTo>
                  <a:pt x="125" y="248"/>
                </a:lnTo>
                <a:lnTo>
                  <a:pt x="105" y="282"/>
                </a:lnTo>
                <a:lnTo>
                  <a:pt x="88" y="317"/>
                </a:lnTo>
                <a:lnTo>
                  <a:pt x="71" y="352"/>
                </a:lnTo>
                <a:lnTo>
                  <a:pt x="71" y="352"/>
                </a:lnTo>
                <a:lnTo>
                  <a:pt x="89" y="326"/>
                </a:lnTo>
                <a:lnTo>
                  <a:pt x="108" y="301"/>
                </a:lnTo>
                <a:lnTo>
                  <a:pt x="129" y="276"/>
                </a:lnTo>
                <a:lnTo>
                  <a:pt x="140" y="263"/>
                </a:lnTo>
                <a:lnTo>
                  <a:pt x="151" y="252"/>
                </a:lnTo>
                <a:lnTo>
                  <a:pt x="151" y="252"/>
                </a:lnTo>
                <a:lnTo>
                  <a:pt x="153" y="249"/>
                </a:lnTo>
                <a:lnTo>
                  <a:pt x="154" y="246"/>
                </a:lnTo>
                <a:lnTo>
                  <a:pt x="153" y="235"/>
                </a:lnTo>
                <a:lnTo>
                  <a:pt x="151" y="211"/>
                </a:lnTo>
                <a:lnTo>
                  <a:pt x="151" y="211"/>
                </a:lnTo>
                <a:lnTo>
                  <a:pt x="146" y="215"/>
                </a:lnTo>
                <a:lnTo>
                  <a:pt x="146" y="215"/>
                </a:lnTo>
                <a:close/>
                <a:moveTo>
                  <a:pt x="75" y="900"/>
                </a:moveTo>
                <a:lnTo>
                  <a:pt x="75" y="900"/>
                </a:lnTo>
                <a:lnTo>
                  <a:pt x="97" y="872"/>
                </a:lnTo>
                <a:lnTo>
                  <a:pt x="120" y="845"/>
                </a:lnTo>
                <a:lnTo>
                  <a:pt x="146" y="818"/>
                </a:lnTo>
                <a:lnTo>
                  <a:pt x="171" y="794"/>
                </a:lnTo>
                <a:lnTo>
                  <a:pt x="171" y="794"/>
                </a:lnTo>
                <a:lnTo>
                  <a:pt x="175" y="790"/>
                </a:lnTo>
                <a:lnTo>
                  <a:pt x="177" y="785"/>
                </a:lnTo>
                <a:lnTo>
                  <a:pt x="177" y="780"/>
                </a:lnTo>
                <a:lnTo>
                  <a:pt x="175" y="775"/>
                </a:lnTo>
                <a:lnTo>
                  <a:pt x="171" y="766"/>
                </a:lnTo>
                <a:lnTo>
                  <a:pt x="167" y="758"/>
                </a:lnTo>
                <a:lnTo>
                  <a:pt x="167" y="758"/>
                </a:lnTo>
                <a:lnTo>
                  <a:pt x="161" y="769"/>
                </a:lnTo>
                <a:lnTo>
                  <a:pt x="154" y="779"/>
                </a:lnTo>
                <a:lnTo>
                  <a:pt x="139" y="800"/>
                </a:lnTo>
                <a:lnTo>
                  <a:pt x="136" y="803"/>
                </a:lnTo>
                <a:lnTo>
                  <a:pt x="134" y="808"/>
                </a:lnTo>
                <a:lnTo>
                  <a:pt x="134" y="808"/>
                </a:lnTo>
                <a:lnTo>
                  <a:pt x="104" y="853"/>
                </a:lnTo>
                <a:lnTo>
                  <a:pt x="88" y="876"/>
                </a:lnTo>
                <a:lnTo>
                  <a:pt x="75" y="900"/>
                </a:lnTo>
                <a:lnTo>
                  <a:pt x="75" y="900"/>
                </a:lnTo>
                <a:close/>
                <a:moveTo>
                  <a:pt x="40" y="824"/>
                </a:moveTo>
                <a:lnTo>
                  <a:pt x="40" y="824"/>
                </a:lnTo>
                <a:lnTo>
                  <a:pt x="32" y="821"/>
                </a:lnTo>
                <a:lnTo>
                  <a:pt x="29" y="820"/>
                </a:lnTo>
                <a:lnTo>
                  <a:pt x="28" y="821"/>
                </a:lnTo>
                <a:lnTo>
                  <a:pt x="28" y="823"/>
                </a:lnTo>
                <a:lnTo>
                  <a:pt x="28" y="827"/>
                </a:lnTo>
                <a:lnTo>
                  <a:pt x="28" y="827"/>
                </a:lnTo>
                <a:lnTo>
                  <a:pt x="29" y="832"/>
                </a:lnTo>
                <a:lnTo>
                  <a:pt x="30" y="841"/>
                </a:lnTo>
                <a:lnTo>
                  <a:pt x="30" y="855"/>
                </a:lnTo>
                <a:lnTo>
                  <a:pt x="30" y="855"/>
                </a:lnTo>
                <a:lnTo>
                  <a:pt x="57" y="814"/>
                </a:lnTo>
                <a:lnTo>
                  <a:pt x="85" y="773"/>
                </a:lnTo>
                <a:lnTo>
                  <a:pt x="112" y="733"/>
                </a:lnTo>
                <a:lnTo>
                  <a:pt x="139" y="693"/>
                </a:lnTo>
                <a:lnTo>
                  <a:pt x="139" y="693"/>
                </a:lnTo>
                <a:lnTo>
                  <a:pt x="112" y="723"/>
                </a:lnTo>
                <a:lnTo>
                  <a:pt x="85" y="754"/>
                </a:lnTo>
                <a:lnTo>
                  <a:pt x="73" y="771"/>
                </a:lnTo>
                <a:lnTo>
                  <a:pt x="61" y="787"/>
                </a:lnTo>
                <a:lnTo>
                  <a:pt x="50" y="804"/>
                </a:lnTo>
                <a:lnTo>
                  <a:pt x="40" y="824"/>
                </a:lnTo>
                <a:lnTo>
                  <a:pt x="40" y="824"/>
                </a:lnTo>
                <a:close/>
                <a:moveTo>
                  <a:pt x="2481" y="1001"/>
                </a:moveTo>
                <a:lnTo>
                  <a:pt x="2481" y="1001"/>
                </a:lnTo>
                <a:lnTo>
                  <a:pt x="2532" y="955"/>
                </a:lnTo>
                <a:lnTo>
                  <a:pt x="2560" y="931"/>
                </a:lnTo>
                <a:lnTo>
                  <a:pt x="2587" y="908"/>
                </a:lnTo>
                <a:lnTo>
                  <a:pt x="2587" y="908"/>
                </a:lnTo>
                <a:lnTo>
                  <a:pt x="2580" y="910"/>
                </a:lnTo>
                <a:lnTo>
                  <a:pt x="2574" y="910"/>
                </a:lnTo>
                <a:lnTo>
                  <a:pt x="2560" y="908"/>
                </a:lnTo>
                <a:lnTo>
                  <a:pt x="2550" y="908"/>
                </a:lnTo>
                <a:lnTo>
                  <a:pt x="2546" y="910"/>
                </a:lnTo>
                <a:lnTo>
                  <a:pt x="2543" y="911"/>
                </a:lnTo>
                <a:lnTo>
                  <a:pt x="2481" y="1001"/>
                </a:lnTo>
                <a:close/>
                <a:moveTo>
                  <a:pt x="333" y="936"/>
                </a:moveTo>
                <a:lnTo>
                  <a:pt x="333" y="929"/>
                </a:lnTo>
                <a:lnTo>
                  <a:pt x="333" y="929"/>
                </a:lnTo>
                <a:lnTo>
                  <a:pt x="344" y="920"/>
                </a:lnTo>
                <a:lnTo>
                  <a:pt x="354" y="907"/>
                </a:lnTo>
                <a:lnTo>
                  <a:pt x="363" y="893"/>
                </a:lnTo>
                <a:lnTo>
                  <a:pt x="371" y="877"/>
                </a:lnTo>
                <a:lnTo>
                  <a:pt x="371" y="877"/>
                </a:lnTo>
                <a:lnTo>
                  <a:pt x="371" y="872"/>
                </a:lnTo>
                <a:lnTo>
                  <a:pt x="369" y="870"/>
                </a:lnTo>
                <a:lnTo>
                  <a:pt x="365" y="869"/>
                </a:lnTo>
                <a:lnTo>
                  <a:pt x="362" y="870"/>
                </a:lnTo>
                <a:lnTo>
                  <a:pt x="362" y="870"/>
                </a:lnTo>
                <a:lnTo>
                  <a:pt x="335" y="889"/>
                </a:lnTo>
                <a:lnTo>
                  <a:pt x="323" y="900"/>
                </a:lnTo>
                <a:lnTo>
                  <a:pt x="312" y="910"/>
                </a:lnTo>
                <a:lnTo>
                  <a:pt x="300" y="922"/>
                </a:lnTo>
                <a:lnTo>
                  <a:pt x="289" y="935"/>
                </a:lnTo>
                <a:lnTo>
                  <a:pt x="279" y="948"/>
                </a:lnTo>
                <a:lnTo>
                  <a:pt x="271" y="962"/>
                </a:lnTo>
                <a:lnTo>
                  <a:pt x="351" y="889"/>
                </a:lnTo>
                <a:lnTo>
                  <a:pt x="351" y="889"/>
                </a:lnTo>
                <a:lnTo>
                  <a:pt x="348" y="896"/>
                </a:lnTo>
                <a:lnTo>
                  <a:pt x="344" y="903"/>
                </a:lnTo>
                <a:lnTo>
                  <a:pt x="335" y="915"/>
                </a:lnTo>
                <a:lnTo>
                  <a:pt x="327" y="927"/>
                </a:lnTo>
                <a:lnTo>
                  <a:pt x="323" y="934"/>
                </a:lnTo>
                <a:lnTo>
                  <a:pt x="320" y="941"/>
                </a:lnTo>
                <a:lnTo>
                  <a:pt x="333" y="936"/>
                </a:lnTo>
                <a:close/>
                <a:moveTo>
                  <a:pt x="1122" y="1014"/>
                </a:moveTo>
                <a:lnTo>
                  <a:pt x="1122" y="1014"/>
                </a:lnTo>
                <a:lnTo>
                  <a:pt x="1136" y="1002"/>
                </a:lnTo>
                <a:lnTo>
                  <a:pt x="1152" y="990"/>
                </a:lnTo>
                <a:lnTo>
                  <a:pt x="1180" y="962"/>
                </a:lnTo>
                <a:lnTo>
                  <a:pt x="1208" y="934"/>
                </a:lnTo>
                <a:lnTo>
                  <a:pt x="1222" y="921"/>
                </a:lnTo>
                <a:lnTo>
                  <a:pt x="1238" y="908"/>
                </a:lnTo>
                <a:lnTo>
                  <a:pt x="1233" y="908"/>
                </a:lnTo>
                <a:lnTo>
                  <a:pt x="1256" y="894"/>
                </a:lnTo>
                <a:lnTo>
                  <a:pt x="1256" y="894"/>
                </a:lnTo>
                <a:lnTo>
                  <a:pt x="1260" y="889"/>
                </a:lnTo>
                <a:lnTo>
                  <a:pt x="1263" y="887"/>
                </a:lnTo>
                <a:lnTo>
                  <a:pt x="1266" y="887"/>
                </a:lnTo>
                <a:lnTo>
                  <a:pt x="1266" y="887"/>
                </a:lnTo>
                <a:lnTo>
                  <a:pt x="1266" y="884"/>
                </a:lnTo>
                <a:lnTo>
                  <a:pt x="1267" y="883"/>
                </a:lnTo>
                <a:lnTo>
                  <a:pt x="1270" y="880"/>
                </a:lnTo>
                <a:lnTo>
                  <a:pt x="1270" y="880"/>
                </a:lnTo>
                <a:lnTo>
                  <a:pt x="1259" y="886"/>
                </a:lnTo>
                <a:lnTo>
                  <a:pt x="1247" y="891"/>
                </a:lnTo>
                <a:lnTo>
                  <a:pt x="1225" y="907"/>
                </a:lnTo>
                <a:lnTo>
                  <a:pt x="1204" y="925"/>
                </a:lnTo>
                <a:lnTo>
                  <a:pt x="1186" y="942"/>
                </a:lnTo>
                <a:lnTo>
                  <a:pt x="1120" y="1007"/>
                </a:lnTo>
                <a:lnTo>
                  <a:pt x="1117" y="1009"/>
                </a:lnTo>
                <a:lnTo>
                  <a:pt x="1114" y="1015"/>
                </a:lnTo>
                <a:lnTo>
                  <a:pt x="1114" y="1015"/>
                </a:lnTo>
                <a:lnTo>
                  <a:pt x="1118" y="1015"/>
                </a:lnTo>
                <a:lnTo>
                  <a:pt x="1122" y="1014"/>
                </a:lnTo>
                <a:lnTo>
                  <a:pt x="1122" y="1014"/>
                </a:lnTo>
                <a:close/>
                <a:moveTo>
                  <a:pt x="200" y="776"/>
                </a:moveTo>
                <a:lnTo>
                  <a:pt x="200" y="776"/>
                </a:lnTo>
                <a:lnTo>
                  <a:pt x="200" y="783"/>
                </a:lnTo>
                <a:lnTo>
                  <a:pt x="203" y="789"/>
                </a:lnTo>
                <a:lnTo>
                  <a:pt x="208" y="793"/>
                </a:lnTo>
                <a:lnTo>
                  <a:pt x="212" y="797"/>
                </a:lnTo>
                <a:lnTo>
                  <a:pt x="223" y="803"/>
                </a:lnTo>
                <a:lnTo>
                  <a:pt x="234" y="807"/>
                </a:lnTo>
                <a:lnTo>
                  <a:pt x="234" y="807"/>
                </a:lnTo>
                <a:lnTo>
                  <a:pt x="224" y="794"/>
                </a:lnTo>
                <a:lnTo>
                  <a:pt x="216" y="780"/>
                </a:lnTo>
                <a:lnTo>
                  <a:pt x="209" y="765"/>
                </a:lnTo>
                <a:lnTo>
                  <a:pt x="202" y="748"/>
                </a:lnTo>
                <a:lnTo>
                  <a:pt x="189" y="716"/>
                </a:lnTo>
                <a:lnTo>
                  <a:pt x="178" y="681"/>
                </a:lnTo>
                <a:lnTo>
                  <a:pt x="178" y="681"/>
                </a:lnTo>
                <a:lnTo>
                  <a:pt x="178" y="706"/>
                </a:lnTo>
                <a:lnTo>
                  <a:pt x="181" y="730"/>
                </a:lnTo>
                <a:lnTo>
                  <a:pt x="184" y="752"/>
                </a:lnTo>
                <a:lnTo>
                  <a:pt x="191" y="772"/>
                </a:lnTo>
                <a:lnTo>
                  <a:pt x="191" y="772"/>
                </a:lnTo>
                <a:lnTo>
                  <a:pt x="192" y="775"/>
                </a:lnTo>
                <a:lnTo>
                  <a:pt x="196" y="775"/>
                </a:lnTo>
                <a:lnTo>
                  <a:pt x="199" y="775"/>
                </a:lnTo>
                <a:lnTo>
                  <a:pt x="200" y="776"/>
                </a:lnTo>
                <a:lnTo>
                  <a:pt x="200" y="776"/>
                </a:lnTo>
                <a:close/>
                <a:moveTo>
                  <a:pt x="907" y="887"/>
                </a:moveTo>
                <a:lnTo>
                  <a:pt x="861" y="960"/>
                </a:lnTo>
                <a:lnTo>
                  <a:pt x="861" y="960"/>
                </a:lnTo>
                <a:lnTo>
                  <a:pt x="883" y="939"/>
                </a:lnTo>
                <a:lnTo>
                  <a:pt x="907" y="920"/>
                </a:lnTo>
                <a:lnTo>
                  <a:pt x="931" y="900"/>
                </a:lnTo>
                <a:lnTo>
                  <a:pt x="958" y="882"/>
                </a:lnTo>
                <a:lnTo>
                  <a:pt x="958" y="882"/>
                </a:lnTo>
                <a:lnTo>
                  <a:pt x="935" y="884"/>
                </a:lnTo>
                <a:lnTo>
                  <a:pt x="926" y="884"/>
                </a:lnTo>
                <a:lnTo>
                  <a:pt x="916" y="884"/>
                </a:lnTo>
                <a:lnTo>
                  <a:pt x="916" y="884"/>
                </a:lnTo>
                <a:lnTo>
                  <a:pt x="907" y="887"/>
                </a:lnTo>
                <a:lnTo>
                  <a:pt x="907" y="887"/>
                </a:lnTo>
                <a:close/>
                <a:moveTo>
                  <a:pt x="2720" y="903"/>
                </a:moveTo>
                <a:lnTo>
                  <a:pt x="2720" y="903"/>
                </a:lnTo>
                <a:lnTo>
                  <a:pt x="2709" y="901"/>
                </a:lnTo>
                <a:lnTo>
                  <a:pt x="2699" y="901"/>
                </a:lnTo>
                <a:lnTo>
                  <a:pt x="2675" y="903"/>
                </a:lnTo>
                <a:lnTo>
                  <a:pt x="2675" y="903"/>
                </a:lnTo>
                <a:lnTo>
                  <a:pt x="2664" y="922"/>
                </a:lnTo>
                <a:lnTo>
                  <a:pt x="2653" y="942"/>
                </a:lnTo>
                <a:lnTo>
                  <a:pt x="2627" y="980"/>
                </a:lnTo>
                <a:lnTo>
                  <a:pt x="2627" y="980"/>
                </a:lnTo>
                <a:lnTo>
                  <a:pt x="2671" y="941"/>
                </a:lnTo>
                <a:lnTo>
                  <a:pt x="2695" y="921"/>
                </a:lnTo>
                <a:lnTo>
                  <a:pt x="2720" y="903"/>
                </a:lnTo>
                <a:lnTo>
                  <a:pt x="2720" y="903"/>
                </a:lnTo>
                <a:close/>
                <a:moveTo>
                  <a:pt x="2737" y="51"/>
                </a:moveTo>
                <a:lnTo>
                  <a:pt x="2744" y="47"/>
                </a:lnTo>
                <a:lnTo>
                  <a:pt x="2744" y="47"/>
                </a:lnTo>
                <a:lnTo>
                  <a:pt x="2712" y="44"/>
                </a:lnTo>
                <a:lnTo>
                  <a:pt x="2675" y="41"/>
                </a:lnTo>
                <a:lnTo>
                  <a:pt x="2591" y="36"/>
                </a:lnTo>
                <a:lnTo>
                  <a:pt x="2516" y="34"/>
                </a:lnTo>
                <a:lnTo>
                  <a:pt x="2491" y="34"/>
                </a:lnTo>
                <a:lnTo>
                  <a:pt x="2477" y="36"/>
                </a:lnTo>
                <a:lnTo>
                  <a:pt x="2737" y="51"/>
                </a:lnTo>
                <a:close/>
                <a:moveTo>
                  <a:pt x="725" y="898"/>
                </a:moveTo>
                <a:lnTo>
                  <a:pt x="725" y="898"/>
                </a:lnTo>
                <a:lnTo>
                  <a:pt x="711" y="898"/>
                </a:lnTo>
                <a:lnTo>
                  <a:pt x="705" y="898"/>
                </a:lnTo>
                <a:lnTo>
                  <a:pt x="698" y="900"/>
                </a:lnTo>
                <a:lnTo>
                  <a:pt x="698" y="900"/>
                </a:lnTo>
                <a:lnTo>
                  <a:pt x="697" y="904"/>
                </a:lnTo>
                <a:lnTo>
                  <a:pt x="697" y="905"/>
                </a:lnTo>
                <a:lnTo>
                  <a:pt x="695" y="905"/>
                </a:lnTo>
                <a:lnTo>
                  <a:pt x="694" y="903"/>
                </a:lnTo>
                <a:lnTo>
                  <a:pt x="694" y="900"/>
                </a:lnTo>
                <a:lnTo>
                  <a:pt x="694" y="900"/>
                </a:lnTo>
                <a:lnTo>
                  <a:pt x="684" y="907"/>
                </a:lnTo>
                <a:lnTo>
                  <a:pt x="678" y="914"/>
                </a:lnTo>
                <a:lnTo>
                  <a:pt x="666" y="932"/>
                </a:lnTo>
                <a:lnTo>
                  <a:pt x="666" y="932"/>
                </a:lnTo>
                <a:lnTo>
                  <a:pt x="660" y="938"/>
                </a:lnTo>
                <a:lnTo>
                  <a:pt x="654" y="942"/>
                </a:lnTo>
                <a:lnTo>
                  <a:pt x="649" y="942"/>
                </a:lnTo>
                <a:lnTo>
                  <a:pt x="647" y="941"/>
                </a:lnTo>
                <a:lnTo>
                  <a:pt x="645" y="939"/>
                </a:lnTo>
                <a:lnTo>
                  <a:pt x="645" y="939"/>
                </a:lnTo>
                <a:lnTo>
                  <a:pt x="646" y="945"/>
                </a:lnTo>
                <a:lnTo>
                  <a:pt x="646" y="948"/>
                </a:lnTo>
                <a:lnTo>
                  <a:pt x="646" y="950"/>
                </a:lnTo>
                <a:lnTo>
                  <a:pt x="646" y="950"/>
                </a:lnTo>
                <a:lnTo>
                  <a:pt x="642" y="957"/>
                </a:lnTo>
                <a:lnTo>
                  <a:pt x="638" y="964"/>
                </a:lnTo>
                <a:lnTo>
                  <a:pt x="628" y="977"/>
                </a:lnTo>
                <a:lnTo>
                  <a:pt x="616" y="991"/>
                </a:lnTo>
                <a:lnTo>
                  <a:pt x="608" y="1004"/>
                </a:lnTo>
                <a:lnTo>
                  <a:pt x="608" y="1004"/>
                </a:lnTo>
                <a:lnTo>
                  <a:pt x="635" y="976"/>
                </a:lnTo>
                <a:lnTo>
                  <a:pt x="663" y="949"/>
                </a:lnTo>
                <a:lnTo>
                  <a:pt x="694" y="922"/>
                </a:lnTo>
                <a:lnTo>
                  <a:pt x="725" y="898"/>
                </a:lnTo>
                <a:lnTo>
                  <a:pt x="725" y="898"/>
                </a:lnTo>
                <a:close/>
                <a:moveTo>
                  <a:pt x="2397" y="1012"/>
                </a:moveTo>
                <a:lnTo>
                  <a:pt x="2397" y="1012"/>
                </a:lnTo>
                <a:lnTo>
                  <a:pt x="2449" y="962"/>
                </a:lnTo>
                <a:lnTo>
                  <a:pt x="2476" y="936"/>
                </a:lnTo>
                <a:lnTo>
                  <a:pt x="2502" y="912"/>
                </a:lnTo>
                <a:lnTo>
                  <a:pt x="2502" y="912"/>
                </a:lnTo>
                <a:lnTo>
                  <a:pt x="2494" y="910"/>
                </a:lnTo>
                <a:lnTo>
                  <a:pt x="2485" y="908"/>
                </a:lnTo>
                <a:lnTo>
                  <a:pt x="2477" y="908"/>
                </a:lnTo>
                <a:lnTo>
                  <a:pt x="2474" y="908"/>
                </a:lnTo>
                <a:lnTo>
                  <a:pt x="2471" y="911"/>
                </a:lnTo>
                <a:lnTo>
                  <a:pt x="2397" y="1012"/>
                </a:lnTo>
                <a:close/>
                <a:moveTo>
                  <a:pt x="2128" y="981"/>
                </a:moveTo>
                <a:lnTo>
                  <a:pt x="2128" y="981"/>
                </a:lnTo>
                <a:lnTo>
                  <a:pt x="2133" y="983"/>
                </a:lnTo>
                <a:lnTo>
                  <a:pt x="2133" y="983"/>
                </a:lnTo>
                <a:lnTo>
                  <a:pt x="2173" y="948"/>
                </a:lnTo>
                <a:lnTo>
                  <a:pt x="2195" y="929"/>
                </a:lnTo>
                <a:lnTo>
                  <a:pt x="2218" y="914"/>
                </a:lnTo>
                <a:lnTo>
                  <a:pt x="2179" y="911"/>
                </a:lnTo>
                <a:lnTo>
                  <a:pt x="2140" y="969"/>
                </a:lnTo>
                <a:lnTo>
                  <a:pt x="2137" y="972"/>
                </a:lnTo>
                <a:lnTo>
                  <a:pt x="2140" y="969"/>
                </a:lnTo>
                <a:lnTo>
                  <a:pt x="2140" y="969"/>
                </a:lnTo>
                <a:lnTo>
                  <a:pt x="2141" y="963"/>
                </a:lnTo>
                <a:lnTo>
                  <a:pt x="2144" y="959"/>
                </a:lnTo>
                <a:lnTo>
                  <a:pt x="2147" y="955"/>
                </a:lnTo>
                <a:lnTo>
                  <a:pt x="2148" y="949"/>
                </a:lnTo>
                <a:lnTo>
                  <a:pt x="2148" y="949"/>
                </a:lnTo>
                <a:lnTo>
                  <a:pt x="2141" y="955"/>
                </a:lnTo>
                <a:lnTo>
                  <a:pt x="2137" y="963"/>
                </a:lnTo>
                <a:lnTo>
                  <a:pt x="2128" y="979"/>
                </a:lnTo>
                <a:lnTo>
                  <a:pt x="2128" y="979"/>
                </a:lnTo>
                <a:lnTo>
                  <a:pt x="2131" y="979"/>
                </a:lnTo>
                <a:lnTo>
                  <a:pt x="2131" y="980"/>
                </a:lnTo>
                <a:lnTo>
                  <a:pt x="2131" y="981"/>
                </a:lnTo>
                <a:lnTo>
                  <a:pt x="2128" y="981"/>
                </a:lnTo>
                <a:lnTo>
                  <a:pt x="2128" y="981"/>
                </a:lnTo>
                <a:close/>
                <a:moveTo>
                  <a:pt x="2352" y="912"/>
                </a:moveTo>
                <a:lnTo>
                  <a:pt x="2313" y="911"/>
                </a:lnTo>
                <a:lnTo>
                  <a:pt x="2313" y="911"/>
                </a:lnTo>
                <a:lnTo>
                  <a:pt x="2306" y="931"/>
                </a:lnTo>
                <a:lnTo>
                  <a:pt x="2294" y="949"/>
                </a:lnTo>
                <a:lnTo>
                  <a:pt x="2284" y="967"/>
                </a:lnTo>
                <a:lnTo>
                  <a:pt x="2275" y="984"/>
                </a:lnTo>
                <a:lnTo>
                  <a:pt x="2352" y="912"/>
                </a:lnTo>
                <a:close/>
                <a:moveTo>
                  <a:pt x="2279" y="914"/>
                </a:moveTo>
                <a:lnTo>
                  <a:pt x="2279" y="914"/>
                </a:lnTo>
                <a:lnTo>
                  <a:pt x="2269" y="911"/>
                </a:lnTo>
                <a:lnTo>
                  <a:pt x="2258" y="911"/>
                </a:lnTo>
                <a:lnTo>
                  <a:pt x="2249" y="912"/>
                </a:lnTo>
                <a:lnTo>
                  <a:pt x="2247" y="914"/>
                </a:lnTo>
                <a:lnTo>
                  <a:pt x="2244" y="915"/>
                </a:lnTo>
                <a:lnTo>
                  <a:pt x="2244" y="915"/>
                </a:lnTo>
                <a:lnTo>
                  <a:pt x="2237" y="928"/>
                </a:lnTo>
                <a:lnTo>
                  <a:pt x="2228" y="941"/>
                </a:lnTo>
                <a:lnTo>
                  <a:pt x="2218" y="952"/>
                </a:lnTo>
                <a:lnTo>
                  <a:pt x="2209" y="962"/>
                </a:lnTo>
                <a:lnTo>
                  <a:pt x="2195" y="987"/>
                </a:lnTo>
                <a:lnTo>
                  <a:pt x="2279" y="914"/>
                </a:lnTo>
                <a:close/>
                <a:moveTo>
                  <a:pt x="2051" y="993"/>
                </a:moveTo>
                <a:lnTo>
                  <a:pt x="2141" y="912"/>
                </a:lnTo>
                <a:lnTo>
                  <a:pt x="2110" y="911"/>
                </a:lnTo>
                <a:lnTo>
                  <a:pt x="2110" y="911"/>
                </a:lnTo>
                <a:lnTo>
                  <a:pt x="2096" y="932"/>
                </a:lnTo>
                <a:lnTo>
                  <a:pt x="2081" y="952"/>
                </a:lnTo>
                <a:lnTo>
                  <a:pt x="2065" y="972"/>
                </a:lnTo>
                <a:lnTo>
                  <a:pt x="2051" y="993"/>
                </a:lnTo>
                <a:lnTo>
                  <a:pt x="2051" y="993"/>
                </a:lnTo>
                <a:close/>
                <a:moveTo>
                  <a:pt x="1571" y="891"/>
                </a:moveTo>
                <a:lnTo>
                  <a:pt x="1571" y="891"/>
                </a:lnTo>
                <a:lnTo>
                  <a:pt x="1568" y="901"/>
                </a:lnTo>
                <a:lnTo>
                  <a:pt x="1564" y="910"/>
                </a:lnTo>
                <a:lnTo>
                  <a:pt x="1559" y="918"/>
                </a:lnTo>
                <a:lnTo>
                  <a:pt x="1554" y="927"/>
                </a:lnTo>
                <a:lnTo>
                  <a:pt x="1548" y="934"/>
                </a:lnTo>
                <a:lnTo>
                  <a:pt x="1542" y="939"/>
                </a:lnTo>
                <a:lnTo>
                  <a:pt x="1535" y="945"/>
                </a:lnTo>
                <a:lnTo>
                  <a:pt x="1528" y="948"/>
                </a:lnTo>
                <a:lnTo>
                  <a:pt x="1528" y="948"/>
                </a:lnTo>
                <a:lnTo>
                  <a:pt x="1527" y="949"/>
                </a:lnTo>
                <a:lnTo>
                  <a:pt x="1527" y="948"/>
                </a:lnTo>
                <a:lnTo>
                  <a:pt x="1530" y="946"/>
                </a:lnTo>
                <a:lnTo>
                  <a:pt x="1533" y="945"/>
                </a:lnTo>
                <a:lnTo>
                  <a:pt x="1534" y="945"/>
                </a:lnTo>
                <a:lnTo>
                  <a:pt x="1535" y="946"/>
                </a:lnTo>
                <a:lnTo>
                  <a:pt x="1537" y="949"/>
                </a:lnTo>
                <a:lnTo>
                  <a:pt x="1537" y="949"/>
                </a:lnTo>
                <a:lnTo>
                  <a:pt x="1554" y="935"/>
                </a:lnTo>
                <a:lnTo>
                  <a:pt x="1573" y="918"/>
                </a:lnTo>
                <a:lnTo>
                  <a:pt x="1596" y="901"/>
                </a:lnTo>
                <a:lnTo>
                  <a:pt x="1607" y="893"/>
                </a:lnTo>
                <a:lnTo>
                  <a:pt x="1618" y="887"/>
                </a:lnTo>
                <a:lnTo>
                  <a:pt x="1568" y="890"/>
                </a:lnTo>
                <a:lnTo>
                  <a:pt x="1571" y="891"/>
                </a:lnTo>
                <a:close/>
                <a:moveTo>
                  <a:pt x="98" y="438"/>
                </a:moveTo>
                <a:lnTo>
                  <a:pt x="98" y="438"/>
                </a:lnTo>
                <a:lnTo>
                  <a:pt x="125" y="408"/>
                </a:lnTo>
                <a:lnTo>
                  <a:pt x="139" y="393"/>
                </a:lnTo>
                <a:lnTo>
                  <a:pt x="154" y="378"/>
                </a:lnTo>
                <a:lnTo>
                  <a:pt x="154" y="378"/>
                </a:lnTo>
                <a:lnTo>
                  <a:pt x="156" y="376"/>
                </a:lnTo>
                <a:lnTo>
                  <a:pt x="157" y="371"/>
                </a:lnTo>
                <a:lnTo>
                  <a:pt x="157" y="362"/>
                </a:lnTo>
                <a:lnTo>
                  <a:pt x="153" y="338"/>
                </a:lnTo>
                <a:lnTo>
                  <a:pt x="153" y="338"/>
                </a:lnTo>
                <a:lnTo>
                  <a:pt x="150" y="346"/>
                </a:lnTo>
                <a:lnTo>
                  <a:pt x="146" y="353"/>
                </a:lnTo>
                <a:lnTo>
                  <a:pt x="139" y="366"/>
                </a:lnTo>
                <a:lnTo>
                  <a:pt x="139" y="366"/>
                </a:lnTo>
                <a:lnTo>
                  <a:pt x="136" y="367"/>
                </a:lnTo>
                <a:lnTo>
                  <a:pt x="98" y="438"/>
                </a:lnTo>
                <a:close/>
                <a:moveTo>
                  <a:pt x="146" y="876"/>
                </a:moveTo>
                <a:lnTo>
                  <a:pt x="146" y="876"/>
                </a:lnTo>
                <a:lnTo>
                  <a:pt x="163" y="860"/>
                </a:lnTo>
                <a:lnTo>
                  <a:pt x="179" y="845"/>
                </a:lnTo>
                <a:lnTo>
                  <a:pt x="213" y="817"/>
                </a:lnTo>
                <a:lnTo>
                  <a:pt x="213" y="817"/>
                </a:lnTo>
                <a:lnTo>
                  <a:pt x="209" y="813"/>
                </a:lnTo>
                <a:lnTo>
                  <a:pt x="203" y="810"/>
                </a:lnTo>
                <a:lnTo>
                  <a:pt x="199" y="807"/>
                </a:lnTo>
                <a:lnTo>
                  <a:pt x="195" y="804"/>
                </a:lnTo>
                <a:lnTo>
                  <a:pt x="195" y="804"/>
                </a:lnTo>
                <a:lnTo>
                  <a:pt x="179" y="820"/>
                </a:lnTo>
                <a:lnTo>
                  <a:pt x="168" y="837"/>
                </a:lnTo>
                <a:lnTo>
                  <a:pt x="157" y="855"/>
                </a:lnTo>
                <a:lnTo>
                  <a:pt x="146" y="876"/>
                </a:lnTo>
                <a:lnTo>
                  <a:pt x="146" y="876"/>
                </a:lnTo>
                <a:close/>
                <a:moveTo>
                  <a:pt x="874" y="889"/>
                </a:moveTo>
                <a:lnTo>
                  <a:pt x="874" y="889"/>
                </a:lnTo>
                <a:lnTo>
                  <a:pt x="864" y="890"/>
                </a:lnTo>
                <a:lnTo>
                  <a:pt x="855" y="891"/>
                </a:lnTo>
                <a:lnTo>
                  <a:pt x="845" y="894"/>
                </a:lnTo>
                <a:lnTo>
                  <a:pt x="837" y="897"/>
                </a:lnTo>
                <a:lnTo>
                  <a:pt x="837" y="897"/>
                </a:lnTo>
                <a:lnTo>
                  <a:pt x="833" y="901"/>
                </a:lnTo>
                <a:lnTo>
                  <a:pt x="829" y="905"/>
                </a:lnTo>
                <a:lnTo>
                  <a:pt x="820" y="917"/>
                </a:lnTo>
                <a:lnTo>
                  <a:pt x="812" y="928"/>
                </a:lnTo>
                <a:lnTo>
                  <a:pt x="808" y="932"/>
                </a:lnTo>
                <a:lnTo>
                  <a:pt x="803" y="936"/>
                </a:lnTo>
                <a:lnTo>
                  <a:pt x="808" y="936"/>
                </a:lnTo>
                <a:lnTo>
                  <a:pt x="808" y="936"/>
                </a:lnTo>
                <a:lnTo>
                  <a:pt x="798" y="950"/>
                </a:lnTo>
                <a:lnTo>
                  <a:pt x="793" y="957"/>
                </a:lnTo>
                <a:lnTo>
                  <a:pt x="789" y="964"/>
                </a:lnTo>
                <a:lnTo>
                  <a:pt x="789" y="964"/>
                </a:lnTo>
                <a:lnTo>
                  <a:pt x="830" y="925"/>
                </a:lnTo>
                <a:lnTo>
                  <a:pt x="851" y="905"/>
                </a:lnTo>
                <a:lnTo>
                  <a:pt x="862" y="897"/>
                </a:lnTo>
                <a:lnTo>
                  <a:pt x="874" y="889"/>
                </a:lnTo>
                <a:lnTo>
                  <a:pt x="874" y="889"/>
                </a:lnTo>
                <a:close/>
                <a:moveTo>
                  <a:pt x="1683" y="943"/>
                </a:moveTo>
                <a:lnTo>
                  <a:pt x="1749" y="891"/>
                </a:lnTo>
                <a:lnTo>
                  <a:pt x="1749" y="891"/>
                </a:lnTo>
                <a:lnTo>
                  <a:pt x="1741" y="891"/>
                </a:lnTo>
                <a:lnTo>
                  <a:pt x="1735" y="893"/>
                </a:lnTo>
                <a:lnTo>
                  <a:pt x="1729" y="894"/>
                </a:lnTo>
                <a:lnTo>
                  <a:pt x="1725" y="894"/>
                </a:lnTo>
                <a:lnTo>
                  <a:pt x="1725" y="894"/>
                </a:lnTo>
                <a:lnTo>
                  <a:pt x="1717" y="891"/>
                </a:lnTo>
                <a:lnTo>
                  <a:pt x="1708" y="890"/>
                </a:lnTo>
                <a:lnTo>
                  <a:pt x="1704" y="891"/>
                </a:lnTo>
                <a:lnTo>
                  <a:pt x="1701" y="893"/>
                </a:lnTo>
                <a:lnTo>
                  <a:pt x="1700" y="896"/>
                </a:lnTo>
                <a:lnTo>
                  <a:pt x="1700" y="900"/>
                </a:lnTo>
                <a:lnTo>
                  <a:pt x="1700" y="900"/>
                </a:lnTo>
                <a:lnTo>
                  <a:pt x="1700" y="907"/>
                </a:lnTo>
                <a:lnTo>
                  <a:pt x="1698" y="914"/>
                </a:lnTo>
                <a:lnTo>
                  <a:pt x="1694" y="920"/>
                </a:lnTo>
                <a:lnTo>
                  <a:pt x="1691" y="925"/>
                </a:lnTo>
                <a:lnTo>
                  <a:pt x="1684" y="935"/>
                </a:lnTo>
                <a:lnTo>
                  <a:pt x="1683" y="939"/>
                </a:lnTo>
                <a:lnTo>
                  <a:pt x="1683" y="943"/>
                </a:lnTo>
                <a:lnTo>
                  <a:pt x="1683" y="943"/>
                </a:lnTo>
                <a:close/>
                <a:moveTo>
                  <a:pt x="115" y="550"/>
                </a:moveTo>
                <a:lnTo>
                  <a:pt x="115" y="550"/>
                </a:lnTo>
                <a:lnTo>
                  <a:pt x="122" y="540"/>
                </a:lnTo>
                <a:lnTo>
                  <a:pt x="125" y="537"/>
                </a:lnTo>
                <a:lnTo>
                  <a:pt x="127" y="534"/>
                </a:lnTo>
                <a:lnTo>
                  <a:pt x="127" y="534"/>
                </a:lnTo>
                <a:lnTo>
                  <a:pt x="122" y="546"/>
                </a:lnTo>
                <a:lnTo>
                  <a:pt x="115" y="558"/>
                </a:lnTo>
                <a:lnTo>
                  <a:pt x="106" y="571"/>
                </a:lnTo>
                <a:lnTo>
                  <a:pt x="99" y="584"/>
                </a:lnTo>
                <a:lnTo>
                  <a:pt x="99" y="584"/>
                </a:lnTo>
                <a:lnTo>
                  <a:pt x="125" y="557"/>
                </a:lnTo>
                <a:lnTo>
                  <a:pt x="137" y="546"/>
                </a:lnTo>
                <a:lnTo>
                  <a:pt x="150" y="534"/>
                </a:lnTo>
                <a:lnTo>
                  <a:pt x="150" y="534"/>
                </a:lnTo>
                <a:lnTo>
                  <a:pt x="153" y="530"/>
                </a:lnTo>
                <a:lnTo>
                  <a:pt x="156" y="526"/>
                </a:lnTo>
                <a:lnTo>
                  <a:pt x="156" y="522"/>
                </a:lnTo>
                <a:lnTo>
                  <a:pt x="156" y="518"/>
                </a:lnTo>
                <a:lnTo>
                  <a:pt x="154" y="509"/>
                </a:lnTo>
                <a:lnTo>
                  <a:pt x="153" y="502"/>
                </a:lnTo>
                <a:lnTo>
                  <a:pt x="153" y="502"/>
                </a:lnTo>
                <a:lnTo>
                  <a:pt x="148" y="508"/>
                </a:lnTo>
                <a:lnTo>
                  <a:pt x="144" y="513"/>
                </a:lnTo>
                <a:lnTo>
                  <a:pt x="133" y="523"/>
                </a:lnTo>
                <a:lnTo>
                  <a:pt x="127" y="527"/>
                </a:lnTo>
                <a:lnTo>
                  <a:pt x="123" y="534"/>
                </a:lnTo>
                <a:lnTo>
                  <a:pt x="119" y="542"/>
                </a:lnTo>
                <a:lnTo>
                  <a:pt x="115" y="550"/>
                </a:lnTo>
                <a:lnTo>
                  <a:pt x="115" y="550"/>
                </a:lnTo>
                <a:close/>
                <a:moveTo>
                  <a:pt x="1607" y="946"/>
                </a:moveTo>
                <a:lnTo>
                  <a:pt x="1607" y="946"/>
                </a:lnTo>
                <a:lnTo>
                  <a:pt x="1645" y="917"/>
                </a:lnTo>
                <a:lnTo>
                  <a:pt x="1663" y="903"/>
                </a:lnTo>
                <a:lnTo>
                  <a:pt x="1683" y="891"/>
                </a:lnTo>
                <a:lnTo>
                  <a:pt x="1683" y="891"/>
                </a:lnTo>
                <a:lnTo>
                  <a:pt x="1673" y="889"/>
                </a:lnTo>
                <a:lnTo>
                  <a:pt x="1662" y="887"/>
                </a:lnTo>
                <a:lnTo>
                  <a:pt x="1651" y="887"/>
                </a:lnTo>
                <a:lnTo>
                  <a:pt x="1646" y="889"/>
                </a:lnTo>
                <a:lnTo>
                  <a:pt x="1644" y="891"/>
                </a:lnTo>
                <a:lnTo>
                  <a:pt x="1644" y="891"/>
                </a:lnTo>
                <a:lnTo>
                  <a:pt x="1634" y="903"/>
                </a:lnTo>
                <a:lnTo>
                  <a:pt x="1625" y="915"/>
                </a:lnTo>
                <a:lnTo>
                  <a:pt x="1617" y="931"/>
                </a:lnTo>
                <a:lnTo>
                  <a:pt x="1607" y="946"/>
                </a:lnTo>
                <a:lnTo>
                  <a:pt x="1607" y="946"/>
                </a:lnTo>
                <a:close/>
                <a:moveTo>
                  <a:pt x="2613" y="912"/>
                </a:moveTo>
                <a:lnTo>
                  <a:pt x="2613" y="912"/>
                </a:lnTo>
                <a:lnTo>
                  <a:pt x="2603" y="928"/>
                </a:lnTo>
                <a:lnTo>
                  <a:pt x="2591" y="943"/>
                </a:lnTo>
                <a:lnTo>
                  <a:pt x="2580" y="957"/>
                </a:lnTo>
                <a:lnTo>
                  <a:pt x="2570" y="973"/>
                </a:lnTo>
                <a:lnTo>
                  <a:pt x="2570" y="973"/>
                </a:lnTo>
                <a:lnTo>
                  <a:pt x="2606" y="939"/>
                </a:lnTo>
                <a:lnTo>
                  <a:pt x="2626" y="924"/>
                </a:lnTo>
                <a:lnTo>
                  <a:pt x="2647" y="908"/>
                </a:lnTo>
                <a:lnTo>
                  <a:pt x="2647" y="908"/>
                </a:lnTo>
                <a:lnTo>
                  <a:pt x="2637" y="908"/>
                </a:lnTo>
                <a:lnTo>
                  <a:pt x="2627" y="910"/>
                </a:lnTo>
                <a:lnTo>
                  <a:pt x="2627" y="910"/>
                </a:lnTo>
                <a:lnTo>
                  <a:pt x="2623" y="910"/>
                </a:lnTo>
                <a:lnTo>
                  <a:pt x="2620" y="910"/>
                </a:lnTo>
                <a:lnTo>
                  <a:pt x="2616" y="910"/>
                </a:lnTo>
                <a:lnTo>
                  <a:pt x="2613" y="912"/>
                </a:lnTo>
                <a:lnTo>
                  <a:pt x="2613" y="912"/>
                </a:lnTo>
                <a:close/>
                <a:moveTo>
                  <a:pt x="1510" y="894"/>
                </a:moveTo>
                <a:lnTo>
                  <a:pt x="1510" y="894"/>
                </a:lnTo>
                <a:lnTo>
                  <a:pt x="1505" y="904"/>
                </a:lnTo>
                <a:lnTo>
                  <a:pt x="1499" y="914"/>
                </a:lnTo>
                <a:lnTo>
                  <a:pt x="1490" y="924"/>
                </a:lnTo>
                <a:lnTo>
                  <a:pt x="1483" y="935"/>
                </a:lnTo>
                <a:lnTo>
                  <a:pt x="1483" y="935"/>
                </a:lnTo>
                <a:lnTo>
                  <a:pt x="1499" y="922"/>
                </a:lnTo>
                <a:lnTo>
                  <a:pt x="1516" y="910"/>
                </a:lnTo>
                <a:lnTo>
                  <a:pt x="1533" y="897"/>
                </a:lnTo>
                <a:lnTo>
                  <a:pt x="1548" y="887"/>
                </a:lnTo>
                <a:lnTo>
                  <a:pt x="1548" y="887"/>
                </a:lnTo>
                <a:lnTo>
                  <a:pt x="1526" y="887"/>
                </a:lnTo>
                <a:lnTo>
                  <a:pt x="1517" y="887"/>
                </a:lnTo>
                <a:lnTo>
                  <a:pt x="1510" y="889"/>
                </a:lnTo>
                <a:lnTo>
                  <a:pt x="1510" y="889"/>
                </a:lnTo>
                <a:lnTo>
                  <a:pt x="1510" y="894"/>
                </a:lnTo>
                <a:lnTo>
                  <a:pt x="1510" y="894"/>
                </a:lnTo>
                <a:close/>
                <a:moveTo>
                  <a:pt x="2731" y="1011"/>
                </a:moveTo>
                <a:lnTo>
                  <a:pt x="2731" y="1011"/>
                </a:lnTo>
                <a:lnTo>
                  <a:pt x="2751" y="993"/>
                </a:lnTo>
                <a:lnTo>
                  <a:pt x="2769" y="973"/>
                </a:lnTo>
                <a:lnTo>
                  <a:pt x="2788" y="950"/>
                </a:lnTo>
                <a:lnTo>
                  <a:pt x="2803" y="929"/>
                </a:lnTo>
                <a:lnTo>
                  <a:pt x="2803" y="929"/>
                </a:lnTo>
                <a:lnTo>
                  <a:pt x="2803" y="924"/>
                </a:lnTo>
                <a:lnTo>
                  <a:pt x="2771" y="960"/>
                </a:lnTo>
                <a:lnTo>
                  <a:pt x="2771" y="960"/>
                </a:lnTo>
                <a:lnTo>
                  <a:pt x="2759" y="973"/>
                </a:lnTo>
                <a:lnTo>
                  <a:pt x="2751" y="986"/>
                </a:lnTo>
                <a:lnTo>
                  <a:pt x="2731" y="1011"/>
                </a:lnTo>
                <a:lnTo>
                  <a:pt x="2731" y="1011"/>
                </a:lnTo>
                <a:close/>
                <a:moveTo>
                  <a:pt x="2751" y="896"/>
                </a:moveTo>
                <a:lnTo>
                  <a:pt x="2751" y="896"/>
                </a:lnTo>
                <a:lnTo>
                  <a:pt x="2738" y="918"/>
                </a:lnTo>
                <a:lnTo>
                  <a:pt x="2724" y="939"/>
                </a:lnTo>
                <a:lnTo>
                  <a:pt x="2783" y="891"/>
                </a:lnTo>
                <a:lnTo>
                  <a:pt x="2783" y="891"/>
                </a:lnTo>
                <a:lnTo>
                  <a:pt x="2776" y="891"/>
                </a:lnTo>
                <a:lnTo>
                  <a:pt x="2769" y="891"/>
                </a:lnTo>
                <a:lnTo>
                  <a:pt x="2754" y="894"/>
                </a:lnTo>
                <a:lnTo>
                  <a:pt x="2754" y="894"/>
                </a:lnTo>
                <a:lnTo>
                  <a:pt x="2751" y="896"/>
                </a:lnTo>
                <a:lnTo>
                  <a:pt x="2751" y="896"/>
                </a:lnTo>
                <a:close/>
                <a:moveTo>
                  <a:pt x="151" y="151"/>
                </a:moveTo>
                <a:lnTo>
                  <a:pt x="151" y="151"/>
                </a:lnTo>
                <a:lnTo>
                  <a:pt x="156" y="155"/>
                </a:lnTo>
                <a:lnTo>
                  <a:pt x="157" y="155"/>
                </a:lnTo>
                <a:lnTo>
                  <a:pt x="157" y="155"/>
                </a:lnTo>
                <a:lnTo>
                  <a:pt x="158" y="148"/>
                </a:lnTo>
                <a:lnTo>
                  <a:pt x="158" y="148"/>
                </a:lnTo>
                <a:lnTo>
                  <a:pt x="160" y="142"/>
                </a:lnTo>
                <a:lnTo>
                  <a:pt x="158" y="138"/>
                </a:lnTo>
                <a:lnTo>
                  <a:pt x="158" y="134"/>
                </a:lnTo>
                <a:lnTo>
                  <a:pt x="160" y="130"/>
                </a:lnTo>
                <a:lnTo>
                  <a:pt x="160" y="130"/>
                </a:lnTo>
                <a:lnTo>
                  <a:pt x="150" y="140"/>
                </a:lnTo>
                <a:lnTo>
                  <a:pt x="140" y="149"/>
                </a:lnTo>
                <a:lnTo>
                  <a:pt x="122" y="172"/>
                </a:lnTo>
                <a:lnTo>
                  <a:pt x="122" y="172"/>
                </a:lnTo>
                <a:lnTo>
                  <a:pt x="120" y="173"/>
                </a:lnTo>
                <a:lnTo>
                  <a:pt x="120" y="175"/>
                </a:lnTo>
                <a:lnTo>
                  <a:pt x="120" y="175"/>
                </a:lnTo>
                <a:lnTo>
                  <a:pt x="129" y="172"/>
                </a:lnTo>
                <a:lnTo>
                  <a:pt x="137" y="166"/>
                </a:lnTo>
                <a:lnTo>
                  <a:pt x="146" y="161"/>
                </a:lnTo>
                <a:lnTo>
                  <a:pt x="148" y="156"/>
                </a:lnTo>
                <a:lnTo>
                  <a:pt x="151" y="151"/>
                </a:lnTo>
                <a:lnTo>
                  <a:pt x="151" y="151"/>
                </a:lnTo>
                <a:close/>
                <a:moveTo>
                  <a:pt x="1625" y="1074"/>
                </a:moveTo>
                <a:lnTo>
                  <a:pt x="1625" y="1074"/>
                </a:lnTo>
                <a:lnTo>
                  <a:pt x="1631" y="1075"/>
                </a:lnTo>
                <a:lnTo>
                  <a:pt x="1637" y="1075"/>
                </a:lnTo>
                <a:lnTo>
                  <a:pt x="1642" y="1074"/>
                </a:lnTo>
                <a:lnTo>
                  <a:pt x="1645" y="1073"/>
                </a:lnTo>
                <a:lnTo>
                  <a:pt x="1646" y="1071"/>
                </a:lnTo>
                <a:lnTo>
                  <a:pt x="1646" y="1071"/>
                </a:lnTo>
                <a:lnTo>
                  <a:pt x="1659" y="1050"/>
                </a:lnTo>
                <a:lnTo>
                  <a:pt x="1665" y="1039"/>
                </a:lnTo>
                <a:lnTo>
                  <a:pt x="1668" y="1032"/>
                </a:lnTo>
                <a:lnTo>
                  <a:pt x="1668" y="1032"/>
                </a:lnTo>
                <a:lnTo>
                  <a:pt x="1656" y="1043"/>
                </a:lnTo>
                <a:lnTo>
                  <a:pt x="1645" y="1053"/>
                </a:lnTo>
                <a:lnTo>
                  <a:pt x="1635" y="1063"/>
                </a:lnTo>
                <a:lnTo>
                  <a:pt x="1625" y="1074"/>
                </a:lnTo>
                <a:lnTo>
                  <a:pt x="1625" y="1074"/>
                </a:lnTo>
                <a:close/>
                <a:moveTo>
                  <a:pt x="132" y="210"/>
                </a:moveTo>
                <a:lnTo>
                  <a:pt x="132" y="210"/>
                </a:lnTo>
                <a:lnTo>
                  <a:pt x="137" y="207"/>
                </a:lnTo>
                <a:lnTo>
                  <a:pt x="141" y="201"/>
                </a:lnTo>
                <a:lnTo>
                  <a:pt x="150" y="187"/>
                </a:lnTo>
                <a:lnTo>
                  <a:pt x="150" y="187"/>
                </a:lnTo>
                <a:lnTo>
                  <a:pt x="153" y="182"/>
                </a:lnTo>
                <a:lnTo>
                  <a:pt x="154" y="173"/>
                </a:lnTo>
                <a:lnTo>
                  <a:pt x="153" y="168"/>
                </a:lnTo>
                <a:lnTo>
                  <a:pt x="151" y="165"/>
                </a:lnTo>
                <a:lnTo>
                  <a:pt x="150" y="165"/>
                </a:lnTo>
                <a:lnTo>
                  <a:pt x="150" y="165"/>
                </a:lnTo>
                <a:lnTo>
                  <a:pt x="150" y="166"/>
                </a:lnTo>
                <a:lnTo>
                  <a:pt x="150" y="169"/>
                </a:lnTo>
                <a:lnTo>
                  <a:pt x="147" y="175"/>
                </a:lnTo>
                <a:lnTo>
                  <a:pt x="139" y="192"/>
                </a:lnTo>
                <a:lnTo>
                  <a:pt x="130" y="207"/>
                </a:lnTo>
                <a:lnTo>
                  <a:pt x="130" y="211"/>
                </a:lnTo>
                <a:lnTo>
                  <a:pt x="130" y="211"/>
                </a:lnTo>
                <a:lnTo>
                  <a:pt x="132" y="210"/>
                </a:lnTo>
                <a:lnTo>
                  <a:pt x="132" y="210"/>
                </a:lnTo>
                <a:close/>
                <a:moveTo>
                  <a:pt x="140" y="977"/>
                </a:moveTo>
                <a:lnTo>
                  <a:pt x="140" y="977"/>
                </a:lnTo>
                <a:lnTo>
                  <a:pt x="144" y="980"/>
                </a:lnTo>
                <a:lnTo>
                  <a:pt x="150" y="980"/>
                </a:lnTo>
                <a:lnTo>
                  <a:pt x="156" y="977"/>
                </a:lnTo>
                <a:lnTo>
                  <a:pt x="157" y="974"/>
                </a:lnTo>
                <a:lnTo>
                  <a:pt x="158" y="973"/>
                </a:lnTo>
                <a:lnTo>
                  <a:pt x="158" y="973"/>
                </a:lnTo>
                <a:lnTo>
                  <a:pt x="161" y="967"/>
                </a:lnTo>
                <a:lnTo>
                  <a:pt x="165" y="962"/>
                </a:lnTo>
                <a:lnTo>
                  <a:pt x="172" y="952"/>
                </a:lnTo>
                <a:lnTo>
                  <a:pt x="172" y="952"/>
                </a:lnTo>
                <a:lnTo>
                  <a:pt x="163" y="957"/>
                </a:lnTo>
                <a:lnTo>
                  <a:pt x="153" y="962"/>
                </a:lnTo>
                <a:lnTo>
                  <a:pt x="148" y="964"/>
                </a:lnTo>
                <a:lnTo>
                  <a:pt x="144" y="969"/>
                </a:lnTo>
                <a:lnTo>
                  <a:pt x="141" y="973"/>
                </a:lnTo>
                <a:lnTo>
                  <a:pt x="140" y="977"/>
                </a:lnTo>
                <a:lnTo>
                  <a:pt x="140" y="977"/>
                </a:lnTo>
                <a:close/>
                <a:moveTo>
                  <a:pt x="473" y="981"/>
                </a:moveTo>
                <a:lnTo>
                  <a:pt x="473" y="981"/>
                </a:lnTo>
                <a:lnTo>
                  <a:pt x="467" y="984"/>
                </a:lnTo>
                <a:lnTo>
                  <a:pt x="462" y="991"/>
                </a:lnTo>
                <a:lnTo>
                  <a:pt x="458" y="998"/>
                </a:lnTo>
                <a:lnTo>
                  <a:pt x="456" y="1002"/>
                </a:lnTo>
                <a:lnTo>
                  <a:pt x="458" y="1007"/>
                </a:lnTo>
                <a:lnTo>
                  <a:pt x="458" y="1007"/>
                </a:lnTo>
                <a:lnTo>
                  <a:pt x="462" y="1005"/>
                </a:lnTo>
                <a:lnTo>
                  <a:pt x="465" y="1002"/>
                </a:lnTo>
                <a:lnTo>
                  <a:pt x="466" y="1000"/>
                </a:lnTo>
                <a:lnTo>
                  <a:pt x="467" y="995"/>
                </a:lnTo>
                <a:lnTo>
                  <a:pt x="470" y="988"/>
                </a:lnTo>
                <a:lnTo>
                  <a:pt x="472" y="984"/>
                </a:lnTo>
                <a:lnTo>
                  <a:pt x="473" y="981"/>
                </a:lnTo>
                <a:lnTo>
                  <a:pt x="473" y="981"/>
                </a:lnTo>
                <a:close/>
                <a:moveTo>
                  <a:pt x="313" y="983"/>
                </a:moveTo>
                <a:lnTo>
                  <a:pt x="313" y="983"/>
                </a:lnTo>
                <a:lnTo>
                  <a:pt x="312" y="988"/>
                </a:lnTo>
                <a:lnTo>
                  <a:pt x="309" y="991"/>
                </a:lnTo>
                <a:lnTo>
                  <a:pt x="307" y="994"/>
                </a:lnTo>
                <a:lnTo>
                  <a:pt x="307" y="998"/>
                </a:lnTo>
                <a:lnTo>
                  <a:pt x="324" y="983"/>
                </a:lnTo>
                <a:lnTo>
                  <a:pt x="324" y="983"/>
                </a:lnTo>
                <a:lnTo>
                  <a:pt x="327" y="976"/>
                </a:lnTo>
                <a:lnTo>
                  <a:pt x="328" y="972"/>
                </a:lnTo>
                <a:lnTo>
                  <a:pt x="327" y="972"/>
                </a:lnTo>
                <a:lnTo>
                  <a:pt x="324" y="974"/>
                </a:lnTo>
                <a:lnTo>
                  <a:pt x="317" y="980"/>
                </a:lnTo>
                <a:lnTo>
                  <a:pt x="314" y="983"/>
                </a:lnTo>
                <a:lnTo>
                  <a:pt x="313" y="983"/>
                </a:lnTo>
                <a:lnTo>
                  <a:pt x="313" y="983"/>
                </a:lnTo>
                <a:close/>
                <a:moveTo>
                  <a:pt x="2824" y="898"/>
                </a:moveTo>
                <a:lnTo>
                  <a:pt x="2824" y="898"/>
                </a:lnTo>
                <a:lnTo>
                  <a:pt x="2830" y="891"/>
                </a:lnTo>
                <a:lnTo>
                  <a:pt x="2834" y="886"/>
                </a:lnTo>
                <a:lnTo>
                  <a:pt x="2838" y="879"/>
                </a:lnTo>
                <a:lnTo>
                  <a:pt x="2841" y="870"/>
                </a:lnTo>
                <a:lnTo>
                  <a:pt x="2841" y="870"/>
                </a:lnTo>
                <a:lnTo>
                  <a:pt x="2835" y="877"/>
                </a:lnTo>
                <a:lnTo>
                  <a:pt x="2830" y="883"/>
                </a:lnTo>
                <a:lnTo>
                  <a:pt x="2827" y="891"/>
                </a:lnTo>
                <a:lnTo>
                  <a:pt x="2824" y="898"/>
                </a:lnTo>
                <a:lnTo>
                  <a:pt x="2824" y="898"/>
                </a:lnTo>
                <a:close/>
                <a:moveTo>
                  <a:pt x="2332" y="969"/>
                </a:moveTo>
                <a:lnTo>
                  <a:pt x="2332" y="969"/>
                </a:lnTo>
                <a:lnTo>
                  <a:pt x="2342" y="960"/>
                </a:lnTo>
                <a:lnTo>
                  <a:pt x="2346" y="955"/>
                </a:lnTo>
                <a:lnTo>
                  <a:pt x="2349" y="949"/>
                </a:lnTo>
                <a:lnTo>
                  <a:pt x="2349" y="949"/>
                </a:lnTo>
                <a:lnTo>
                  <a:pt x="2348" y="948"/>
                </a:lnTo>
                <a:lnTo>
                  <a:pt x="2346" y="948"/>
                </a:lnTo>
                <a:lnTo>
                  <a:pt x="2343" y="949"/>
                </a:lnTo>
                <a:lnTo>
                  <a:pt x="2341" y="950"/>
                </a:lnTo>
                <a:lnTo>
                  <a:pt x="2341" y="950"/>
                </a:lnTo>
                <a:lnTo>
                  <a:pt x="2339" y="955"/>
                </a:lnTo>
                <a:lnTo>
                  <a:pt x="2338" y="957"/>
                </a:lnTo>
                <a:lnTo>
                  <a:pt x="2336" y="957"/>
                </a:lnTo>
                <a:lnTo>
                  <a:pt x="2334" y="962"/>
                </a:lnTo>
                <a:lnTo>
                  <a:pt x="2332" y="964"/>
                </a:lnTo>
                <a:lnTo>
                  <a:pt x="2332" y="969"/>
                </a:lnTo>
                <a:close/>
                <a:moveTo>
                  <a:pt x="136" y="803"/>
                </a:moveTo>
                <a:lnTo>
                  <a:pt x="139" y="800"/>
                </a:lnTo>
                <a:lnTo>
                  <a:pt x="139" y="800"/>
                </a:lnTo>
                <a:lnTo>
                  <a:pt x="139" y="796"/>
                </a:lnTo>
                <a:lnTo>
                  <a:pt x="137" y="793"/>
                </a:lnTo>
                <a:lnTo>
                  <a:pt x="136" y="793"/>
                </a:lnTo>
                <a:lnTo>
                  <a:pt x="133" y="796"/>
                </a:lnTo>
                <a:lnTo>
                  <a:pt x="133" y="796"/>
                </a:lnTo>
                <a:lnTo>
                  <a:pt x="129" y="806"/>
                </a:lnTo>
                <a:lnTo>
                  <a:pt x="126" y="810"/>
                </a:lnTo>
                <a:lnTo>
                  <a:pt x="126" y="814"/>
                </a:lnTo>
                <a:lnTo>
                  <a:pt x="134" y="808"/>
                </a:lnTo>
                <a:lnTo>
                  <a:pt x="136" y="803"/>
                </a:lnTo>
                <a:close/>
                <a:moveTo>
                  <a:pt x="71" y="364"/>
                </a:moveTo>
                <a:lnTo>
                  <a:pt x="71" y="364"/>
                </a:lnTo>
                <a:lnTo>
                  <a:pt x="78" y="360"/>
                </a:lnTo>
                <a:lnTo>
                  <a:pt x="84" y="353"/>
                </a:lnTo>
                <a:lnTo>
                  <a:pt x="88" y="346"/>
                </a:lnTo>
                <a:lnTo>
                  <a:pt x="88" y="343"/>
                </a:lnTo>
                <a:lnTo>
                  <a:pt x="87" y="342"/>
                </a:lnTo>
                <a:lnTo>
                  <a:pt x="87" y="342"/>
                </a:lnTo>
                <a:lnTo>
                  <a:pt x="78" y="353"/>
                </a:lnTo>
                <a:lnTo>
                  <a:pt x="75" y="359"/>
                </a:lnTo>
                <a:lnTo>
                  <a:pt x="71" y="364"/>
                </a:lnTo>
                <a:lnTo>
                  <a:pt x="71" y="364"/>
                </a:lnTo>
                <a:close/>
                <a:moveTo>
                  <a:pt x="538" y="964"/>
                </a:moveTo>
                <a:lnTo>
                  <a:pt x="538" y="964"/>
                </a:lnTo>
                <a:lnTo>
                  <a:pt x="541" y="964"/>
                </a:lnTo>
                <a:lnTo>
                  <a:pt x="545" y="963"/>
                </a:lnTo>
                <a:lnTo>
                  <a:pt x="550" y="956"/>
                </a:lnTo>
                <a:lnTo>
                  <a:pt x="553" y="953"/>
                </a:lnTo>
                <a:lnTo>
                  <a:pt x="553" y="950"/>
                </a:lnTo>
                <a:lnTo>
                  <a:pt x="550" y="950"/>
                </a:lnTo>
                <a:lnTo>
                  <a:pt x="546" y="950"/>
                </a:lnTo>
                <a:lnTo>
                  <a:pt x="538" y="964"/>
                </a:lnTo>
                <a:close/>
                <a:moveTo>
                  <a:pt x="2571" y="957"/>
                </a:moveTo>
                <a:lnTo>
                  <a:pt x="2571" y="957"/>
                </a:lnTo>
                <a:lnTo>
                  <a:pt x="2581" y="949"/>
                </a:lnTo>
                <a:lnTo>
                  <a:pt x="2584" y="945"/>
                </a:lnTo>
                <a:lnTo>
                  <a:pt x="2585" y="942"/>
                </a:lnTo>
                <a:lnTo>
                  <a:pt x="2585" y="939"/>
                </a:lnTo>
                <a:lnTo>
                  <a:pt x="2571" y="952"/>
                </a:lnTo>
                <a:lnTo>
                  <a:pt x="2571" y="957"/>
                </a:lnTo>
                <a:close/>
                <a:moveTo>
                  <a:pt x="2421" y="967"/>
                </a:moveTo>
                <a:lnTo>
                  <a:pt x="2428" y="960"/>
                </a:lnTo>
                <a:lnTo>
                  <a:pt x="2429" y="957"/>
                </a:lnTo>
                <a:lnTo>
                  <a:pt x="2429" y="957"/>
                </a:lnTo>
                <a:lnTo>
                  <a:pt x="2431" y="955"/>
                </a:lnTo>
                <a:lnTo>
                  <a:pt x="2432" y="952"/>
                </a:lnTo>
                <a:lnTo>
                  <a:pt x="2433" y="950"/>
                </a:lnTo>
                <a:lnTo>
                  <a:pt x="2433" y="946"/>
                </a:lnTo>
                <a:lnTo>
                  <a:pt x="2433" y="946"/>
                </a:lnTo>
                <a:lnTo>
                  <a:pt x="2429" y="950"/>
                </a:lnTo>
                <a:lnTo>
                  <a:pt x="2425" y="956"/>
                </a:lnTo>
                <a:lnTo>
                  <a:pt x="2418" y="964"/>
                </a:lnTo>
                <a:lnTo>
                  <a:pt x="2418" y="964"/>
                </a:lnTo>
                <a:lnTo>
                  <a:pt x="2418" y="969"/>
                </a:lnTo>
                <a:lnTo>
                  <a:pt x="2421" y="967"/>
                </a:lnTo>
                <a:close/>
                <a:moveTo>
                  <a:pt x="198" y="685"/>
                </a:moveTo>
                <a:lnTo>
                  <a:pt x="198" y="685"/>
                </a:lnTo>
                <a:lnTo>
                  <a:pt x="198" y="676"/>
                </a:lnTo>
                <a:lnTo>
                  <a:pt x="195" y="669"/>
                </a:lnTo>
                <a:lnTo>
                  <a:pt x="191" y="657"/>
                </a:lnTo>
                <a:lnTo>
                  <a:pt x="191" y="657"/>
                </a:lnTo>
                <a:lnTo>
                  <a:pt x="189" y="657"/>
                </a:lnTo>
                <a:lnTo>
                  <a:pt x="189" y="660"/>
                </a:lnTo>
                <a:lnTo>
                  <a:pt x="191" y="665"/>
                </a:lnTo>
                <a:lnTo>
                  <a:pt x="191" y="665"/>
                </a:lnTo>
                <a:lnTo>
                  <a:pt x="193" y="675"/>
                </a:lnTo>
                <a:lnTo>
                  <a:pt x="195" y="679"/>
                </a:lnTo>
                <a:lnTo>
                  <a:pt x="198" y="685"/>
                </a:lnTo>
                <a:lnTo>
                  <a:pt x="198" y="685"/>
                </a:lnTo>
                <a:close/>
                <a:moveTo>
                  <a:pt x="861" y="948"/>
                </a:moveTo>
                <a:lnTo>
                  <a:pt x="861" y="948"/>
                </a:lnTo>
                <a:lnTo>
                  <a:pt x="872" y="936"/>
                </a:lnTo>
                <a:lnTo>
                  <a:pt x="876" y="931"/>
                </a:lnTo>
                <a:lnTo>
                  <a:pt x="875" y="931"/>
                </a:lnTo>
                <a:lnTo>
                  <a:pt x="874" y="932"/>
                </a:lnTo>
                <a:lnTo>
                  <a:pt x="874" y="932"/>
                </a:lnTo>
                <a:lnTo>
                  <a:pt x="864" y="941"/>
                </a:lnTo>
                <a:lnTo>
                  <a:pt x="862" y="943"/>
                </a:lnTo>
                <a:lnTo>
                  <a:pt x="861" y="948"/>
                </a:lnTo>
                <a:lnTo>
                  <a:pt x="861" y="948"/>
                </a:lnTo>
                <a:close/>
                <a:moveTo>
                  <a:pt x="2209" y="962"/>
                </a:moveTo>
                <a:lnTo>
                  <a:pt x="2209" y="962"/>
                </a:lnTo>
                <a:lnTo>
                  <a:pt x="2209" y="959"/>
                </a:lnTo>
                <a:lnTo>
                  <a:pt x="2209" y="956"/>
                </a:lnTo>
                <a:lnTo>
                  <a:pt x="2207" y="956"/>
                </a:lnTo>
                <a:lnTo>
                  <a:pt x="2206" y="957"/>
                </a:lnTo>
                <a:lnTo>
                  <a:pt x="2203" y="960"/>
                </a:lnTo>
                <a:lnTo>
                  <a:pt x="2200" y="963"/>
                </a:lnTo>
                <a:lnTo>
                  <a:pt x="2196" y="964"/>
                </a:lnTo>
                <a:lnTo>
                  <a:pt x="2193" y="969"/>
                </a:lnTo>
                <a:lnTo>
                  <a:pt x="2193" y="969"/>
                </a:lnTo>
                <a:lnTo>
                  <a:pt x="2196" y="969"/>
                </a:lnTo>
                <a:lnTo>
                  <a:pt x="2199" y="969"/>
                </a:lnTo>
                <a:lnTo>
                  <a:pt x="2202" y="967"/>
                </a:lnTo>
                <a:lnTo>
                  <a:pt x="2204" y="964"/>
                </a:lnTo>
                <a:lnTo>
                  <a:pt x="2209" y="962"/>
                </a:lnTo>
                <a:lnTo>
                  <a:pt x="2209" y="962"/>
                </a:lnTo>
                <a:close/>
                <a:moveTo>
                  <a:pt x="1086" y="995"/>
                </a:moveTo>
                <a:lnTo>
                  <a:pt x="1082" y="994"/>
                </a:lnTo>
                <a:lnTo>
                  <a:pt x="1077" y="998"/>
                </a:lnTo>
                <a:lnTo>
                  <a:pt x="1077" y="998"/>
                </a:lnTo>
                <a:lnTo>
                  <a:pt x="1079" y="998"/>
                </a:lnTo>
                <a:lnTo>
                  <a:pt x="1080" y="1000"/>
                </a:lnTo>
                <a:lnTo>
                  <a:pt x="1079" y="1001"/>
                </a:lnTo>
                <a:lnTo>
                  <a:pt x="1076" y="1005"/>
                </a:lnTo>
                <a:lnTo>
                  <a:pt x="1075" y="1007"/>
                </a:lnTo>
                <a:lnTo>
                  <a:pt x="1075" y="1008"/>
                </a:lnTo>
                <a:lnTo>
                  <a:pt x="1075" y="1008"/>
                </a:lnTo>
                <a:lnTo>
                  <a:pt x="1082" y="1004"/>
                </a:lnTo>
                <a:lnTo>
                  <a:pt x="1084" y="1000"/>
                </a:lnTo>
                <a:lnTo>
                  <a:pt x="1086" y="995"/>
                </a:lnTo>
                <a:lnTo>
                  <a:pt x="1086" y="995"/>
                </a:lnTo>
                <a:close/>
                <a:moveTo>
                  <a:pt x="671" y="994"/>
                </a:moveTo>
                <a:lnTo>
                  <a:pt x="674" y="991"/>
                </a:lnTo>
                <a:lnTo>
                  <a:pt x="677" y="988"/>
                </a:lnTo>
                <a:lnTo>
                  <a:pt x="682" y="976"/>
                </a:lnTo>
                <a:lnTo>
                  <a:pt x="682" y="976"/>
                </a:lnTo>
                <a:lnTo>
                  <a:pt x="678" y="979"/>
                </a:lnTo>
                <a:lnTo>
                  <a:pt x="675" y="983"/>
                </a:lnTo>
                <a:lnTo>
                  <a:pt x="670" y="993"/>
                </a:lnTo>
                <a:lnTo>
                  <a:pt x="671" y="994"/>
                </a:lnTo>
                <a:close/>
                <a:moveTo>
                  <a:pt x="46" y="898"/>
                </a:moveTo>
                <a:lnTo>
                  <a:pt x="46" y="898"/>
                </a:lnTo>
                <a:lnTo>
                  <a:pt x="50" y="898"/>
                </a:lnTo>
                <a:lnTo>
                  <a:pt x="53" y="897"/>
                </a:lnTo>
                <a:lnTo>
                  <a:pt x="54" y="896"/>
                </a:lnTo>
                <a:lnTo>
                  <a:pt x="53" y="894"/>
                </a:lnTo>
                <a:lnTo>
                  <a:pt x="53" y="893"/>
                </a:lnTo>
                <a:lnTo>
                  <a:pt x="50" y="891"/>
                </a:lnTo>
                <a:lnTo>
                  <a:pt x="50" y="891"/>
                </a:lnTo>
                <a:lnTo>
                  <a:pt x="46" y="889"/>
                </a:lnTo>
                <a:lnTo>
                  <a:pt x="46" y="898"/>
                </a:lnTo>
                <a:close/>
                <a:moveTo>
                  <a:pt x="42" y="894"/>
                </a:moveTo>
                <a:lnTo>
                  <a:pt x="46" y="898"/>
                </a:lnTo>
                <a:lnTo>
                  <a:pt x="46" y="889"/>
                </a:lnTo>
                <a:lnTo>
                  <a:pt x="42" y="894"/>
                </a:lnTo>
                <a:close/>
                <a:moveTo>
                  <a:pt x="269" y="915"/>
                </a:moveTo>
                <a:lnTo>
                  <a:pt x="269" y="915"/>
                </a:lnTo>
                <a:lnTo>
                  <a:pt x="269" y="920"/>
                </a:lnTo>
                <a:lnTo>
                  <a:pt x="269" y="920"/>
                </a:lnTo>
                <a:lnTo>
                  <a:pt x="272" y="920"/>
                </a:lnTo>
                <a:lnTo>
                  <a:pt x="275" y="915"/>
                </a:lnTo>
                <a:lnTo>
                  <a:pt x="278" y="914"/>
                </a:lnTo>
                <a:lnTo>
                  <a:pt x="278" y="914"/>
                </a:lnTo>
                <a:lnTo>
                  <a:pt x="278" y="911"/>
                </a:lnTo>
                <a:lnTo>
                  <a:pt x="276" y="908"/>
                </a:lnTo>
                <a:lnTo>
                  <a:pt x="275" y="908"/>
                </a:lnTo>
                <a:lnTo>
                  <a:pt x="274" y="908"/>
                </a:lnTo>
                <a:lnTo>
                  <a:pt x="272" y="912"/>
                </a:lnTo>
                <a:lnTo>
                  <a:pt x="269" y="915"/>
                </a:lnTo>
                <a:lnTo>
                  <a:pt x="269" y="915"/>
                </a:lnTo>
                <a:close/>
                <a:moveTo>
                  <a:pt x="2776" y="941"/>
                </a:moveTo>
                <a:lnTo>
                  <a:pt x="2776" y="941"/>
                </a:lnTo>
                <a:lnTo>
                  <a:pt x="2771" y="950"/>
                </a:lnTo>
                <a:lnTo>
                  <a:pt x="2769" y="955"/>
                </a:lnTo>
                <a:lnTo>
                  <a:pt x="2769" y="957"/>
                </a:lnTo>
                <a:lnTo>
                  <a:pt x="2771" y="960"/>
                </a:lnTo>
                <a:lnTo>
                  <a:pt x="2771" y="960"/>
                </a:lnTo>
                <a:lnTo>
                  <a:pt x="2772" y="955"/>
                </a:lnTo>
                <a:lnTo>
                  <a:pt x="2773" y="950"/>
                </a:lnTo>
                <a:lnTo>
                  <a:pt x="2776" y="946"/>
                </a:lnTo>
                <a:lnTo>
                  <a:pt x="2776" y="941"/>
                </a:lnTo>
                <a:lnTo>
                  <a:pt x="2776" y="941"/>
                </a:lnTo>
                <a:close/>
                <a:moveTo>
                  <a:pt x="2283" y="955"/>
                </a:moveTo>
                <a:lnTo>
                  <a:pt x="2276" y="960"/>
                </a:lnTo>
                <a:lnTo>
                  <a:pt x="2275" y="962"/>
                </a:lnTo>
                <a:lnTo>
                  <a:pt x="2272" y="972"/>
                </a:lnTo>
                <a:lnTo>
                  <a:pt x="2272" y="972"/>
                </a:lnTo>
                <a:lnTo>
                  <a:pt x="2276" y="969"/>
                </a:lnTo>
                <a:lnTo>
                  <a:pt x="2279" y="964"/>
                </a:lnTo>
                <a:lnTo>
                  <a:pt x="2283" y="955"/>
                </a:lnTo>
                <a:lnTo>
                  <a:pt x="2283" y="955"/>
                </a:lnTo>
                <a:close/>
                <a:moveTo>
                  <a:pt x="584" y="1026"/>
                </a:moveTo>
                <a:lnTo>
                  <a:pt x="584" y="1026"/>
                </a:lnTo>
                <a:lnTo>
                  <a:pt x="586" y="1029"/>
                </a:lnTo>
                <a:lnTo>
                  <a:pt x="587" y="1032"/>
                </a:lnTo>
                <a:lnTo>
                  <a:pt x="590" y="1032"/>
                </a:lnTo>
                <a:lnTo>
                  <a:pt x="594" y="1032"/>
                </a:lnTo>
                <a:lnTo>
                  <a:pt x="597" y="1033"/>
                </a:lnTo>
                <a:lnTo>
                  <a:pt x="597" y="1033"/>
                </a:lnTo>
                <a:lnTo>
                  <a:pt x="597" y="1026"/>
                </a:lnTo>
                <a:lnTo>
                  <a:pt x="597" y="1026"/>
                </a:lnTo>
                <a:lnTo>
                  <a:pt x="595" y="1026"/>
                </a:lnTo>
                <a:lnTo>
                  <a:pt x="591" y="1028"/>
                </a:lnTo>
                <a:lnTo>
                  <a:pt x="588" y="1028"/>
                </a:lnTo>
                <a:lnTo>
                  <a:pt x="584" y="1026"/>
                </a:lnTo>
                <a:lnTo>
                  <a:pt x="584" y="1026"/>
                </a:lnTo>
                <a:close/>
                <a:moveTo>
                  <a:pt x="2521" y="931"/>
                </a:moveTo>
                <a:lnTo>
                  <a:pt x="2521" y="931"/>
                </a:lnTo>
                <a:lnTo>
                  <a:pt x="2518" y="934"/>
                </a:lnTo>
                <a:lnTo>
                  <a:pt x="2516" y="936"/>
                </a:lnTo>
                <a:lnTo>
                  <a:pt x="2514" y="942"/>
                </a:lnTo>
                <a:lnTo>
                  <a:pt x="2514" y="942"/>
                </a:lnTo>
                <a:lnTo>
                  <a:pt x="2518" y="941"/>
                </a:lnTo>
                <a:lnTo>
                  <a:pt x="2521" y="938"/>
                </a:lnTo>
                <a:lnTo>
                  <a:pt x="2522" y="934"/>
                </a:lnTo>
                <a:lnTo>
                  <a:pt x="2521" y="931"/>
                </a:lnTo>
                <a:lnTo>
                  <a:pt x="2521" y="931"/>
                </a:lnTo>
                <a:close/>
                <a:moveTo>
                  <a:pt x="2270" y="973"/>
                </a:moveTo>
                <a:lnTo>
                  <a:pt x="2272" y="972"/>
                </a:lnTo>
                <a:lnTo>
                  <a:pt x="2275" y="962"/>
                </a:lnTo>
                <a:lnTo>
                  <a:pt x="2263" y="977"/>
                </a:lnTo>
                <a:lnTo>
                  <a:pt x="2270" y="973"/>
                </a:lnTo>
                <a:close/>
                <a:moveTo>
                  <a:pt x="81" y="733"/>
                </a:moveTo>
                <a:lnTo>
                  <a:pt x="82" y="727"/>
                </a:lnTo>
                <a:lnTo>
                  <a:pt x="84" y="723"/>
                </a:lnTo>
                <a:lnTo>
                  <a:pt x="84" y="723"/>
                </a:lnTo>
                <a:lnTo>
                  <a:pt x="78" y="730"/>
                </a:lnTo>
                <a:lnTo>
                  <a:pt x="75" y="733"/>
                </a:lnTo>
                <a:lnTo>
                  <a:pt x="74" y="737"/>
                </a:lnTo>
                <a:lnTo>
                  <a:pt x="81" y="733"/>
                </a:lnTo>
                <a:close/>
                <a:moveTo>
                  <a:pt x="1646" y="973"/>
                </a:moveTo>
                <a:lnTo>
                  <a:pt x="1646" y="973"/>
                </a:lnTo>
                <a:lnTo>
                  <a:pt x="1654" y="967"/>
                </a:lnTo>
                <a:lnTo>
                  <a:pt x="1656" y="964"/>
                </a:lnTo>
                <a:lnTo>
                  <a:pt x="1658" y="960"/>
                </a:lnTo>
                <a:lnTo>
                  <a:pt x="1658" y="960"/>
                </a:lnTo>
                <a:lnTo>
                  <a:pt x="1649" y="966"/>
                </a:lnTo>
                <a:lnTo>
                  <a:pt x="1648" y="969"/>
                </a:lnTo>
                <a:lnTo>
                  <a:pt x="1646" y="973"/>
                </a:lnTo>
                <a:lnTo>
                  <a:pt x="1646" y="973"/>
                </a:lnTo>
                <a:close/>
                <a:moveTo>
                  <a:pt x="1235" y="942"/>
                </a:moveTo>
                <a:lnTo>
                  <a:pt x="1235" y="942"/>
                </a:lnTo>
                <a:lnTo>
                  <a:pt x="1239" y="938"/>
                </a:lnTo>
                <a:lnTo>
                  <a:pt x="1243" y="934"/>
                </a:lnTo>
                <a:lnTo>
                  <a:pt x="1243" y="932"/>
                </a:lnTo>
                <a:lnTo>
                  <a:pt x="1242" y="932"/>
                </a:lnTo>
                <a:lnTo>
                  <a:pt x="1235" y="936"/>
                </a:lnTo>
                <a:lnTo>
                  <a:pt x="1235" y="936"/>
                </a:lnTo>
                <a:lnTo>
                  <a:pt x="1235" y="942"/>
                </a:lnTo>
                <a:lnTo>
                  <a:pt x="1235" y="942"/>
                </a:lnTo>
                <a:close/>
                <a:moveTo>
                  <a:pt x="1035" y="922"/>
                </a:moveTo>
                <a:lnTo>
                  <a:pt x="1035" y="922"/>
                </a:lnTo>
                <a:lnTo>
                  <a:pt x="1037" y="918"/>
                </a:lnTo>
                <a:lnTo>
                  <a:pt x="1035" y="917"/>
                </a:lnTo>
                <a:lnTo>
                  <a:pt x="1035" y="917"/>
                </a:lnTo>
                <a:lnTo>
                  <a:pt x="1032" y="917"/>
                </a:lnTo>
                <a:lnTo>
                  <a:pt x="1030" y="921"/>
                </a:lnTo>
                <a:lnTo>
                  <a:pt x="1028" y="924"/>
                </a:lnTo>
                <a:lnTo>
                  <a:pt x="1028" y="924"/>
                </a:lnTo>
                <a:lnTo>
                  <a:pt x="1028" y="925"/>
                </a:lnTo>
                <a:lnTo>
                  <a:pt x="1030" y="927"/>
                </a:lnTo>
                <a:lnTo>
                  <a:pt x="1032" y="925"/>
                </a:lnTo>
                <a:lnTo>
                  <a:pt x="1035" y="922"/>
                </a:lnTo>
                <a:close/>
                <a:moveTo>
                  <a:pt x="1935" y="920"/>
                </a:moveTo>
                <a:lnTo>
                  <a:pt x="1935" y="920"/>
                </a:lnTo>
                <a:lnTo>
                  <a:pt x="1933" y="918"/>
                </a:lnTo>
                <a:lnTo>
                  <a:pt x="1933" y="917"/>
                </a:lnTo>
                <a:lnTo>
                  <a:pt x="1932" y="915"/>
                </a:lnTo>
                <a:lnTo>
                  <a:pt x="1930" y="915"/>
                </a:lnTo>
                <a:lnTo>
                  <a:pt x="1926" y="918"/>
                </a:lnTo>
                <a:lnTo>
                  <a:pt x="1926" y="918"/>
                </a:lnTo>
                <a:lnTo>
                  <a:pt x="1926" y="920"/>
                </a:lnTo>
                <a:lnTo>
                  <a:pt x="1928" y="922"/>
                </a:lnTo>
                <a:lnTo>
                  <a:pt x="1928" y="924"/>
                </a:lnTo>
                <a:lnTo>
                  <a:pt x="1929" y="924"/>
                </a:lnTo>
                <a:lnTo>
                  <a:pt x="1930" y="922"/>
                </a:lnTo>
                <a:lnTo>
                  <a:pt x="1935" y="920"/>
                </a:lnTo>
                <a:lnTo>
                  <a:pt x="1935" y="920"/>
                </a:lnTo>
                <a:close/>
                <a:moveTo>
                  <a:pt x="659" y="1038"/>
                </a:moveTo>
                <a:lnTo>
                  <a:pt x="659" y="1038"/>
                </a:lnTo>
                <a:lnTo>
                  <a:pt x="659" y="1032"/>
                </a:lnTo>
                <a:lnTo>
                  <a:pt x="659" y="1029"/>
                </a:lnTo>
                <a:lnTo>
                  <a:pt x="657" y="1028"/>
                </a:lnTo>
                <a:lnTo>
                  <a:pt x="657" y="1028"/>
                </a:lnTo>
                <a:lnTo>
                  <a:pt x="657" y="1029"/>
                </a:lnTo>
                <a:lnTo>
                  <a:pt x="656" y="1031"/>
                </a:lnTo>
                <a:lnTo>
                  <a:pt x="653" y="1035"/>
                </a:lnTo>
                <a:lnTo>
                  <a:pt x="652" y="1038"/>
                </a:lnTo>
                <a:lnTo>
                  <a:pt x="653" y="1038"/>
                </a:lnTo>
                <a:lnTo>
                  <a:pt x="654" y="1039"/>
                </a:lnTo>
                <a:lnTo>
                  <a:pt x="659" y="1038"/>
                </a:lnTo>
                <a:lnTo>
                  <a:pt x="659" y="1038"/>
                </a:lnTo>
                <a:close/>
                <a:moveTo>
                  <a:pt x="2811" y="914"/>
                </a:moveTo>
                <a:lnTo>
                  <a:pt x="2811" y="914"/>
                </a:lnTo>
                <a:lnTo>
                  <a:pt x="2806" y="918"/>
                </a:lnTo>
                <a:lnTo>
                  <a:pt x="2804" y="921"/>
                </a:lnTo>
                <a:lnTo>
                  <a:pt x="2803" y="924"/>
                </a:lnTo>
                <a:lnTo>
                  <a:pt x="2803" y="924"/>
                </a:lnTo>
                <a:lnTo>
                  <a:pt x="2807" y="922"/>
                </a:lnTo>
                <a:lnTo>
                  <a:pt x="2810" y="921"/>
                </a:lnTo>
                <a:lnTo>
                  <a:pt x="2811" y="917"/>
                </a:lnTo>
                <a:lnTo>
                  <a:pt x="2811" y="914"/>
                </a:lnTo>
                <a:lnTo>
                  <a:pt x="2811" y="914"/>
                </a:lnTo>
                <a:close/>
                <a:moveTo>
                  <a:pt x="213" y="735"/>
                </a:moveTo>
                <a:lnTo>
                  <a:pt x="213" y="735"/>
                </a:lnTo>
                <a:lnTo>
                  <a:pt x="215" y="734"/>
                </a:lnTo>
                <a:lnTo>
                  <a:pt x="215" y="731"/>
                </a:lnTo>
                <a:lnTo>
                  <a:pt x="213" y="726"/>
                </a:lnTo>
                <a:lnTo>
                  <a:pt x="210" y="723"/>
                </a:lnTo>
                <a:lnTo>
                  <a:pt x="210" y="723"/>
                </a:lnTo>
                <a:lnTo>
                  <a:pt x="210" y="727"/>
                </a:lnTo>
                <a:lnTo>
                  <a:pt x="210" y="727"/>
                </a:lnTo>
                <a:lnTo>
                  <a:pt x="212" y="733"/>
                </a:lnTo>
                <a:lnTo>
                  <a:pt x="213" y="735"/>
                </a:lnTo>
                <a:lnTo>
                  <a:pt x="213" y="735"/>
                </a:lnTo>
                <a:close/>
              </a:path>
            </a:pathLst>
          </a:custGeom>
          <a:gradFill>
            <a:gsLst>
              <a:gs pos="0">
                <a:srgbClr val="254E6B"/>
              </a:gs>
              <a:gs pos="100000">
                <a:srgbClr val="1F3F57"/>
              </a:gs>
            </a:gsLst>
            <a:lin ang="2700000" scaled="1"/>
          </a:gradFill>
          <a:ln w="9525">
            <a:solidFill>
              <a:srgbClr val="254E6B"/>
            </a:solidFill>
            <a:round/>
          </a:ln>
        </p:spPr>
        <p:txBody>
          <a:bodyPr vert="horz" wrap="square" lIns="121920" tIns="60960" rIns="121920" bIns="60960" numCol="1" anchor="t" anchorCtr="0" compatLnSpc="1"/>
          <a:lstStyle/>
          <a:p>
            <a:endParaRPr lang="zh-CN" altLang="en-US" sz="2400"/>
          </a:p>
        </p:txBody>
      </p:sp>
      <p:sp>
        <p:nvSpPr>
          <p:cNvPr id="20" name="Freeform 128"/>
          <p:cNvSpPr>
            <a:spLocks noEditPoints="1"/>
          </p:cNvSpPr>
          <p:nvPr/>
        </p:nvSpPr>
        <p:spPr bwMode="auto">
          <a:xfrm rot="4727043" flipH="1">
            <a:off x="6598868" y="4271417"/>
            <a:ext cx="1667549" cy="790275"/>
          </a:xfrm>
          <a:custGeom>
            <a:avLst/>
            <a:gdLst/>
            <a:ahLst/>
            <a:cxnLst>
              <a:cxn ang="0">
                <a:pos x="7" y="475"/>
              </a:cxn>
              <a:cxn ang="0">
                <a:pos x="2824" y="83"/>
              </a:cxn>
              <a:cxn ang="0">
                <a:pos x="649" y="1056"/>
              </a:cxn>
              <a:cxn ang="0">
                <a:pos x="2076" y="27"/>
              </a:cxn>
              <a:cxn ang="0">
                <a:pos x="172" y="526"/>
              </a:cxn>
              <a:cxn ang="0">
                <a:pos x="1718" y="1039"/>
              </a:cxn>
              <a:cxn ang="0">
                <a:pos x="1774" y="1068"/>
              </a:cxn>
              <a:cxn ang="0">
                <a:pos x="1781" y="1032"/>
              </a:cxn>
              <a:cxn ang="0">
                <a:pos x="333" y="936"/>
              </a:cxn>
              <a:cxn ang="0">
                <a:pos x="392" y="925"/>
              </a:cxn>
              <a:cxn ang="0">
                <a:pos x="363" y="1000"/>
              </a:cxn>
              <a:cxn ang="0">
                <a:pos x="503" y="880"/>
              </a:cxn>
              <a:cxn ang="0">
                <a:pos x="1070" y="1002"/>
              </a:cxn>
              <a:cxn ang="0">
                <a:pos x="1231" y="969"/>
              </a:cxn>
              <a:cxn ang="0">
                <a:pos x="1562" y="1066"/>
              </a:cxn>
              <a:cxn ang="0">
                <a:pos x="2570" y="952"/>
              </a:cxn>
              <a:cxn ang="0">
                <a:pos x="2350" y="939"/>
              </a:cxn>
              <a:cxn ang="0">
                <a:pos x="2269" y="1060"/>
              </a:cxn>
              <a:cxn ang="0">
                <a:pos x="2003" y="943"/>
              </a:cxn>
              <a:cxn ang="0">
                <a:pos x="290" y="863"/>
              </a:cxn>
              <a:cxn ang="0">
                <a:pos x="2193" y="1080"/>
              </a:cxn>
              <a:cxn ang="0">
                <a:pos x="444" y="1031"/>
              </a:cxn>
              <a:cxn ang="0">
                <a:pos x="1999" y="1059"/>
              </a:cxn>
              <a:cxn ang="0">
                <a:pos x="2788" y="924"/>
              </a:cxn>
              <a:cxn ang="0">
                <a:pos x="1208" y="1000"/>
              </a:cxn>
              <a:cxn ang="0">
                <a:pos x="1020" y="1032"/>
              </a:cxn>
              <a:cxn ang="0">
                <a:pos x="1107" y="1032"/>
              </a:cxn>
              <a:cxn ang="0">
                <a:pos x="2071" y="1081"/>
              </a:cxn>
              <a:cxn ang="0">
                <a:pos x="1980" y="938"/>
              </a:cxn>
              <a:cxn ang="0">
                <a:pos x="46" y="415"/>
              </a:cxn>
              <a:cxn ang="0">
                <a:pos x="886" y="1049"/>
              </a:cxn>
              <a:cxn ang="0">
                <a:pos x="867" y="1023"/>
              </a:cxn>
              <a:cxn ang="0">
                <a:pos x="151" y="558"/>
              </a:cxn>
              <a:cxn ang="0">
                <a:pos x="28" y="478"/>
              </a:cxn>
              <a:cxn ang="0">
                <a:pos x="116" y="433"/>
              </a:cxn>
              <a:cxn ang="0">
                <a:pos x="1842" y="1067"/>
              </a:cxn>
              <a:cxn ang="0">
                <a:pos x="958" y="921"/>
              </a:cxn>
              <a:cxn ang="0">
                <a:pos x="50" y="891"/>
              </a:cxn>
              <a:cxn ang="0">
                <a:pos x="209" y="842"/>
              </a:cxn>
              <a:cxn ang="0">
                <a:pos x="595" y="904"/>
              </a:cxn>
              <a:cxn ang="0">
                <a:pos x="1419" y="903"/>
              </a:cxn>
              <a:cxn ang="0">
                <a:pos x="129" y="571"/>
              </a:cxn>
              <a:cxn ang="0">
                <a:pos x="668" y="1009"/>
              </a:cxn>
              <a:cxn ang="0">
                <a:pos x="54" y="727"/>
              </a:cxn>
              <a:cxn ang="0">
                <a:pos x="146" y="428"/>
              </a:cxn>
              <a:cxn ang="0">
                <a:pos x="40" y="824"/>
              </a:cxn>
              <a:cxn ang="0">
                <a:pos x="300" y="922"/>
              </a:cxn>
              <a:cxn ang="0">
                <a:pos x="234" y="807"/>
              </a:cxn>
              <a:cxn ang="0">
                <a:pos x="2516" y="34"/>
              </a:cxn>
              <a:cxn ang="0">
                <a:pos x="2397" y="1012"/>
              </a:cxn>
              <a:cxn ang="0">
                <a:pos x="2110" y="911"/>
              </a:cxn>
              <a:cxn ang="0">
                <a:pos x="179" y="845"/>
              </a:cxn>
              <a:cxn ang="0">
                <a:pos x="1700" y="907"/>
              </a:cxn>
              <a:cxn ang="0">
                <a:pos x="1617" y="931"/>
              </a:cxn>
              <a:cxn ang="0">
                <a:pos x="2731" y="1011"/>
              </a:cxn>
              <a:cxn ang="0">
                <a:pos x="1645" y="1053"/>
              </a:cxn>
              <a:cxn ang="0">
                <a:pos x="462" y="1005"/>
              </a:cxn>
              <a:cxn ang="0">
                <a:pos x="2332" y="969"/>
              </a:cxn>
              <a:cxn ang="0">
                <a:pos x="2433" y="946"/>
              </a:cxn>
              <a:cxn ang="0">
                <a:pos x="1077" y="998"/>
              </a:cxn>
              <a:cxn ang="0">
                <a:pos x="2776" y="941"/>
              </a:cxn>
              <a:cxn ang="0">
                <a:pos x="82" y="727"/>
              </a:cxn>
              <a:cxn ang="0">
                <a:pos x="1930" y="922"/>
              </a:cxn>
            </a:cxnLst>
            <a:rect l="0" t="0" r="r" b="b"/>
            <a:pathLst>
              <a:path w="2921" h="1098">
                <a:moveTo>
                  <a:pt x="633" y="1063"/>
                </a:moveTo>
                <a:lnTo>
                  <a:pt x="633" y="1063"/>
                </a:lnTo>
                <a:lnTo>
                  <a:pt x="629" y="1063"/>
                </a:lnTo>
                <a:lnTo>
                  <a:pt x="626" y="1063"/>
                </a:lnTo>
                <a:lnTo>
                  <a:pt x="625" y="1060"/>
                </a:lnTo>
                <a:lnTo>
                  <a:pt x="626" y="1054"/>
                </a:lnTo>
                <a:lnTo>
                  <a:pt x="626" y="1054"/>
                </a:lnTo>
                <a:lnTo>
                  <a:pt x="586" y="1053"/>
                </a:lnTo>
                <a:lnTo>
                  <a:pt x="542" y="1053"/>
                </a:lnTo>
                <a:lnTo>
                  <a:pt x="452" y="1052"/>
                </a:lnTo>
                <a:lnTo>
                  <a:pt x="406" y="1050"/>
                </a:lnTo>
                <a:lnTo>
                  <a:pt x="362" y="1046"/>
                </a:lnTo>
                <a:lnTo>
                  <a:pt x="320" y="1042"/>
                </a:lnTo>
                <a:lnTo>
                  <a:pt x="279" y="1035"/>
                </a:lnTo>
                <a:lnTo>
                  <a:pt x="279" y="1035"/>
                </a:lnTo>
                <a:lnTo>
                  <a:pt x="278" y="1035"/>
                </a:lnTo>
                <a:lnTo>
                  <a:pt x="275" y="1036"/>
                </a:lnTo>
                <a:lnTo>
                  <a:pt x="268" y="1042"/>
                </a:lnTo>
                <a:lnTo>
                  <a:pt x="265" y="1043"/>
                </a:lnTo>
                <a:lnTo>
                  <a:pt x="262" y="1043"/>
                </a:lnTo>
                <a:lnTo>
                  <a:pt x="260" y="1043"/>
                </a:lnTo>
                <a:lnTo>
                  <a:pt x="257" y="1039"/>
                </a:lnTo>
                <a:lnTo>
                  <a:pt x="257" y="1039"/>
                </a:lnTo>
                <a:lnTo>
                  <a:pt x="254" y="1036"/>
                </a:lnTo>
                <a:lnTo>
                  <a:pt x="250" y="1033"/>
                </a:lnTo>
                <a:lnTo>
                  <a:pt x="243" y="1032"/>
                </a:lnTo>
                <a:lnTo>
                  <a:pt x="237" y="1032"/>
                </a:lnTo>
                <a:lnTo>
                  <a:pt x="223" y="1033"/>
                </a:lnTo>
                <a:lnTo>
                  <a:pt x="210" y="1033"/>
                </a:lnTo>
                <a:lnTo>
                  <a:pt x="210" y="1033"/>
                </a:lnTo>
                <a:lnTo>
                  <a:pt x="181" y="1031"/>
                </a:lnTo>
                <a:lnTo>
                  <a:pt x="154" y="1025"/>
                </a:lnTo>
                <a:lnTo>
                  <a:pt x="130" y="1018"/>
                </a:lnTo>
                <a:lnTo>
                  <a:pt x="106" y="1008"/>
                </a:lnTo>
                <a:lnTo>
                  <a:pt x="85" y="998"/>
                </a:lnTo>
                <a:lnTo>
                  <a:pt x="64" y="987"/>
                </a:lnTo>
                <a:lnTo>
                  <a:pt x="45" y="974"/>
                </a:lnTo>
                <a:lnTo>
                  <a:pt x="26" y="962"/>
                </a:lnTo>
                <a:lnTo>
                  <a:pt x="26" y="962"/>
                </a:lnTo>
                <a:lnTo>
                  <a:pt x="18" y="934"/>
                </a:lnTo>
                <a:lnTo>
                  <a:pt x="11" y="904"/>
                </a:lnTo>
                <a:lnTo>
                  <a:pt x="7" y="875"/>
                </a:lnTo>
                <a:lnTo>
                  <a:pt x="4" y="845"/>
                </a:lnTo>
                <a:lnTo>
                  <a:pt x="2" y="814"/>
                </a:lnTo>
                <a:lnTo>
                  <a:pt x="4" y="785"/>
                </a:lnTo>
                <a:lnTo>
                  <a:pt x="7" y="755"/>
                </a:lnTo>
                <a:lnTo>
                  <a:pt x="11" y="727"/>
                </a:lnTo>
                <a:lnTo>
                  <a:pt x="11" y="727"/>
                </a:lnTo>
                <a:lnTo>
                  <a:pt x="7" y="629"/>
                </a:lnTo>
                <a:lnTo>
                  <a:pt x="5" y="578"/>
                </a:lnTo>
                <a:lnTo>
                  <a:pt x="5" y="526"/>
                </a:lnTo>
                <a:lnTo>
                  <a:pt x="7" y="475"/>
                </a:lnTo>
                <a:lnTo>
                  <a:pt x="8" y="423"/>
                </a:lnTo>
                <a:lnTo>
                  <a:pt x="11" y="374"/>
                </a:lnTo>
                <a:lnTo>
                  <a:pt x="16" y="326"/>
                </a:lnTo>
                <a:lnTo>
                  <a:pt x="16" y="326"/>
                </a:lnTo>
                <a:lnTo>
                  <a:pt x="14" y="331"/>
                </a:lnTo>
                <a:lnTo>
                  <a:pt x="11" y="335"/>
                </a:lnTo>
                <a:lnTo>
                  <a:pt x="7" y="339"/>
                </a:lnTo>
                <a:lnTo>
                  <a:pt x="4" y="341"/>
                </a:lnTo>
                <a:lnTo>
                  <a:pt x="0" y="341"/>
                </a:lnTo>
                <a:lnTo>
                  <a:pt x="0" y="341"/>
                </a:lnTo>
                <a:lnTo>
                  <a:pt x="40" y="273"/>
                </a:lnTo>
                <a:lnTo>
                  <a:pt x="82" y="208"/>
                </a:lnTo>
                <a:lnTo>
                  <a:pt x="104" y="178"/>
                </a:lnTo>
                <a:lnTo>
                  <a:pt x="126" y="147"/>
                </a:lnTo>
                <a:lnTo>
                  <a:pt x="148" y="117"/>
                </a:lnTo>
                <a:lnTo>
                  <a:pt x="172" y="89"/>
                </a:lnTo>
                <a:lnTo>
                  <a:pt x="172" y="89"/>
                </a:lnTo>
                <a:lnTo>
                  <a:pt x="178" y="74"/>
                </a:lnTo>
                <a:lnTo>
                  <a:pt x="185" y="61"/>
                </a:lnTo>
                <a:lnTo>
                  <a:pt x="195" y="51"/>
                </a:lnTo>
                <a:lnTo>
                  <a:pt x="205" y="41"/>
                </a:lnTo>
                <a:lnTo>
                  <a:pt x="217" y="34"/>
                </a:lnTo>
                <a:lnTo>
                  <a:pt x="231" y="29"/>
                </a:lnTo>
                <a:lnTo>
                  <a:pt x="245" y="23"/>
                </a:lnTo>
                <a:lnTo>
                  <a:pt x="262" y="19"/>
                </a:lnTo>
                <a:lnTo>
                  <a:pt x="262" y="19"/>
                </a:lnTo>
                <a:lnTo>
                  <a:pt x="281" y="13"/>
                </a:lnTo>
                <a:lnTo>
                  <a:pt x="299" y="10"/>
                </a:lnTo>
                <a:lnTo>
                  <a:pt x="340" y="5"/>
                </a:lnTo>
                <a:lnTo>
                  <a:pt x="383" y="2"/>
                </a:lnTo>
                <a:lnTo>
                  <a:pt x="428" y="0"/>
                </a:lnTo>
                <a:lnTo>
                  <a:pt x="475" y="0"/>
                </a:lnTo>
                <a:lnTo>
                  <a:pt x="519" y="3"/>
                </a:lnTo>
                <a:lnTo>
                  <a:pt x="608" y="9"/>
                </a:lnTo>
                <a:lnTo>
                  <a:pt x="608" y="9"/>
                </a:lnTo>
                <a:lnTo>
                  <a:pt x="715" y="6"/>
                </a:lnTo>
                <a:lnTo>
                  <a:pt x="819" y="6"/>
                </a:lnTo>
                <a:lnTo>
                  <a:pt x="1030" y="8"/>
                </a:lnTo>
                <a:lnTo>
                  <a:pt x="1134" y="8"/>
                </a:lnTo>
                <a:lnTo>
                  <a:pt x="1239" y="8"/>
                </a:lnTo>
                <a:lnTo>
                  <a:pt x="1346" y="5"/>
                </a:lnTo>
                <a:lnTo>
                  <a:pt x="1451" y="0"/>
                </a:lnTo>
                <a:lnTo>
                  <a:pt x="2653" y="23"/>
                </a:lnTo>
                <a:lnTo>
                  <a:pt x="2653" y="23"/>
                </a:lnTo>
                <a:lnTo>
                  <a:pt x="2681" y="24"/>
                </a:lnTo>
                <a:lnTo>
                  <a:pt x="2706" y="27"/>
                </a:lnTo>
                <a:lnTo>
                  <a:pt x="2730" y="33"/>
                </a:lnTo>
                <a:lnTo>
                  <a:pt x="2752" y="40"/>
                </a:lnTo>
                <a:lnTo>
                  <a:pt x="2772" y="48"/>
                </a:lnTo>
                <a:lnTo>
                  <a:pt x="2790" y="58"/>
                </a:lnTo>
                <a:lnTo>
                  <a:pt x="2809" y="69"/>
                </a:lnTo>
                <a:lnTo>
                  <a:pt x="2824" y="83"/>
                </a:lnTo>
                <a:lnTo>
                  <a:pt x="2838" y="97"/>
                </a:lnTo>
                <a:lnTo>
                  <a:pt x="2849" y="114"/>
                </a:lnTo>
                <a:lnTo>
                  <a:pt x="2861" y="131"/>
                </a:lnTo>
                <a:lnTo>
                  <a:pt x="2870" y="151"/>
                </a:lnTo>
                <a:lnTo>
                  <a:pt x="2879" y="171"/>
                </a:lnTo>
                <a:lnTo>
                  <a:pt x="2884" y="193"/>
                </a:lnTo>
                <a:lnTo>
                  <a:pt x="2890" y="215"/>
                </a:lnTo>
                <a:lnTo>
                  <a:pt x="2894" y="239"/>
                </a:lnTo>
                <a:lnTo>
                  <a:pt x="2894" y="239"/>
                </a:lnTo>
                <a:lnTo>
                  <a:pt x="2893" y="270"/>
                </a:lnTo>
                <a:lnTo>
                  <a:pt x="2893" y="301"/>
                </a:lnTo>
                <a:lnTo>
                  <a:pt x="2896" y="363"/>
                </a:lnTo>
                <a:lnTo>
                  <a:pt x="2901" y="423"/>
                </a:lnTo>
                <a:lnTo>
                  <a:pt x="2907" y="482"/>
                </a:lnTo>
                <a:lnTo>
                  <a:pt x="2907" y="482"/>
                </a:lnTo>
                <a:lnTo>
                  <a:pt x="2910" y="516"/>
                </a:lnTo>
                <a:lnTo>
                  <a:pt x="2911" y="551"/>
                </a:lnTo>
                <a:lnTo>
                  <a:pt x="2913" y="619"/>
                </a:lnTo>
                <a:lnTo>
                  <a:pt x="2914" y="688"/>
                </a:lnTo>
                <a:lnTo>
                  <a:pt x="2917" y="723"/>
                </a:lnTo>
                <a:lnTo>
                  <a:pt x="2921" y="758"/>
                </a:lnTo>
                <a:lnTo>
                  <a:pt x="2921" y="758"/>
                </a:lnTo>
                <a:lnTo>
                  <a:pt x="2900" y="800"/>
                </a:lnTo>
                <a:lnTo>
                  <a:pt x="2879" y="841"/>
                </a:lnTo>
                <a:lnTo>
                  <a:pt x="2855" y="882"/>
                </a:lnTo>
                <a:lnTo>
                  <a:pt x="2831" y="920"/>
                </a:lnTo>
                <a:lnTo>
                  <a:pt x="2804" y="956"/>
                </a:lnTo>
                <a:lnTo>
                  <a:pt x="2790" y="973"/>
                </a:lnTo>
                <a:lnTo>
                  <a:pt x="2775" y="990"/>
                </a:lnTo>
                <a:lnTo>
                  <a:pt x="2759" y="1005"/>
                </a:lnTo>
                <a:lnTo>
                  <a:pt x="2743" y="1021"/>
                </a:lnTo>
                <a:lnTo>
                  <a:pt x="2726" y="1036"/>
                </a:lnTo>
                <a:lnTo>
                  <a:pt x="2709" y="1050"/>
                </a:lnTo>
                <a:lnTo>
                  <a:pt x="2709" y="1050"/>
                </a:lnTo>
                <a:lnTo>
                  <a:pt x="2699" y="1056"/>
                </a:lnTo>
                <a:lnTo>
                  <a:pt x="2689" y="1061"/>
                </a:lnTo>
                <a:lnTo>
                  <a:pt x="2668" y="1070"/>
                </a:lnTo>
                <a:lnTo>
                  <a:pt x="2644" y="1077"/>
                </a:lnTo>
                <a:lnTo>
                  <a:pt x="2619" y="1081"/>
                </a:lnTo>
                <a:lnTo>
                  <a:pt x="2594" y="1085"/>
                </a:lnTo>
                <a:lnTo>
                  <a:pt x="2565" y="1087"/>
                </a:lnTo>
                <a:lnTo>
                  <a:pt x="2508" y="1090"/>
                </a:lnTo>
                <a:lnTo>
                  <a:pt x="2508" y="1090"/>
                </a:lnTo>
                <a:lnTo>
                  <a:pt x="2363" y="1092"/>
                </a:lnTo>
                <a:lnTo>
                  <a:pt x="2224" y="1095"/>
                </a:lnTo>
                <a:lnTo>
                  <a:pt x="1942" y="1098"/>
                </a:lnTo>
                <a:lnTo>
                  <a:pt x="1942" y="1098"/>
                </a:lnTo>
                <a:lnTo>
                  <a:pt x="1909" y="1098"/>
                </a:lnTo>
                <a:lnTo>
                  <a:pt x="1880" y="1098"/>
                </a:lnTo>
                <a:lnTo>
                  <a:pt x="1818" y="1095"/>
                </a:lnTo>
                <a:lnTo>
                  <a:pt x="649" y="1056"/>
                </a:lnTo>
                <a:lnTo>
                  <a:pt x="649" y="1056"/>
                </a:lnTo>
                <a:lnTo>
                  <a:pt x="645" y="1057"/>
                </a:lnTo>
                <a:lnTo>
                  <a:pt x="640" y="1059"/>
                </a:lnTo>
                <a:lnTo>
                  <a:pt x="633" y="1063"/>
                </a:lnTo>
                <a:lnTo>
                  <a:pt x="633" y="1063"/>
                </a:lnTo>
                <a:close/>
                <a:moveTo>
                  <a:pt x="2785" y="862"/>
                </a:moveTo>
                <a:lnTo>
                  <a:pt x="2785" y="862"/>
                </a:lnTo>
                <a:lnTo>
                  <a:pt x="2797" y="860"/>
                </a:lnTo>
                <a:lnTo>
                  <a:pt x="2809" y="858"/>
                </a:lnTo>
                <a:lnTo>
                  <a:pt x="2820" y="853"/>
                </a:lnTo>
                <a:lnTo>
                  <a:pt x="2830" y="849"/>
                </a:lnTo>
                <a:lnTo>
                  <a:pt x="2838" y="844"/>
                </a:lnTo>
                <a:lnTo>
                  <a:pt x="2848" y="838"/>
                </a:lnTo>
                <a:lnTo>
                  <a:pt x="2855" y="832"/>
                </a:lnTo>
                <a:lnTo>
                  <a:pt x="2862" y="824"/>
                </a:lnTo>
                <a:lnTo>
                  <a:pt x="2869" y="817"/>
                </a:lnTo>
                <a:lnTo>
                  <a:pt x="2875" y="808"/>
                </a:lnTo>
                <a:lnTo>
                  <a:pt x="2886" y="790"/>
                </a:lnTo>
                <a:lnTo>
                  <a:pt x="2893" y="769"/>
                </a:lnTo>
                <a:lnTo>
                  <a:pt x="2900" y="748"/>
                </a:lnTo>
                <a:lnTo>
                  <a:pt x="2900" y="748"/>
                </a:lnTo>
                <a:lnTo>
                  <a:pt x="2899" y="688"/>
                </a:lnTo>
                <a:lnTo>
                  <a:pt x="2897" y="629"/>
                </a:lnTo>
                <a:lnTo>
                  <a:pt x="2893" y="512"/>
                </a:lnTo>
                <a:lnTo>
                  <a:pt x="2884" y="395"/>
                </a:lnTo>
                <a:lnTo>
                  <a:pt x="2877" y="279"/>
                </a:lnTo>
                <a:lnTo>
                  <a:pt x="2877" y="279"/>
                </a:lnTo>
                <a:lnTo>
                  <a:pt x="2877" y="260"/>
                </a:lnTo>
                <a:lnTo>
                  <a:pt x="2877" y="244"/>
                </a:lnTo>
                <a:lnTo>
                  <a:pt x="2876" y="227"/>
                </a:lnTo>
                <a:lnTo>
                  <a:pt x="2873" y="211"/>
                </a:lnTo>
                <a:lnTo>
                  <a:pt x="2869" y="196"/>
                </a:lnTo>
                <a:lnTo>
                  <a:pt x="2865" y="182"/>
                </a:lnTo>
                <a:lnTo>
                  <a:pt x="2861" y="169"/>
                </a:lnTo>
                <a:lnTo>
                  <a:pt x="2854" y="155"/>
                </a:lnTo>
                <a:lnTo>
                  <a:pt x="2848" y="144"/>
                </a:lnTo>
                <a:lnTo>
                  <a:pt x="2840" y="133"/>
                </a:lnTo>
                <a:lnTo>
                  <a:pt x="2824" y="111"/>
                </a:lnTo>
                <a:lnTo>
                  <a:pt x="2806" y="92"/>
                </a:lnTo>
                <a:lnTo>
                  <a:pt x="2786" y="75"/>
                </a:lnTo>
                <a:lnTo>
                  <a:pt x="2786" y="75"/>
                </a:lnTo>
                <a:lnTo>
                  <a:pt x="2734" y="68"/>
                </a:lnTo>
                <a:lnTo>
                  <a:pt x="2682" y="62"/>
                </a:lnTo>
                <a:lnTo>
                  <a:pt x="2629" y="60"/>
                </a:lnTo>
                <a:lnTo>
                  <a:pt x="2574" y="55"/>
                </a:lnTo>
                <a:lnTo>
                  <a:pt x="2466" y="50"/>
                </a:lnTo>
                <a:lnTo>
                  <a:pt x="2412" y="45"/>
                </a:lnTo>
                <a:lnTo>
                  <a:pt x="2360" y="41"/>
                </a:lnTo>
                <a:lnTo>
                  <a:pt x="2360" y="41"/>
                </a:lnTo>
                <a:lnTo>
                  <a:pt x="2314" y="37"/>
                </a:lnTo>
                <a:lnTo>
                  <a:pt x="2268" y="34"/>
                </a:lnTo>
                <a:lnTo>
                  <a:pt x="2172" y="30"/>
                </a:lnTo>
                <a:lnTo>
                  <a:pt x="2076" y="27"/>
                </a:lnTo>
                <a:lnTo>
                  <a:pt x="1980" y="27"/>
                </a:lnTo>
                <a:lnTo>
                  <a:pt x="1786" y="27"/>
                </a:lnTo>
                <a:lnTo>
                  <a:pt x="1689" y="26"/>
                </a:lnTo>
                <a:lnTo>
                  <a:pt x="1593" y="22"/>
                </a:lnTo>
                <a:lnTo>
                  <a:pt x="1593" y="22"/>
                </a:lnTo>
                <a:lnTo>
                  <a:pt x="1550" y="20"/>
                </a:lnTo>
                <a:lnTo>
                  <a:pt x="1505" y="19"/>
                </a:lnTo>
                <a:lnTo>
                  <a:pt x="1416" y="19"/>
                </a:lnTo>
                <a:lnTo>
                  <a:pt x="1329" y="22"/>
                </a:lnTo>
                <a:lnTo>
                  <a:pt x="1243" y="24"/>
                </a:lnTo>
                <a:lnTo>
                  <a:pt x="1157" y="27"/>
                </a:lnTo>
                <a:lnTo>
                  <a:pt x="1070" y="30"/>
                </a:lnTo>
                <a:lnTo>
                  <a:pt x="986" y="30"/>
                </a:lnTo>
                <a:lnTo>
                  <a:pt x="942" y="29"/>
                </a:lnTo>
                <a:lnTo>
                  <a:pt x="900" y="27"/>
                </a:lnTo>
                <a:lnTo>
                  <a:pt x="900" y="27"/>
                </a:lnTo>
                <a:lnTo>
                  <a:pt x="848" y="26"/>
                </a:lnTo>
                <a:lnTo>
                  <a:pt x="796" y="24"/>
                </a:lnTo>
                <a:lnTo>
                  <a:pt x="694" y="26"/>
                </a:lnTo>
                <a:lnTo>
                  <a:pt x="642" y="27"/>
                </a:lnTo>
                <a:lnTo>
                  <a:pt x="590" y="27"/>
                </a:lnTo>
                <a:lnTo>
                  <a:pt x="536" y="26"/>
                </a:lnTo>
                <a:lnTo>
                  <a:pt x="483" y="22"/>
                </a:lnTo>
                <a:lnTo>
                  <a:pt x="483" y="22"/>
                </a:lnTo>
                <a:lnTo>
                  <a:pt x="487" y="24"/>
                </a:lnTo>
                <a:lnTo>
                  <a:pt x="493" y="27"/>
                </a:lnTo>
                <a:lnTo>
                  <a:pt x="493" y="27"/>
                </a:lnTo>
                <a:lnTo>
                  <a:pt x="489" y="29"/>
                </a:lnTo>
                <a:lnTo>
                  <a:pt x="484" y="27"/>
                </a:lnTo>
                <a:lnTo>
                  <a:pt x="477" y="26"/>
                </a:lnTo>
                <a:lnTo>
                  <a:pt x="477" y="26"/>
                </a:lnTo>
                <a:lnTo>
                  <a:pt x="448" y="24"/>
                </a:lnTo>
                <a:lnTo>
                  <a:pt x="418" y="26"/>
                </a:lnTo>
                <a:lnTo>
                  <a:pt x="359" y="29"/>
                </a:lnTo>
                <a:lnTo>
                  <a:pt x="302" y="33"/>
                </a:lnTo>
                <a:lnTo>
                  <a:pt x="248" y="38"/>
                </a:lnTo>
                <a:lnTo>
                  <a:pt x="248" y="38"/>
                </a:lnTo>
                <a:lnTo>
                  <a:pt x="240" y="44"/>
                </a:lnTo>
                <a:lnTo>
                  <a:pt x="231" y="50"/>
                </a:lnTo>
                <a:lnTo>
                  <a:pt x="217" y="64"/>
                </a:lnTo>
                <a:lnTo>
                  <a:pt x="193" y="90"/>
                </a:lnTo>
                <a:lnTo>
                  <a:pt x="193" y="90"/>
                </a:lnTo>
                <a:lnTo>
                  <a:pt x="188" y="106"/>
                </a:lnTo>
                <a:lnTo>
                  <a:pt x="185" y="123"/>
                </a:lnTo>
                <a:lnTo>
                  <a:pt x="181" y="138"/>
                </a:lnTo>
                <a:lnTo>
                  <a:pt x="175" y="155"/>
                </a:lnTo>
                <a:lnTo>
                  <a:pt x="175" y="155"/>
                </a:lnTo>
                <a:lnTo>
                  <a:pt x="171" y="275"/>
                </a:lnTo>
                <a:lnTo>
                  <a:pt x="170" y="336"/>
                </a:lnTo>
                <a:lnTo>
                  <a:pt x="170" y="400"/>
                </a:lnTo>
                <a:lnTo>
                  <a:pt x="171" y="463"/>
                </a:lnTo>
                <a:lnTo>
                  <a:pt x="172" y="526"/>
                </a:lnTo>
                <a:lnTo>
                  <a:pt x="177" y="588"/>
                </a:lnTo>
                <a:lnTo>
                  <a:pt x="182" y="648"/>
                </a:lnTo>
                <a:lnTo>
                  <a:pt x="182" y="648"/>
                </a:lnTo>
                <a:lnTo>
                  <a:pt x="189" y="676"/>
                </a:lnTo>
                <a:lnTo>
                  <a:pt x="198" y="705"/>
                </a:lnTo>
                <a:lnTo>
                  <a:pt x="208" y="731"/>
                </a:lnTo>
                <a:lnTo>
                  <a:pt x="219" y="755"/>
                </a:lnTo>
                <a:lnTo>
                  <a:pt x="231" y="779"/>
                </a:lnTo>
                <a:lnTo>
                  <a:pt x="245" y="799"/>
                </a:lnTo>
                <a:lnTo>
                  <a:pt x="254" y="808"/>
                </a:lnTo>
                <a:lnTo>
                  <a:pt x="262" y="817"/>
                </a:lnTo>
                <a:lnTo>
                  <a:pt x="271" y="824"/>
                </a:lnTo>
                <a:lnTo>
                  <a:pt x="281" y="831"/>
                </a:lnTo>
                <a:lnTo>
                  <a:pt x="281" y="831"/>
                </a:lnTo>
                <a:lnTo>
                  <a:pt x="302" y="837"/>
                </a:lnTo>
                <a:lnTo>
                  <a:pt x="321" y="841"/>
                </a:lnTo>
                <a:lnTo>
                  <a:pt x="363" y="846"/>
                </a:lnTo>
                <a:lnTo>
                  <a:pt x="408" y="849"/>
                </a:lnTo>
                <a:lnTo>
                  <a:pt x="453" y="851"/>
                </a:lnTo>
                <a:lnTo>
                  <a:pt x="498" y="851"/>
                </a:lnTo>
                <a:lnTo>
                  <a:pt x="543" y="849"/>
                </a:lnTo>
                <a:lnTo>
                  <a:pt x="632" y="848"/>
                </a:lnTo>
                <a:lnTo>
                  <a:pt x="632" y="848"/>
                </a:lnTo>
                <a:lnTo>
                  <a:pt x="791" y="849"/>
                </a:lnTo>
                <a:lnTo>
                  <a:pt x="948" y="852"/>
                </a:lnTo>
                <a:lnTo>
                  <a:pt x="1104" y="855"/>
                </a:lnTo>
                <a:lnTo>
                  <a:pt x="1259" y="859"/>
                </a:lnTo>
                <a:lnTo>
                  <a:pt x="1569" y="870"/>
                </a:lnTo>
                <a:lnTo>
                  <a:pt x="1883" y="883"/>
                </a:lnTo>
                <a:lnTo>
                  <a:pt x="1883" y="883"/>
                </a:lnTo>
                <a:lnTo>
                  <a:pt x="2019" y="889"/>
                </a:lnTo>
                <a:lnTo>
                  <a:pt x="2157" y="893"/>
                </a:lnTo>
                <a:lnTo>
                  <a:pt x="2296" y="896"/>
                </a:lnTo>
                <a:lnTo>
                  <a:pt x="2366" y="896"/>
                </a:lnTo>
                <a:lnTo>
                  <a:pt x="2436" y="894"/>
                </a:lnTo>
                <a:lnTo>
                  <a:pt x="2436" y="894"/>
                </a:lnTo>
                <a:lnTo>
                  <a:pt x="2516" y="893"/>
                </a:lnTo>
                <a:lnTo>
                  <a:pt x="2596" y="891"/>
                </a:lnTo>
                <a:lnTo>
                  <a:pt x="2637" y="890"/>
                </a:lnTo>
                <a:lnTo>
                  <a:pt x="2679" y="887"/>
                </a:lnTo>
                <a:lnTo>
                  <a:pt x="2720" y="883"/>
                </a:lnTo>
                <a:lnTo>
                  <a:pt x="2761" y="877"/>
                </a:lnTo>
                <a:lnTo>
                  <a:pt x="2761" y="877"/>
                </a:lnTo>
                <a:lnTo>
                  <a:pt x="2762" y="872"/>
                </a:lnTo>
                <a:lnTo>
                  <a:pt x="2765" y="868"/>
                </a:lnTo>
                <a:lnTo>
                  <a:pt x="2768" y="866"/>
                </a:lnTo>
                <a:lnTo>
                  <a:pt x="2771" y="863"/>
                </a:lnTo>
                <a:lnTo>
                  <a:pt x="2778" y="862"/>
                </a:lnTo>
                <a:lnTo>
                  <a:pt x="2785" y="862"/>
                </a:lnTo>
                <a:lnTo>
                  <a:pt x="2785" y="862"/>
                </a:lnTo>
                <a:close/>
                <a:moveTo>
                  <a:pt x="1718" y="1039"/>
                </a:moveTo>
                <a:lnTo>
                  <a:pt x="1718" y="1039"/>
                </a:lnTo>
                <a:lnTo>
                  <a:pt x="1727" y="1025"/>
                </a:lnTo>
                <a:lnTo>
                  <a:pt x="1734" y="1012"/>
                </a:lnTo>
                <a:lnTo>
                  <a:pt x="1748" y="983"/>
                </a:lnTo>
                <a:lnTo>
                  <a:pt x="1763" y="955"/>
                </a:lnTo>
                <a:lnTo>
                  <a:pt x="1772" y="942"/>
                </a:lnTo>
                <a:lnTo>
                  <a:pt x="1781" y="929"/>
                </a:lnTo>
                <a:lnTo>
                  <a:pt x="1749" y="998"/>
                </a:lnTo>
                <a:lnTo>
                  <a:pt x="1749" y="998"/>
                </a:lnTo>
                <a:lnTo>
                  <a:pt x="1798" y="945"/>
                </a:lnTo>
                <a:lnTo>
                  <a:pt x="1824" y="921"/>
                </a:lnTo>
                <a:lnTo>
                  <a:pt x="1850" y="897"/>
                </a:lnTo>
                <a:lnTo>
                  <a:pt x="1850" y="897"/>
                </a:lnTo>
                <a:lnTo>
                  <a:pt x="1842" y="896"/>
                </a:lnTo>
                <a:lnTo>
                  <a:pt x="1831" y="896"/>
                </a:lnTo>
                <a:lnTo>
                  <a:pt x="1809" y="896"/>
                </a:lnTo>
                <a:lnTo>
                  <a:pt x="1809" y="896"/>
                </a:lnTo>
                <a:lnTo>
                  <a:pt x="1807" y="896"/>
                </a:lnTo>
                <a:lnTo>
                  <a:pt x="1804" y="897"/>
                </a:lnTo>
                <a:lnTo>
                  <a:pt x="1801" y="901"/>
                </a:lnTo>
                <a:lnTo>
                  <a:pt x="1800" y="907"/>
                </a:lnTo>
                <a:lnTo>
                  <a:pt x="1798" y="910"/>
                </a:lnTo>
                <a:lnTo>
                  <a:pt x="1795" y="912"/>
                </a:lnTo>
                <a:lnTo>
                  <a:pt x="1795" y="912"/>
                </a:lnTo>
                <a:lnTo>
                  <a:pt x="1794" y="910"/>
                </a:lnTo>
                <a:lnTo>
                  <a:pt x="1794" y="907"/>
                </a:lnTo>
                <a:lnTo>
                  <a:pt x="1795" y="901"/>
                </a:lnTo>
                <a:lnTo>
                  <a:pt x="1798" y="897"/>
                </a:lnTo>
                <a:lnTo>
                  <a:pt x="1798" y="896"/>
                </a:lnTo>
                <a:lnTo>
                  <a:pt x="1797" y="894"/>
                </a:lnTo>
                <a:lnTo>
                  <a:pt x="1797" y="894"/>
                </a:lnTo>
                <a:lnTo>
                  <a:pt x="1791" y="893"/>
                </a:lnTo>
                <a:lnTo>
                  <a:pt x="1783" y="893"/>
                </a:lnTo>
                <a:lnTo>
                  <a:pt x="1770" y="894"/>
                </a:lnTo>
                <a:lnTo>
                  <a:pt x="1770" y="894"/>
                </a:lnTo>
                <a:lnTo>
                  <a:pt x="1773" y="898"/>
                </a:lnTo>
                <a:lnTo>
                  <a:pt x="1772" y="903"/>
                </a:lnTo>
                <a:lnTo>
                  <a:pt x="1770" y="907"/>
                </a:lnTo>
                <a:lnTo>
                  <a:pt x="1769" y="911"/>
                </a:lnTo>
                <a:lnTo>
                  <a:pt x="1769" y="911"/>
                </a:lnTo>
                <a:lnTo>
                  <a:pt x="1739" y="952"/>
                </a:lnTo>
                <a:lnTo>
                  <a:pt x="1710" y="991"/>
                </a:lnTo>
                <a:lnTo>
                  <a:pt x="1682" y="1032"/>
                </a:lnTo>
                <a:lnTo>
                  <a:pt x="1668" y="1053"/>
                </a:lnTo>
                <a:lnTo>
                  <a:pt x="1655" y="1074"/>
                </a:lnTo>
                <a:lnTo>
                  <a:pt x="1655" y="1074"/>
                </a:lnTo>
                <a:lnTo>
                  <a:pt x="1673" y="1077"/>
                </a:lnTo>
                <a:lnTo>
                  <a:pt x="1691" y="1078"/>
                </a:lnTo>
                <a:lnTo>
                  <a:pt x="1710" y="1078"/>
                </a:lnTo>
                <a:lnTo>
                  <a:pt x="1728" y="1078"/>
                </a:lnTo>
                <a:lnTo>
                  <a:pt x="1745" y="1077"/>
                </a:lnTo>
                <a:lnTo>
                  <a:pt x="1760" y="1074"/>
                </a:lnTo>
                <a:lnTo>
                  <a:pt x="1774" y="1068"/>
                </a:lnTo>
                <a:lnTo>
                  <a:pt x="1784" y="1063"/>
                </a:lnTo>
                <a:lnTo>
                  <a:pt x="1784" y="1063"/>
                </a:lnTo>
                <a:lnTo>
                  <a:pt x="1783" y="1060"/>
                </a:lnTo>
                <a:lnTo>
                  <a:pt x="1784" y="1057"/>
                </a:lnTo>
                <a:lnTo>
                  <a:pt x="1786" y="1056"/>
                </a:lnTo>
                <a:lnTo>
                  <a:pt x="1788" y="1054"/>
                </a:lnTo>
                <a:lnTo>
                  <a:pt x="1790" y="1053"/>
                </a:lnTo>
                <a:lnTo>
                  <a:pt x="1793" y="1053"/>
                </a:lnTo>
                <a:lnTo>
                  <a:pt x="1794" y="1054"/>
                </a:lnTo>
                <a:lnTo>
                  <a:pt x="1793" y="1057"/>
                </a:lnTo>
                <a:lnTo>
                  <a:pt x="1793" y="1057"/>
                </a:lnTo>
                <a:lnTo>
                  <a:pt x="1788" y="1064"/>
                </a:lnTo>
                <a:lnTo>
                  <a:pt x="1783" y="1070"/>
                </a:lnTo>
                <a:lnTo>
                  <a:pt x="1772" y="1080"/>
                </a:lnTo>
                <a:lnTo>
                  <a:pt x="1822" y="1080"/>
                </a:lnTo>
                <a:lnTo>
                  <a:pt x="1822" y="1080"/>
                </a:lnTo>
                <a:lnTo>
                  <a:pt x="1832" y="1061"/>
                </a:lnTo>
                <a:lnTo>
                  <a:pt x="1843" y="1045"/>
                </a:lnTo>
                <a:lnTo>
                  <a:pt x="1866" y="1011"/>
                </a:lnTo>
                <a:lnTo>
                  <a:pt x="1866" y="1011"/>
                </a:lnTo>
                <a:lnTo>
                  <a:pt x="1866" y="1011"/>
                </a:lnTo>
                <a:lnTo>
                  <a:pt x="1870" y="1008"/>
                </a:lnTo>
                <a:lnTo>
                  <a:pt x="1873" y="1004"/>
                </a:lnTo>
                <a:lnTo>
                  <a:pt x="1878" y="993"/>
                </a:lnTo>
                <a:lnTo>
                  <a:pt x="1874" y="993"/>
                </a:lnTo>
                <a:lnTo>
                  <a:pt x="1874" y="993"/>
                </a:lnTo>
                <a:lnTo>
                  <a:pt x="1888" y="976"/>
                </a:lnTo>
                <a:lnTo>
                  <a:pt x="1901" y="957"/>
                </a:lnTo>
                <a:lnTo>
                  <a:pt x="1912" y="939"/>
                </a:lnTo>
                <a:lnTo>
                  <a:pt x="1923" y="921"/>
                </a:lnTo>
                <a:lnTo>
                  <a:pt x="1791" y="1049"/>
                </a:lnTo>
                <a:lnTo>
                  <a:pt x="1791" y="1049"/>
                </a:lnTo>
                <a:lnTo>
                  <a:pt x="1824" y="1009"/>
                </a:lnTo>
                <a:lnTo>
                  <a:pt x="1857" y="972"/>
                </a:lnTo>
                <a:lnTo>
                  <a:pt x="1892" y="936"/>
                </a:lnTo>
                <a:lnTo>
                  <a:pt x="1929" y="901"/>
                </a:lnTo>
                <a:lnTo>
                  <a:pt x="1929" y="901"/>
                </a:lnTo>
                <a:lnTo>
                  <a:pt x="1918" y="898"/>
                </a:lnTo>
                <a:lnTo>
                  <a:pt x="1905" y="898"/>
                </a:lnTo>
                <a:lnTo>
                  <a:pt x="1878" y="898"/>
                </a:lnTo>
                <a:lnTo>
                  <a:pt x="1878" y="898"/>
                </a:lnTo>
                <a:lnTo>
                  <a:pt x="1866" y="921"/>
                </a:lnTo>
                <a:lnTo>
                  <a:pt x="1853" y="943"/>
                </a:lnTo>
                <a:lnTo>
                  <a:pt x="1825" y="987"/>
                </a:lnTo>
                <a:lnTo>
                  <a:pt x="1825" y="987"/>
                </a:lnTo>
                <a:lnTo>
                  <a:pt x="1821" y="984"/>
                </a:lnTo>
                <a:lnTo>
                  <a:pt x="1818" y="984"/>
                </a:lnTo>
                <a:lnTo>
                  <a:pt x="1818" y="984"/>
                </a:lnTo>
                <a:lnTo>
                  <a:pt x="1818" y="984"/>
                </a:lnTo>
                <a:lnTo>
                  <a:pt x="1800" y="1011"/>
                </a:lnTo>
                <a:lnTo>
                  <a:pt x="1788" y="1023"/>
                </a:lnTo>
                <a:lnTo>
                  <a:pt x="1781" y="1032"/>
                </a:lnTo>
                <a:lnTo>
                  <a:pt x="1781" y="1032"/>
                </a:lnTo>
                <a:lnTo>
                  <a:pt x="1793" y="1014"/>
                </a:lnTo>
                <a:lnTo>
                  <a:pt x="1804" y="997"/>
                </a:lnTo>
                <a:lnTo>
                  <a:pt x="1817" y="980"/>
                </a:lnTo>
                <a:lnTo>
                  <a:pt x="1831" y="966"/>
                </a:lnTo>
                <a:lnTo>
                  <a:pt x="1829" y="962"/>
                </a:lnTo>
                <a:lnTo>
                  <a:pt x="1829" y="962"/>
                </a:lnTo>
                <a:lnTo>
                  <a:pt x="1838" y="949"/>
                </a:lnTo>
                <a:lnTo>
                  <a:pt x="1846" y="936"/>
                </a:lnTo>
                <a:lnTo>
                  <a:pt x="1854" y="922"/>
                </a:lnTo>
                <a:lnTo>
                  <a:pt x="1863" y="908"/>
                </a:lnTo>
                <a:lnTo>
                  <a:pt x="1863" y="908"/>
                </a:lnTo>
                <a:lnTo>
                  <a:pt x="1864" y="904"/>
                </a:lnTo>
                <a:lnTo>
                  <a:pt x="1863" y="903"/>
                </a:lnTo>
                <a:lnTo>
                  <a:pt x="1860" y="903"/>
                </a:lnTo>
                <a:lnTo>
                  <a:pt x="1856" y="905"/>
                </a:lnTo>
                <a:lnTo>
                  <a:pt x="1856" y="905"/>
                </a:lnTo>
                <a:lnTo>
                  <a:pt x="1818" y="941"/>
                </a:lnTo>
                <a:lnTo>
                  <a:pt x="1780" y="977"/>
                </a:lnTo>
                <a:lnTo>
                  <a:pt x="1745" y="1014"/>
                </a:lnTo>
                <a:lnTo>
                  <a:pt x="1711" y="1053"/>
                </a:lnTo>
                <a:lnTo>
                  <a:pt x="1711" y="1053"/>
                </a:lnTo>
                <a:lnTo>
                  <a:pt x="1711" y="1049"/>
                </a:lnTo>
                <a:lnTo>
                  <a:pt x="1711" y="1042"/>
                </a:lnTo>
                <a:lnTo>
                  <a:pt x="1711" y="1040"/>
                </a:lnTo>
                <a:lnTo>
                  <a:pt x="1713" y="1038"/>
                </a:lnTo>
                <a:lnTo>
                  <a:pt x="1714" y="1038"/>
                </a:lnTo>
                <a:lnTo>
                  <a:pt x="1718" y="1039"/>
                </a:lnTo>
                <a:lnTo>
                  <a:pt x="1718" y="1039"/>
                </a:lnTo>
                <a:close/>
                <a:moveTo>
                  <a:pt x="231" y="993"/>
                </a:moveTo>
                <a:lnTo>
                  <a:pt x="231" y="993"/>
                </a:lnTo>
                <a:lnTo>
                  <a:pt x="236" y="990"/>
                </a:lnTo>
                <a:lnTo>
                  <a:pt x="240" y="986"/>
                </a:lnTo>
                <a:lnTo>
                  <a:pt x="248" y="974"/>
                </a:lnTo>
                <a:lnTo>
                  <a:pt x="257" y="964"/>
                </a:lnTo>
                <a:lnTo>
                  <a:pt x="261" y="959"/>
                </a:lnTo>
                <a:lnTo>
                  <a:pt x="267" y="955"/>
                </a:lnTo>
                <a:lnTo>
                  <a:pt x="267" y="955"/>
                </a:lnTo>
                <a:lnTo>
                  <a:pt x="260" y="967"/>
                </a:lnTo>
                <a:lnTo>
                  <a:pt x="254" y="977"/>
                </a:lnTo>
                <a:lnTo>
                  <a:pt x="248" y="988"/>
                </a:lnTo>
                <a:lnTo>
                  <a:pt x="244" y="994"/>
                </a:lnTo>
                <a:lnTo>
                  <a:pt x="237" y="1000"/>
                </a:lnTo>
                <a:lnTo>
                  <a:pt x="237" y="1000"/>
                </a:lnTo>
                <a:lnTo>
                  <a:pt x="245" y="1001"/>
                </a:lnTo>
                <a:lnTo>
                  <a:pt x="255" y="1002"/>
                </a:lnTo>
                <a:lnTo>
                  <a:pt x="275" y="1005"/>
                </a:lnTo>
                <a:lnTo>
                  <a:pt x="275" y="1005"/>
                </a:lnTo>
                <a:lnTo>
                  <a:pt x="286" y="984"/>
                </a:lnTo>
                <a:lnTo>
                  <a:pt x="300" y="966"/>
                </a:lnTo>
                <a:lnTo>
                  <a:pt x="316" y="950"/>
                </a:lnTo>
                <a:lnTo>
                  <a:pt x="333" y="936"/>
                </a:lnTo>
                <a:lnTo>
                  <a:pt x="320" y="941"/>
                </a:lnTo>
                <a:lnTo>
                  <a:pt x="317" y="942"/>
                </a:lnTo>
                <a:lnTo>
                  <a:pt x="316" y="946"/>
                </a:lnTo>
                <a:lnTo>
                  <a:pt x="317" y="942"/>
                </a:lnTo>
                <a:lnTo>
                  <a:pt x="320" y="941"/>
                </a:lnTo>
                <a:lnTo>
                  <a:pt x="320" y="941"/>
                </a:lnTo>
                <a:lnTo>
                  <a:pt x="323" y="934"/>
                </a:lnTo>
                <a:lnTo>
                  <a:pt x="327" y="927"/>
                </a:lnTo>
                <a:lnTo>
                  <a:pt x="335" y="915"/>
                </a:lnTo>
                <a:lnTo>
                  <a:pt x="344" y="903"/>
                </a:lnTo>
                <a:lnTo>
                  <a:pt x="348" y="896"/>
                </a:lnTo>
                <a:lnTo>
                  <a:pt x="351" y="889"/>
                </a:lnTo>
                <a:lnTo>
                  <a:pt x="271" y="962"/>
                </a:lnTo>
                <a:lnTo>
                  <a:pt x="271" y="962"/>
                </a:lnTo>
                <a:lnTo>
                  <a:pt x="279" y="948"/>
                </a:lnTo>
                <a:lnTo>
                  <a:pt x="289" y="935"/>
                </a:lnTo>
                <a:lnTo>
                  <a:pt x="300" y="922"/>
                </a:lnTo>
                <a:lnTo>
                  <a:pt x="312" y="910"/>
                </a:lnTo>
                <a:lnTo>
                  <a:pt x="323" y="900"/>
                </a:lnTo>
                <a:lnTo>
                  <a:pt x="335" y="889"/>
                </a:lnTo>
                <a:lnTo>
                  <a:pt x="362" y="870"/>
                </a:lnTo>
                <a:lnTo>
                  <a:pt x="362" y="870"/>
                </a:lnTo>
                <a:lnTo>
                  <a:pt x="365" y="869"/>
                </a:lnTo>
                <a:lnTo>
                  <a:pt x="369" y="870"/>
                </a:lnTo>
                <a:lnTo>
                  <a:pt x="371" y="872"/>
                </a:lnTo>
                <a:lnTo>
                  <a:pt x="371" y="877"/>
                </a:lnTo>
                <a:lnTo>
                  <a:pt x="371" y="877"/>
                </a:lnTo>
                <a:lnTo>
                  <a:pt x="363" y="893"/>
                </a:lnTo>
                <a:lnTo>
                  <a:pt x="354" y="907"/>
                </a:lnTo>
                <a:lnTo>
                  <a:pt x="344" y="920"/>
                </a:lnTo>
                <a:lnTo>
                  <a:pt x="333" y="929"/>
                </a:lnTo>
                <a:lnTo>
                  <a:pt x="337" y="929"/>
                </a:lnTo>
                <a:lnTo>
                  <a:pt x="292" y="1001"/>
                </a:lnTo>
                <a:lnTo>
                  <a:pt x="292" y="1001"/>
                </a:lnTo>
                <a:lnTo>
                  <a:pt x="290" y="1005"/>
                </a:lnTo>
                <a:lnTo>
                  <a:pt x="290" y="1009"/>
                </a:lnTo>
                <a:lnTo>
                  <a:pt x="292" y="1009"/>
                </a:lnTo>
                <a:lnTo>
                  <a:pt x="293" y="1009"/>
                </a:lnTo>
                <a:lnTo>
                  <a:pt x="296" y="1005"/>
                </a:lnTo>
                <a:lnTo>
                  <a:pt x="296" y="1005"/>
                </a:lnTo>
                <a:lnTo>
                  <a:pt x="297" y="1002"/>
                </a:lnTo>
                <a:lnTo>
                  <a:pt x="299" y="1001"/>
                </a:lnTo>
                <a:lnTo>
                  <a:pt x="300" y="1001"/>
                </a:lnTo>
                <a:lnTo>
                  <a:pt x="302" y="1002"/>
                </a:lnTo>
                <a:lnTo>
                  <a:pt x="303" y="1005"/>
                </a:lnTo>
                <a:lnTo>
                  <a:pt x="303" y="1009"/>
                </a:lnTo>
                <a:lnTo>
                  <a:pt x="303" y="1009"/>
                </a:lnTo>
                <a:lnTo>
                  <a:pt x="309" y="1012"/>
                </a:lnTo>
                <a:lnTo>
                  <a:pt x="314" y="1014"/>
                </a:lnTo>
                <a:lnTo>
                  <a:pt x="320" y="1015"/>
                </a:lnTo>
                <a:lnTo>
                  <a:pt x="327" y="1015"/>
                </a:lnTo>
                <a:lnTo>
                  <a:pt x="392" y="925"/>
                </a:lnTo>
                <a:lnTo>
                  <a:pt x="392" y="925"/>
                </a:lnTo>
                <a:lnTo>
                  <a:pt x="375" y="939"/>
                </a:lnTo>
                <a:lnTo>
                  <a:pt x="358" y="956"/>
                </a:lnTo>
                <a:lnTo>
                  <a:pt x="342" y="972"/>
                </a:lnTo>
                <a:lnTo>
                  <a:pt x="326" y="988"/>
                </a:lnTo>
                <a:lnTo>
                  <a:pt x="324" y="983"/>
                </a:lnTo>
                <a:lnTo>
                  <a:pt x="307" y="998"/>
                </a:lnTo>
                <a:lnTo>
                  <a:pt x="307" y="998"/>
                </a:lnTo>
                <a:lnTo>
                  <a:pt x="307" y="994"/>
                </a:lnTo>
                <a:lnTo>
                  <a:pt x="309" y="991"/>
                </a:lnTo>
                <a:lnTo>
                  <a:pt x="312" y="988"/>
                </a:lnTo>
                <a:lnTo>
                  <a:pt x="313" y="983"/>
                </a:lnTo>
                <a:lnTo>
                  <a:pt x="313" y="983"/>
                </a:lnTo>
                <a:lnTo>
                  <a:pt x="314" y="983"/>
                </a:lnTo>
                <a:lnTo>
                  <a:pt x="317" y="980"/>
                </a:lnTo>
                <a:lnTo>
                  <a:pt x="324" y="974"/>
                </a:lnTo>
                <a:lnTo>
                  <a:pt x="327" y="972"/>
                </a:lnTo>
                <a:lnTo>
                  <a:pt x="328" y="972"/>
                </a:lnTo>
                <a:lnTo>
                  <a:pt x="327" y="976"/>
                </a:lnTo>
                <a:lnTo>
                  <a:pt x="324" y="983"/>
                </a:lnTo>
                <a:lnTo>
                  <a:pt x="324" y="983"/>
                </a:lnTo>
                <a:lnTo>
                  <a:pt x="328" y="980"/>
                </a:lnTo>
                <a:lnTo>
                  <a:pt x="333" y="976"/>
                </a:lnTo>
                <a:lnTo>
                  <a:pt x="338" y="967"/>
                </a:lnTo>
                <a:lnTo>
                  <a:pt x="338" y="964"/>
                </a:lnTo>
                <a:lnTo>
                  <a:pt x="338" y="964"/>
                </a:lnTo>
                <a:lnTo>
                  <a:pt x="340" y="960"/>
                </a:lnTo>
                <a:lnTo>
                  <a:pt x="340" y="960"/>
                </a:lnTo>
                <a:lnTo>
                  <a:pt x="362" y="936"/>
                </a:lnTo>
                <a:lnTo>
                  <a:pt x="386" y="914"/>
                </a:lnTo>
                <a:lnTo>
                  <a:pt x="411" y="893"/>
                </a:lnTo>
                <a:lnTo>
                  <a:pt x="439" y="875"/>
                </a:lnTo>
                <a:lnTo>
                  <a:pt x="439" y="875"/>
                </a:lnTo>
                <a:lnTo>
                  <a:pt x="437" y="882"/>
                </a:lnTo>
                <a:lnTo>
                  <a:pt x="432" y="890"/>
                </a:lnTo>
                <a:lnTo>
                  <a:pt x="421" y="907"/>
                </a:lnTo>
                <a:lnTo>
                  <a:pt x="407" y="922"/>
                </a:lnTo>
                <a:lnTo>
                  <a:pt x="394" y="935"/>
                </a:lnTo>
                <a:lnTo>
                  <a:pt x="394" y="935"/>
                </a:lnTo>
                <a:lnTo>
                  <a:pt x="396" y="939"/>
                </a:lnTo>
                <a:lnTo>
                  <a:pt x="396" y="942"/>
                </a:lnTo>
                <a:lnTo>
                  <a:pt x="392" y="949"/>
                </a:lnTo>
                <a:lnTo>
                  <a:pt x="392" y="949"/>
                </a:lnTo>
                <a:lnTo>
                  <a:pt x="379" y="964"/>
                </a:lnTo>
                <a:lnTo>
                  <a:pt x="366" y="981"/>
                </a:lnTo>
                <a:lnTo>
                  <a:pt x="354" y="1000"/>
                </a:lnTo>
                <a:lnTo>
                  <a:pt x="342" y="1019"/>
                </a:lnTo>
                <a:lnTo>
                  <a:pt x="342" y="1019"/>
                </a:lnTo>
                <a:lnTo>
                  <a:pt x="349" y="1015"/>
                </a:lnTo>
                <a:lnTo>
                  <a:pt x="355" y="1011"/>
                </a:lnTo>
                <a:lnTo>
                  <a:pt x="359" y="1005"/>
                </a:lnTo>
                <a:lnTo>
                  <a:pt x="363" y="1000"/>
                </a:lnTo>
                <a:lnTo>
                  <a:pt x="372" y="988"/>
                </a:lnTo>
                <a:lnTo>
                  <a:pt x="376" y="984"/>
                </a:lnTo>
                <a:lnTo>
                  <a:pt x="383" y="979"/>
                </a:lnTo>
                <a:lnTo>
                  <a:pt x="383" y="979"/>
                </a:lnTo>
                <a:lnTo>
                  <a:pt x="383" y="981"/>
                </a:lnTo>
                <a:lnTo>
                  <a:pt x="382" y="986"/>
                </a:lnTo>
                <a:lnTo>
                  <a:pt x="378" y="991"/>
                </a:lnTo>
                <a:lnTo>
                  <a:pt x="373" y="997"/>
                </a:lnTo>
                <a:lnTo>
                  <a:pt x="372" y="1001"/>
                </a:lnTo>
                <a:lnTo>
                  <a:pt x="372" y="1005"/>
                </a:lnTo>
                <a:lnTo>
                  <a:pt x="372" y="1005"/>
                </a:lnTo>
                <a:lnTo>
                  <a:pt x="371" y="1007"/>
                </a:lnTo>
                <a:lnTo>
                  <a:pt x="368" y="1008"/>
                </a:lnTo>
                <a:lnTo>
                  <a:pt x="362" y="1014"/>
                </a:lnTo>
                <a:lnTo>
                  <a:pt x="361" y="1015"/>
                </a:lnTo>
                <a:lnTo>
                  <a:pt x="361" y="1018"/>
                </a:lnTo>
                <a:lnTo>
                  <a:pt x="362" y="1019"/>
                </a:lnTo>
                <a:lnTo>
                  <a:pt x="366" y="1022"/>
                </a:lnTo>
                <a:lnTo>
                  <a:pt x="366" y="1022"/>
                </a:lnTo>
                <a:lnTo>
                  <a:pt x="380" y="1025"/>
                </a:lnTo>
                <a:lnTo>
                  <a:pt x="394" y="1026"/>
                </a:lnTo>
                <a:lnTo>
                  <a:pt x="421" y="1029"/>
                </a:lnTo>
                <a:lnTo>
                  <a:pt x="421" y="1029"/>
                </a:lnTo>
                <a:lnTo>
                  <a:pt x="424" y="1018"/>
                </a:lnTo>
                <a:lnTo>
                  <a:pt x="430" y="1007"/>
                </a:lnTo>
                <a:lnTo>
                  <a:pt x="437" y="997"/>
                </a:lnTo>
                <a:lnTo>
                  <a:pt x="444" y="987"/>
                </a:lnTo>
                <a:lnTo>
                  <a:pt x="459" y="970"/>
                </a:lnTo>
                <a:lnTo>
                  <a:pt x="465" y="963"/>
                </a:lnTo>
                <a:lnTo>
                  <a:pt x="466" y="957"/>
                </a:lnTo>
                <a:lnTo>
                  <a:pt x="466" y="957"/>
                </a:lnTo>
                <a:lnTo>
                  <a:pt x="479" y="939"/>
                </a:lnTo>
                <a:lnTo>
                  <a:pt x="493" y="921"/>
                </a:lnTo>
                <a:lnTo>
                  <a:pt x="507" y="903"/>
                </a:lnTo>
                <a:lnTo>
                  <a:pt x="514" y="893"/>
                </a:lnTo>
                <a:lnTo>
                  <a:pt x="519" y="880"/>
                </a:lnTo>
                <a:lnTo>
                  <a:pt x="519" y="880"/>
                </a:lnTo>
                <a:lnTo>
                  <a:pt x="500" y="893"/>
                </a:lnTo>
                <a:lnTo>
                  <a:pt x="482" y="905"/>
                </a:lnTo>
                <a:lnTo>
                  <a:pt x="463" y="918"/>
                </a:lnTo>
                <a:lnTo>
                  <a:pt x="446" y="932"/>
                </a:lnTo>
                <a:lnTo>
                  <a:pt x="414" y="960"/>
                </a:lnTo>
                <a:lnTo>
                  <a:pt x="385" y="988"/>
                </a:lnTo>
                <a:lnTo>
                  <a:pt x="385" y="988"/>
                </a:lnTo>
                <a:lnTo>
                  <a:pt x="396" y="972"/>
                </a:lnTo>
                <a:lnTo>
                  <a:pt x="407" y="956"/>
                </a:lnTo>
                <a:lnTo>
                  <a:pt x="420" y="942"/>
                </a:lnTo>
                <a:lnTo>
                  <a:pt x="435" y="928"/>
                </a:lnTo>
                <a:lnTo>
                  <a:pt x="451" y="915"/>
                </a:lnTo>
                <a:lnTo>
                  <a:pt x="467" y="903"/>
                </a:lnTo>
                <a:lnTo>
                  <a:pt x="503" y="880"/>
                </a:lnTo>
                <a:lnTo>
                  <a:pt x="503" y="880"/>
                </a:lnTo>
                <a:lnTo>
                  <a:pt x="480" y="875"/>
                </a:lnTo>
                <a:lnTo>
                  <a:pt x="458" y="870"/>
                </a:lnTo>
                <a:lnTo>
                  <a:pt x="434" y="868"/>
                </a:lnTo>
                <a:lnTo>
                  <a:pt x="408" y="868"/>
                </a:lnTo>
                <a:lnTo>
                  <a:pt x="359" y="865"/>
                </a:lnTo>
                <a:lnTo>
                  <a:pt x="335" y="862"/>
                </a:lnTo>
                <a:lnTo>
                  <a:pt x="313" y="859"/>
                </a:lnTo>
                <a:lnTo>
                  <a:pt x="313" y="859"/>
                </a:lnTo>
                <a:lnTo>
                  <a:pt x="307" y="872"/>
                </a:lnTo>
                <a:lnTo>
                  <a:pt x="297" y="887"/>
                </a:lnTo>
                <a:lnTo>
                  <a:pt x="278" y="914"/>
                </a:lnTo>
                <a:lnTo>
                  <a:pt x="278" y="914"/>
                </a:lnTo>
                <a:lnTo>
                  <a:pt x="252" y="952"/>
                </a:lnTo>
                <a:lnTo>
                  <a:pt x="240" y="973"/>
                </a:lnTo>
                <a:lnTo>
                  <a:pt x="234" y="983"/>
                </a:lnTo>
                <a:lnTo>
                  <a:pt x="231" y="993"/>
                </a:lnTo>
                <a:lnTo>
                  <a:pt x="231" y="993"/>
                </a:lnTo>
                <a:close/>
                <a:moveTo>
                  <a:pt x="992" y="986"/>
                </a:moveTo>
                <a:lnTo>
                  <a:pt x="992" y="986"/>
                </a:lnTo>
                <a:lnTo>
                  <a:pt x="1021" y="956"/>
                </a:lnTo>
                <a:lnTo>
                  <a:pt x="1037" y="942"/>
                </a:lnTo>
                <a:lnTo>
                  <a:pt x="1053" y="928"/>
                </a:lnTo>
                <a:lnTo>
                  <a:pt x="1070" y="914"/>
                </a:lnTo>
                <a:lnTo>
                  <a:pt x="1089" y="901"/>
                </a:lnTo>
                <a:lnTo>
                  <a:pt x="1110" y="890"/>
                </a:lnTo>
                <a:lnTo>
                  <a:pt x="1131" y="879"/>
                </a:lnTo>
                <a:lnTo>
                  <a:pt x="1131" y="879"/>
                </a:lnTo>
                <a:lnTo>
                  <a:pt x="1129" y="890"/>
                </a:lnTo>
                <a:lnTo>
                  <a:pt x="1127" y="901"/>
                </a:lnTo>
                <a:lnTo>
                  <a:pt x="1122" y="911"/>
                </a:lnTo>
                <a:lnTo>
                  <a:pt x="1115" y="921"/>
                </a:lnTo>
                <a:lnTo>
                  <a:pt x="1108" y="931"/>
                </a:lnTo>
                <a:lnTo>
                  <a:pt x="1101" y="938"/>
                </a:lnTo>
                <a:lnTo>
                  <a:pt x="1090" y="950"/>
                </a:lnTo>
                <a:lnTo>
                  <a:pt x="1093" y="949"/>
                </a:lnTo>
                <a:lnTo>
                  <a:pt x="1090" y="950"/>
                </a:lnTo>
                <a:lnTo>
                  <a:pt x="1090" y="950"/>
                </a:lnTo>
                <a:lnTo>
                  <a:pt x="1075" y="973"/>
                </a:lnTo>
                <a:lnTo>
                  <a:pt x="1056" y="998"/>
                </a:lnTo>
                <a:lnTo>
                  <a:pt x="1039" y="1022"/>
                </a:lnTo>
                <a:lnTo>
                  <a:pt x="1024" y="1046"/>
                </a:lnTo>
                <a:lnTo>
                  <a:pt x="1024" y="1046"/>
                </a:lnTo>
                <a:lnTo>
                  <a:pt x="1032" y="1045"/>
                </a:lnTo>
                <a:lnTo>
                  <a:pt x="1037" y="1043"/>
                </a:lnTo>
                <a:lnTo>
                  <a:pt x="1037" y="1042"/>
                </a:lnTo>
                <a:lnTo>
                  <a:pt x="1035" y="1042"/>
                </a:lnTo>
                <a:lnTo>
                  <a:pt x="1030" y="1043"/>
                </a:lnTo>
                <a:lnTo>
                  <a:pt x="1030" y="1043"/>
                </a:lnTo>
                <a:lnTo>
                  <a:pt x="1042" y="1032"/>
                </a:lnTo>
                <a:lnTo>
                  <a:pt x="1053" y="1019"/>
                </a:lnTo>
                <a:lnTo>
                  <a:pt x="1065" y="1007"/>
                </a:lnTo>
                <a:lnTo>
                  <a:pt x="1070" y="1002"/>
                </a:lnTo>
                <a:lnTo>
                  <a:pt x="1077" y="998"/>
                </a:lnTo>
                <a:lnTo>
                  <a:pt x="1082" y="994"/>
                </a:lnTo>
                <a:lnTo>
                  <a:pt x="1083" y="991"/>
                </a:lnTo>
                <a:lnTo>
                  <a:pt x="1083" y="991"/>
                </a:lnTo>
                <a:lnTo>
                  <a:pt x="1084" y="988"/>
                </a:lnTo>
                <a:lnTo>
                  <a:pt x="1084" y="986"/>
                </a:lnTo>
                <a:lnTo>
                  <a:pt x="1084" y="986"/>
                </a:lnTo>
                <a:lnTo>
                  <a:pt x="1094" y="974"/>
                </a:lnTo>
                <a:lnTo>
                  <a:pt x="1104" y="964"/>
                </a:lnTo>
                <a:lnTo>
                  <a:pt x="1125" y="943"/>
                </a:lnTo>
                <a:lnTo>
                  <a:pt x="1125" y="943"/>
                </a:lnTo>
                <a:lnTo>
                  <a:pt x="1143" y="927"/>
                </a:lnTo>
                <a:lnTo>
                  <a:pt x="1164" y="908"/>
                </a:lnTo>
                <a:lnTo>
                  <a:pt x="1176" y="900"/>
                </a:lnTo>
                <a:lnTo>
                  <a:pt x="1187" y="891"/>
                </a:lnTo>
                <a:lnTo>
                  <a:pt x="1200" y="886"/>
                </a:lnTo>
                <a:lnTo>
                  <a:pt x="1212" y="879"/>
                </a:lnTo>
                <a:lnTo>
                  <a:pt x="1212" y="879"/>
                </a:lnTo>
                <a:lnTo>
                  <a:pt x="1209" y="887"/>
                </a:lnTo>
                <a:lnTo>
                  <a:pt x="1205" y="896"/>
                </a:lnTo>
                <a:lnTo>
                  <a:pt x="1193" y="911"/>
                </a:lnTo>
                <a:lnTo>
                  <a:pt x="1181" y="924"/>
                </a:lnTo>
                <a:lnTo>
                  <a:pt x="1177" y="927"/>
                </a:lnTo>
                <a:lnTo>
                  <a:pt x="1174" y="927"/>
                </a:lnTo>
                <a:lnTo>
                  <a:pt x="1174" y="927"/>
                </a:lnTo>
                <a:lnTo>
                  <a:pt x="1173" y="927"/>
                </a:lnTo>
                <a:lnTo>
                  <a:pt x="1170" y="927"/>
                </a:lnTo>
                <a:lnTo>
                  <a:pt x="1167" y="929"/>
                </a:lnTo>
                <a:lnTo>
                  <a:pt x="1166" y="934"/>
                </a:lnTo>
                <a:lnTo>
                  <a:pt x="1166" y="938"/>
                </a:lnTo>
                <a:lnTo>
                  <a:pt x="1172" y="939"/>
                </a:lnTo>
                <a:lnTo>
                  <a:pt x="1172" y="939"/>
                </a:lnTo>
                <a:lnTo>
                  <a:pt x="1143" y="972"/>
                </a:lnTo>
                <a:lnTo>
                  <a:pt x="1131" y="988"/>
                </a:lnTo>
                <a:lnTo>
                  <a:pt x="1120" y="1007"/>
                </a:lnTo>
                <a:lnTo>
                  <a:pt x="1186" y="942"/>
                </a:lnTo>
                <a:lnTo>
                  <a:pt x="1186" y="942"/>
                </a:lnTo>
                <a:lnTo>
                  <a:pt x="1204" y="925"/>
                </a:lnTo>
                <a:lnTo>
                  <a:pt x="1225" y="907"/>
                </a:lnTo>
                <a:lnTo>
                  <a:pt x="1247" y="891"/>
                </a:lnTo>
                <a:lnTo>
                  <a:pt x="1259" y="886"/>
                </a:lnTo>
                <a:lnTo>
                  <a:pt x="1270" y="880"/>
                </a:lnTo>
                <a:lnTo>
                  <a:pt x="1270" y="880"/>
                </a:lnTo>
                <a:lnTo>
                  <a:pt x="1274" y="882"/>
                </a:lnTo>
                <a:lnTo>
                  <a:pt x="1278" y="883"/>
                </a:lnTo>
                <a:lnTo>
                  <a:pt x="1281" y="886"/>
                </a:lnTo>
                <a:lnTo>
                  <a:pt x="1281" y="887"/>
                </a:lnTo>
                <a:lnTo>
                  <a:pt x="1281" y="889"/>
                </a:lnTo>
                <a:lnTo>
                  <a:pt x="1198" y="1004"/>
                </a:lnTo>
                <a:lnTo>
                  <a:pt x="1198" y="1004"/>
                </a:lnTo>
                <a:lnTo>
                  <a:pt x="1214" y="986"/>
                </a:lnTo>
                <a:lnTo>
                  <a:pt x="1231" y="969"/>
                </a:lnTo>
                <a:lnTo>
                  <a:pt x="1247" y="953"/>
                </a:lnTo>
                <a:lnTo>
                  <a:pt x="1264" y="938"/>
                </a:lnTo>
                <a:lnTo>
                  <a:pt x="1283" y="922"/>
                </a:lnTo>
                <a:lnTo>
                  <a:pt x="1301" y="908"/>
                </a:lnTo>
                <a:lnTo>
                  <a:pt x="1319" y="896"/>
                </a:lnTo>
                <a:lnTo>
                  <a:pt x="1339" y="883"/>
                </a:lnTo>
                <a:lnTo>
                  <a:pt x="1339" y="883"/>
                </a:lnTo>
                <a:lnTo>
                  <a:pt x="1342" y="883"/>
                </a:lnTo>
                <a:lnTo>
                  <a:pt x="1343" y="883"/>
                </a:lnTo>
                <a:lnTo>
                  <a:pt x="1344" y="884"/>
                </a:lnTo>
                <a:lnTo>
                  <a:pt x="1346" y="887"/>
                </a:lnTo>
                <a:lnTo>
                  <a:pt x="1347" y="893"/>
                </a:lnTo>
                <a:lnTo>
                  <a:pt x="1347" y="896"/>
                </a:lnTo>
                <a:lnTo>
                  <a:pt x="1285" y="991"/>
                </a:lnTo>
                <a:lnTo>
                  <a:pt x="1285" y="991"/>
                </a:lnTo>
                <a:lnTo>
                  <a:pt x="1315" y="963"/>
                </a:lnTo>
                <a:lnTo>
                  <a:pt x="1344" y="935"/>
                </a:lnTo>
                <a:lnTo>
                  <a:pt x="1377" y="907"/>
                </a:lnTo>
                <a:lnTo>
                  <a:pt x="1394" y="894"/>
                </a:lnTo>
                <a:lnTo>
                  <a:pt x="1410" y="882"/>
                </a:lnTo>
                <a:lnTo>
                  <a:pt x="1410" y="882"/>
                </a:lnTo>
                <a:lnTo>
                  <a:pt x="1367" y="879"/>
                </a:lnTo>
                <a:lnTo>
                  <a:pt x="1323" y="877"/>
                </a:lnTo>
                <a:lnTo>
                  <a:pt x="1235" y="877"/>
                </a:lnTo>
                <a:lnTo>
                  <a:pt x="1149" y="877"/>
                </a:lnTo>
                <a:lnTo>
                  <a:pt x="1107" y="877"/>
                </a:lnTo>
                <a:lnTo>
                  <a:pt x="1065" y="877"/>
                </a:lnTo>
                <a:lnTo>
                  <a:pt x="1065" y="877"/>
                </a:lnTo>
                <a:lnTo>
                  <a:pt x="1059" y="889"/>
                </a:lnTo>
                <a:lnTo>
                  <a:pt x="1052" y="900"/>
                </a:lnTo>
                <a:lnTo>
                  <a:pt x="1035" y="922"/>
                </a:lnTo>
                <a:lnTo>
                  <a:pt x="1032" y="925"/>
                </a:lnTo>
                <a:lnTo>
                  <a:pt x="1032" y="925"/>
                </a:lnTo>
                <a:lnTo>
                  <a:pt x="1024" y="941"/>
                </a:lnTo>
                <a:lnTo>
                  <a:pt x="1013" y="956"/>
                </a:lnTo>
                <a:lnTo>
                  <a:pt x="992" y="986"/>
                </a:lnTo>
                <a:lnTo>
                  <a:pt x="992" y="986"/>
                </a:lnTo>
                <a:close/>
                <a:moveTo>
                  <a:pt x="1617" y="898"/>
                </a:moveTo>
                <a:lnTo>
                  <a:pt x="1617" y="898"/>
                </a:lnTo>
                <a:lnTo>
                  <a:pt x="1593" y="917"/>
                </a:lnTo>
                <a:lnTo>
                  <a:pt x="1571" y="935"/>
                </a:lnTo>
                <a:lnTo>
                  <a:pt x="1548" y="953"/>
                </a:lnTo>
                <a:lnTo>
                  <a:pt x="1527" y="974"/>
                </a:lnTo>
                <a:lnTo>
                  <a:pt x="1507" y="994"/>
                </a:lnTo>
                <a:lnTo>
                  <a:pt x="1488" y="1016"/>
                </a:lnTo>
                <a:lnTo>
                  <a:pt x="1469" y="1039"/>
                </a:lnTo>
                <a:lnTo>
                  <a:pt x="1451" y="1063"/>
                </a:lnTo>
                <a:lnTo>
                  <a:pt x="1451" y="1063"/>
                </a:lnTo>
                <a:lnTo>
                  <a:pt x="1509" y="1066"/>
                </a:lnTo>
                <a:lnTo>
                  <a:pt x="1535" y="1067"/>
                </a:lnTo>
                <a:lnTo>
                  <a:pt x="1562" y="1066"/>
                </a:lnTo>
                <a:lnTo>
                  <a:pt x="1562" y="1066"/>
                </a:lnTo>
                <a:lnTo>
                  <a:pt x="1594" y="1026"/>
                </a:lnTo>
                <a:lnTo>
                  <a:pt x="1628" y="987"/>
                </a:lnTo>
                <a:lnTo>
                  <a:pt x="1645" y="967"/>
                </a:lnTo>
                <a:lnTo>
                  <a:pt x="1661" y="946"/>
                </a:lnTo>
                <a:lnTo>
                  <a:pt x="1675" y="925"/>
                </a:lnTo>
                <a:lnTo>
                  <a:pt x="1687" y="904"/>
                </a:lnTo>
                <a:lnTo>
                  <a:pt x="1687" y="904"/>
                </a:lnTo>
                <a:lnTo>
                  <a:pt x="1663" y="920"/>
                </a:lnTo>
                <a:lnTo>
                  <a:pt x="1639" y="936"/>
                </a:lnTo>
                <a:lnTo>
                  <a:pt x="1616" y="953"/>
                </a:lnTo>
                <a:lnTo>
                  <a:pt x="1594" y="973"/>
                </a:lnTo>
                <a:lnTo>
                  <a:pt x="1572" y="993"/>
                </a:lnTo>
                <a:lnTo>
                  <a:pt x="1552" y="1012"/>
                </a:lnTo>
                <a:lnTo>
                  <a:pt x="1533" y="1033"/>
                </a:lnTo>
                <a:lnTo>
                  <a:pt x="1513" y="1054"/>
                </a:lnTo>
                <a:lnTo>
                  <a:pt x="1513" y="1054"/>
                </a:lnTo>
                <a:lnTo>
                  <a:pt x="1541" y="1015"/>
                </a:lnTo>
                <a:lnTo>
                  <a:pt x="1571" y="974"/>
                </a:lnTo>
                <a:lnTo>
                  <a:pt x="1602" y="934"/>
                </a:lnTo>
                <a:lnTo>
                  <a:pt x="1632" y="891"/>
                </a:lnTo>
                <a:lnTo>
                  <a:pt x="1632" y="891"/>
                </a:lnTo>
                <a:lnTo>
                  <a:pt x="1617" y="898"/>
                </a:lnTo>
                <a:lnTo>
                  <a:pt x="1617" y="898"/>
                </a:lnTo>
                <a:close/>
                <a:moveTo>
                  <a:pt x="2529" y="905"/>
                </a:moveTo>
                <a:lnTo>
                  <a:pt x="2529" y="905"/>
                </a:lnTo>
                <a:lnTo>
                  <a:pt x="2512" y="918"/>
                </a:lnTo>
                <a:lnTo>
                  <a:pt x="2495" y="931"/>
                </a:lnTo>
                <a:lnTo>
                  <a:pt x="2480" y="945"/>
                </a:lnTo>
                <a:lnTo>
                  <a:pt x="2464" y="959"/>
                </a:lnTo>
                <a:lnTo>
                  <a:pt x="2436" y="988"/>
                </a:lnTo>
                <a:lnTo>
                  <a:pt x="2422" y="1001"/>
                </a:lnTo>
                <a:lnTo>
                  <a:pt x="2407" y="1014"/>
                </a:lnTo>
                <a:lnTo>
                  <a:pt x="2407" y="1014"/>
                </a:lnTo>
                <a:lnTo>
                  <a:pt x="2393" y="1028"/>
                </a:lnTo>
                <a:lnTo>
                  <a:pt x="2380" y="1045"/>
                </a:lnTo>
                <a:lnTo>
                  <a:pt x="2369" y="1061"/>
                </a:lnTo>
                <a:lnTo>
                  <a:pt x="2356" y="1077"/>
                </a:lnTo>
                <a:lnTo>
                  <a:pt x="2356" y="1077"/>
                </a:lnTo>
                <a:lnTo>
                  <a:pt x="2388" y="1077"/>
                </a:lnTo>
                <a:lnTo>
                  <a:pt x="2419" y="1077"/>
                </a:lnTo>
                <a:lnTo>
                  <a:pt x="2480" y="1074"/>
                </a:lnTo>
                <a:lnTo>
                  <a:pt x="2480" y="1074"/>
                </a:lnTo>
                <a:lnTo>
                  <a:pt x="2498" y="1046"/>
                </a:lnTo>
                <a:lnTo>
                  <a:pt x="2518" y="1019"/>
                </a:lnTo>
                <a:lnTo>
                  <a:pt x="2557" y="966"/>
                </a:lnTo>
                <a:lnTo>
                  <a:pt x="2560" y="964"/>
                </a:lnTo>
                <a:lnTo>
                  <a:pt x="2563" y="962"/>
                </a:lnTo>
                <a:lnTo>
                  <a:pt x="2564" y="960"/>
                </a:lnTo>
                <a:lnTo>
                  <a:pt x="2567" y="957"/>
                </a:lnTo>
                <a:lnTo>
                  <a:pt x="2567" y="957"/>
                </a:lnTo>
                <a:lnTo>
                  <a:pt x="2568" y="953"/>
                </a:lnTo>
                <a:lnTo>
                  <a:pt x="2570" y="952"/>
                </a:lnTo>
                <a:lnTo>
                  <a:pt x="2571" y="952"/>
                </a:lnTo>
                <a:lnTo>
                  <a:pt x="2571" y="952"/>
                </a:lnTo>
                <a:lnTo>
                  <a:pt x="2573" y="948"/>
                </a:lnTo>
                <a:lnTo>
                  <a:pt x="2573" y="948"/>
                </a:lnTo>
                <a:lnTo>
                  <a:pt x="2575" y="942"/>
                </a:lnTo>
                <a:lnTo>
                  <a:pt x="2581" y="938"/>
                </a:lnTo>
                <a:lnTo>
                  <a:pt x="2585" y="935"/>
                </a:lnTo>
                <a:lnTo>
                  <a:pt x="2591" y="932"/>
                </a:lnTo>
                <a:lnTo>
                  <a:pt x="2591" y="932"/>
                </a:lnTo>
                <a:lnTo>
                  <a:pt x="2591" y="931"/>
                </a:lnTo>
                <a:lnTo>
                  <a:pt x="2591" y="928"/>
                </a:lnTo>
                <a:lnTo>
                  <a:pt x="2592" y="924"/>
                </a:lnTo>
                <a:lnTo>
                  <a:pt x="2592" y="920"/>
                </a:lnTo>
                <a:lnTo>
                  <a:pt x="2591" y="920"/>
                </a:lnTo>
                <a:lnTo>
                  <a:pt x="2589" y="921"/>
                </a:lnTo>
                <a:lnTo>
                  <a:pt x="2589" y="921"/>
                </a:lnTo>
                <a:lnTo>
                  <a:pt x="2554" y="949"/>
                </a:lnTo>
                <a:lnTo>
                  <a:pt x="2519" y="979"/>
                </a:lnTo>
                <a:lnTo>
                  <a:pt x="2487" y="1011"/>
                </a:lnTo>
                <a:lnTo>
                  <a:pt x="2456" y="1043"/>
                </a:lnTo>
                <a:lnTo>
                  <a:pt x="2456" y="1043"/>
                </a:lnTo>
                <a:lnTo>
                  <a:pt x="2450" y="1052"/>
                </a:lnTo>
                <a:lnTo>
                  <a:pt x="2445" y="1060"/>
                </a:lnTo>
                <a:lnTo>
                  <a:pt x="2440" y="1064"/>
                </a:lnTo>
                <a:lnTo>
                  <a:pt x="2436" y="1067"/>
                </a:lnTo>
                <a:lnTo>
                  <a:pt x="2431" y="1068"/>
                </a:lnTo>
                <a:lnTo>
                  <a:pt x="2424" y="1068"/>
                </a:lnTo>
                <a:lnTo>
                  <a:pt x="2424" y="1068"/>
                </a:lnTo>
                <a:lnTo>
                  <a:pt x="2443" y="1035"/>
                </a:lnTo>
                <a:lnTo>
                  <a:pt x="2464" y="1002"/>
                </a:lnTo>
                <a:lnTo>
                  <a:pt x="2487" y="972"/>
                </a:lnTo>
                <a:lnTo>
                  <a:pt x="2508" y="942"/>
                </a:lnTo>
                <a:lnTo>
                  <a:pt x="2508" y="942"/>
                </a:lnTo>
                <a:lnTo>
                  <a:pt x="2509" y="938"/>
                </a:lnTo>
                <a:lnTo>
                  <a:pt x="2512" y="934"/>
                </a:lnTo>
                <a:lnTo>
                  <a:pt x="2519" y="927"/>
                </a:lnTo>
                <a:lnTo>
                  <a:pt x="2522" y="924"/>
                </a:lnTo>
                <a:lnTo>
                  <a:pt x="2526" y="920"/>
                </a:lnTo>
                <a:lnTo>
                  <a:pt x="2528" y="912"/>
                </a:lnTo>
                <a:lnTo>
                  <a:pt x="2529" y="905"/>
                </a:lnTo>
                <a:lnTo>
                  <a:pt x="2529" y="905"/>
                </a:lnTo>
                <a:close/>
                <a:moveTo>
                  <a:pt x="2329" y="969"/>
                </a:moveTo>
                <a:lnTo>
                  <a:pt x="2332" y="964"/>
                </a:lnTo>
                <a:lnTo>
                  <a:pt x="2334" y="962"/>
                </a:lnTo>
                <a:lnTo>
                  <a:pt x="2336" y="957"/>
                </a:lnTo>
                <a:lnTo>
                  <a:pt x="2336" y="957"/>
                </a:lnTo>
                <a:lnTo>
                  <a:pt x="2338" y="953"/>
                </a:lnTo>
                <a:lnTo>
                  <a:pt x="2339" y="952"/>
                </a:lnTo>
                <a:lnTo>
                  <a:pt x="2341" y="950"/>
                </a:lnTo>
                <a:lnTo>
                  <a:pt x="2341" y="950"/>
                </a:lnTo>
                <a:lnTo>
                  <a:pt x="2345" y="945"/>
                </a:lnTo>
                <a:lnTo>
                  <a:pt x="2350" y="939"/>
                </a:lnTo>
                <a:lnTo>
                  <a:pt x="2352" y="936"/>
                </a:lnTo>
                <a:lnTo>
                  <a:pt x="2353" y="932"/>
                </a:lnTo>
                <a:lnTo>
                  <a:pt x="2355" y="929"/>
                </a:lnTo>
                <a:lnTo>
                  <a:pt x="2353" y="927"/>
                </a:lnTo>
                <a:lnTo>
                  <a:pt x="2353" y="927"/>
                </a:lnTo>
                <a:lnTo>
                  <a:pt x="2314" y="962"/>
                </a:lnTo>
                <a:lnTo>
                  <a:pt x="2277" y="1000"/>
                </a:lnTo>
                <a:lnTo>
                  <a:pt x="2242" y="1039"/>
                </a:lnTo>
                <a:lnTo>
                  <a:pt x="2209" y="1081"/>
                </a:lnTo>
                <a:lnTo>
                  <a:pt x="2343" y="1077"/>
                </a:lnTo>
                <a:lnTo>
                  <a:pt x="2343" y="1077"/>
                </a:lnTo>
                <a:lnTo>
                  <a:pt x="2358" y="1050"/>
                </a:lnTo>
                <a:lnTo>
                  <a:pt x="2372" y="1026"/>
                </a:lnTo>
                <a:lnTo>
                  <a:pt x="2387" y="1004"/>
                </a:lnTo>
                <a:lnTo>
                  <a:pt x="2402" y="984"/>
                </a:lnTo>
                <a:lnTo>
                  <a:pt x="2405" y="984"/>
                </a:lnTo>
                <a:lnTo>
                  <a:pt x="2418" y="969"/>
                </a:lnTo>
                <a:lnTo>
                  <a:pt x="2418" y="969"/>
                </a:lnTo>
                <a:lnTo>
                  <a:pt x="2418" y="964"/>
                </a:lnTo>
                <a:lnTo>
                  <a:pt x="2418" y="964"/>
                </a:lnTo>
                <a:lnTo>
                  <a:pt x="2425" y="956"/>
                </a:lnTo>
                <a:lnTo>
                  <a:pt x="2429" y="950"/>
                </a:lnTo>
                <a:lnTo>
                  <a:pt x="2433" y="946"/>
                </a:lnTo>
                <a:lnTo>
                  <a:pt x="2433" y="946"/>
                </a:lnTo>
                <a:lnTo>
                  <a:pt x="2433" y="950"/>
                </a:lnTo>
                <a:lnTo>
                  <a:pt x="2432" y="952"/>
                </a:lnTo>
                <a:lnTo>
                  <a:pt x="2431" y="955"/>
                </a:lnTo>
                <a:lnTo>
                  <a:pt x="2429" y="957"/>
                </a:lnTo>
                <a:lnTo>
                  <a:pt x="2429" y="957"/>
                </a:lnTo>
                <a:lnTo>
                  <a:pt x="2432" y="957"/>
                </a:lnTo>
                <a:lnTo>
                  <a:pt x="2435" y="956"/>
                </a:lnTo>
                <a:lnTo>
                  <a:pt x="2436" y="953"/>
                </a:lnTo>
                <a:lnTo>
                  <a:pt x="2438" y="950"/>
                </a:lnTo>
                <a:lnTo>
                  <a:pt x="2438" y="950"/>
                </a:lnTo>
                <a:lnTo>
                  <a:pt x="2439" y="943"/>
                </a:lnTo>
                <a:lnTo>
                  <a:pt x="2442" y="936"/>
                </a:lnTo>
                <a:lnTo>
                  <a:pt x="2446" y="929"/>
                </a:lnTo>
                <a:lnTo>
                  <a:pt x="2449" y="921"/>
                </a:lnTo>
                <a:lnTo>
                  <a:pt x="2449" y="921"/>
                </a:lnTo>
                <a:lnTo>
                  <a:pt x="2402" y="956"/>
                </a:lnTo>
                <a:lnTo>
                  <a:pt x="2356" y="993"/>
                </a:lnTo>
                <a:lnTo>
                  <a:pt x="2334" y="1011"/>
                </a:lnTo>
                <a:lnTo>
                  <a:pt x="2311" y="1031"/>
                </a:lnTo>
                <a:lnTo>
                  <a:pt x="2291" y="1052"/>
                </a:lnTo>
                <a:lnTo>
                  <a:pt x="2272" y="1073"/>
                </a:lnTo>
                <a:lnTo>
                  <a:pt x="2272" y="1073"/>
                </a:lnTo>
                <a:lnTo>
                  <a:pt x="2270" y="1074"/>
                </a:lnTo>
                <a:lnTo>
                  <a:pt x="2270" y="1073"/>
                </a:lnTo>
                <a:lnTo>
                  <a:pt x="2269" y="1068"/>
                </a:lnTo>
                <a:lnTo>
                  <a:pt x="2268" y="1064"/>
                </a:lnTo>
                <a:lnTo>
                  <a:pt x="2269" y="1060"/>
                </a:lnTo>
                <a:lnTo>
                  <a:pt x="2269" y="1060"/>
                </a:lnTo>
                <a:lnTo>
                  <a:pt x="2282" y="1036"/>
                </a:lnTo>
                <a:lnTo>
                  <a:pt x="2296" y="1014"/>
                </a:lnTo>
                <a:lnTo>
                  <a:pt x="2327" y="970"/>
                </a:lnTo>
                <a:lnTo>
                  <a:pt x="2329" y="969"/>
                </a:lnTo>
                <a:close/>
                <a:moveTo>
                  <a:pt x="1899" y="1078"/>
                </a:moveTo>
                <a:lnTo>
                  <a:pt x="1899" y="1078"/>
                </a:lnTo>
                <a:lnTo>
                  <a:pt x="1904" y="1078"/>
                </a:lnTo>
                <a:lnTo>
                  <a:pt x="1908" y="1075"/>
                </a:lnTo>
                <a:lnTo>
                  <a:pt x="1911" y="1074"/>
                </a:lnTo>
                <a:lnTo>
                  <a:pt x="1912" y="1071"/>
                </a:lnTo>
                <a:lnTo>
                  <a:pt x="1916" y="1066"/>
                </a:lnTo>
                <a:lnTo>
                  <a:pt x="1918" y="1064"/>
                </a:lnTo>
                <a:lnTo>
                  <a:pt x="1919" y="1064"/>
                </a:lnTo>
                <a:lnTo>
                  <a:pt x="1919" y="1064"/>
                </a:lnTo>
                <a:lnTo>
                  <a:pt x="1922" y="1066"/>
                </a:lnTo>
                <a:lnTo>
                  <a:pt x="1923" y="1067"/>
                </a:lnTo>
                <a:lnTo>
                  <a:pt x="1923" y="1068"/>
                </a:lnTo>
                <a:lnTo>
                  <a:pt x="1922" y="1071"/>
                </a:lnTo>
                <a:lnTo>
                  <a:pt x="1912" y="1080"/>
                </a:lnTo>
                <a:lnTo>
                  <a:pt x="1912" y="1080"/>
                </a:lnTo>
                <a:lnTo>
                  <a:pt x="1919" y="1078"/>
                </a:lnTo>
                <a:lnTo>
                  <a:pt x="1926" y="1080"/>
                </a:lnTo>
                <a:lnTo>
                  <a:pt x="1942" y="1081"/>
                </a:lnTo>
                <a:lnTo>
                  <a:pt x="1954" y="1081"/>
                </a:lnTo>
                <a:lnTo>
                  <a:pt x="1960" y="1080"/>
                </a:lnTo>
                <a:lnTo>
                  <a:pt x="1963" y="1078"/>
                </a:lnTo>
                <a:lnTo>
                  <a:pt x="1963" y="1078"/>
                </a:lnTo>
                <a:lnTo>
                  <a:pt x="2032" y="994"/>
                </a:lnTo>
                <a:lnTo>
                  <a:pt x="2067" y="953"/>
                </a:lnTo>
                <a:lnTo>
                  <a:pt x="2099" y="910"/>
                </a:lnTo>
                <a:lnTo>
                  <a:pt x="2099" y="910"/>
                </a:lnTo>
                <a:lnTo>
                  <a:pt x="2084" y="915"/>
                </a:lnTo>
                <a:lnTo>
                  <a:pt x="2076" y="918"/>
                </a:lnTo>
                <a:lnTo>
                  <a:pt x="2071" y="922"/>
                </a:lnTo>
                <a:lnTo>
                  <a:pt x="1923" y="1057"/>
                </a:lnTo>
                <a:lnTo>
                  <a:pt x="1923" y="1057"/>
                </a:lnTo>
                <a:lnTo>
                  <a:pt x="1958" y="1018"/>
                </a:lnTo>
                <a:lnTo>
                  <a:pt x="1995" y="979"/>
                </a:lnTo>
                <a:lnTo>
                  <a:pt x="2034" y="942"/>
                </a:lnTo>
                <a:lnTo>
                  <a:pt x="2055" y="925"/>
                </a:lnTo>
                <a:lnTo>
                  <a:pt x="2075" y="908"/>
                </a:lnTo>
                <a:lnTo>
                  <a:pt x="2075" y="908"/>
                </a:lnTo>
                <a:lnTo>
                  <a:pt x="2064" y="905"/>
                </a:lnTo>
                <a:lnTo>
                  <a:pt x="2053" y="904"/>
                </a:lnTo>
                <a:lnTo>
                  <a:pt x="2029" y="905"/>
                </a:lnTo>
                <a:lnTo>
                  <a:pt x="2029" y="905"/>
                </a:lnTo>
                <a:lnTo>
                  <a:pt x="2023" y="915"/>
                </a:lnTo>
                <a:lnTo>
                  <a:pt x="2016" y="924"/>
                </a:lnTo>
                <a:lnTo>
                  <a:pt x="2010" y="932"/>
                </a:lnTo>
                <a:lnTo>
                  <a:pt x="2005" y="941"/>
                </a:lnTo>
                <a:lnTo>
                  <a:pt x="2003" y="943"/>
                </a:lnTo>
                <a:lnTo>
                  <a:pt x="2003" y="943"/>
                </a:lnTo>
                <a:lnTo>
                  <a:pt x="1978" y="977"/>
                </a:lnTo>
                <a:lnTo>
                  <a:pt x="1951" y="1009"/>
                </a:lnTo>
                <a:lnTo>
                  <a:pt x="1925" y="1043"/>
                </a:lnTo>
                <a:lnTo>
                  <a:pt x="1899" y="1078"/>
                </a:lnTo>
                <a:lnTo>
                  <a:pt x="1899" y="1078"/>
                </a:lnTo>
                <a:close/>
                <a:moveTo>
                  <a:pt x="248" y="839"/>
                </a:moveTo>
                <a:lnTo>
                  <a:pt x="248" y="839"/>
                </a:lnTo>
                <a:lnTo>
                  <a:pt x="243" y="858"/>
                </a:lnTo>
                <a:lnTo>
                  <a:pt x="234" y="877"/>
                </a:lnTo>
                <a:lnTo>
                  <a:pt x="224" y="894"/>
                </a:lnTo>
                <a:lnTo>
                  <a:pt x="213" y="912"/>
                </a:lnTo>
                <a:lnTo>
                  <a:pt x="191" y="945"/>
                </a:lnTo>
                <a:lnTo>
                  <a:pt x="168" y="977"/>
                </a:lnTo>
                <a:lnTo>
                  <a:pt x="168" y="977"/>
                </a:lnTo>
                <a:lnTo>
                  <a:pt x="177" y="970"/>
                </a:lnTo>
                <a:lnTo>
                  <a:pt x="184" y="963"/>
                </a:lnTo>
                <a:lnTo>
                  <a:pt x="189" y="956"/>
                </a:lnTo>
                <a:lnTo>
                  <a:pt x="198" y="949"/>
                </a:lnTo>
                <a:lnTo>
                  <a:pt x="203" y="943"/>
                </a:lnTo>
                <a:lnTo>
                  <a:pt x="203" y="943"/>
                </a:lnTo>
                <a:lnTo>
                  <a:pt x="203" y="945"/>
                </a:lnTo>
                <a:lnTo>
                  <a:pt x="203" y="948"/>
                </a:lnTo>
                <a:lnTo>
                  <a:pt x="200" y="949"/>
                </a:lnTo>
                <a:lnTo>
                  <a:pt x="198" y="949"/>
                </a:lnTo>
                <a:lnTo>
                  <a:pt x="198" y="949"/>
                </a:lnTo>
                <a:lnTo>
                  <a:pt x="196" y="955"/>
                </a:lnTo>
                <a:lnTo>
                  <a:pt x="193" y="960"/>
                </a:lnTo>
                <a:lnTo>
                  <a:pt x="188" y="970"/>
                </a:lnTo>
                <a:lnTo>
                  <a:pt x="170" y="987"/>
                </a:lnTo>
                <a:lnTo>
                  <a:pt x="170" y="987"/>
                </a:lnTo>
                <a:lnTo>
                  <a:pt x="181" y="991"/>
                </a:lnTo>
                <a:lnTo>
                  <a:pt x="193" y="995"/>
                </a:lnTo>
                <a:lnTo>
                  <a:pt x="202" y="995"/>
                </a:lnTo>
                <a:lnTo>
                  <a:pt x="206" y="995"/>
                </a:lnTo>
                <a:lnTo>
                  <a:pt x="208" y="994"/>
                </a:lnTo>
                <a:lnTo>
                  <a:pt x="208" y="994"/>
                </a:lnTo>
                <a:lnTo>
                  <a:pt x="229" y="963"/>
                </a:lnTo>
                <a:lnTo>
                  <a:pt x="250" y="932"/>
                </a:lnTo>
                <a:lnTo>
                  <a:pt x="293" y="875"/>
                </a:lnTo>
                <a:lnTo>
                  <a:pt x="293" y="875"/>
                </a:lnTo>
                <a:lnTo>
                  <a:pt x="271" y="891"/>
                </a:lnTo>
                <a:lnTo>
                  <a:pt x="250" y="910"/>
                </a:lnTo>
                <a:lnTo>
                  <a:pt x="229" y="929"/>
                </a:lnTo>
                <a:lnTo>
                  <a:pt x="209" y="948"/>
                </a:lnTo>
                <a:lnTo>
                  <a:pt x="209" y="948"/>
                </a:lnTo>
                <a:lnTo>
                  <a:pt x="219" y="935"/>
                </a:lnTo>
                <a:lnTo>
                  <a:pt x="229" y="921"/>
                </a:lnTo>
                <a:lnTo>
                  <a:pt x="238" y="908"/>
                </a:lnTo>
                <a:lnTo>
                  <a:pt x="251" y="896"/>
                </a:lnTo>
                <a:lnTo>
                  <a:pt x="262" y="884"/>
                </a:lnTo>
                <a:lnTo>
                  <a:pt x="276" y="873"/>
                </a:lnTo>
                <a:lnTo>
                  <a:pt x="290" y="863"/>
                </a:lnTo>
                <a:lnTo>
                  <a:pt x="304" y="853"/>
                </a:lnTo>
                <a:lnTo>
                  <a:pt x="304" y="853"/>
                </a:lnTo>
                <a:lnTo>
                  <a:pt x="267" y="842"/>
                </a:lnTo>
                <a:lnTo>
                  <a:pt x="248" y="837"/>
                </a:lnTo>
                <a:lnTo>
                  <a:pt x="240" y="832"/>
                </a:lnTo>
                <a:lnTo>
                  <a:pt x="233" y="827"/>
                </a:lnTo>
                <a:lnTo>
                  <a:pt x="233" y="827"/>
                </a:lnTo>
                <a:lnTo>
                  <a:pt x="230" y="832"/>
                </a:lnTo>
                <a:lnTo>
                  <a:pt x="226" y="838"/>
                </a:lnTo>
                <a:lnTo>
                  <a:pt x="216" y="848"/>
                </a:lnTo>
                <a:lnTo>
                  <a:pt x="205" y="858"/>
                </a:lnTo>
                <a:lnTo>
                  <a:pt x="200" y="862"/>
                </a:lnTo>
                <a:lnTo>
                  <a:pt x="196" y="868"/>
                </a:lnTo>
                <a:lnTo>
                  <a:pt x="200" y="869"/>
                </a:lnTo>
                <a:lnTo>
                  <a:pt x="200" y="869"/>
                </a:lnTo>
                <a:lnTo>
                  <a:pt x="200" y="872"/>
                </a:lnTo>
                <a:lnTo>
                  <a:pt x="199" y="875"/>
                </a:lnTo>
                <a:lnTo>
                  <a:pt x="140" y="960"/>
                </a:lnTo>
                <a:lnTo>
                  <a:pt x="140" y="960"/>
                </a:lnTo>
                <a:lnTo>
                  <a:pt x="146" y="959"/>
                </a:lnTo>
                <a:lnTo>
                  <a:pt x="150" y="956"/>
                </a:lnTo>
                <a:lnTo>
                  <a:pt x="160" y="949"/>
                </a:lnTo>
                <a:lnTo>
                  <a:pt x="164" y="946"/>
                </a:lnTo>
                <a:lnTo>
                  <a:pt x="168" y="945"/>
                </a:lnTo>
                <a:lnTo>
                  <a:pt x="172" y="945"/>
                </a:lnTo>
                <a:lnTo>
                  <a:pt x="175" y="946"/>
                </a:lnTo>
                <a:lnTo>
                  <a:pt x="175" y="946"/>
                </a:lnTo>
                <a:lnTo>
                  <a:pt x="195" y="922"/>
                </a:lnTo>
                <a:lnTo>
                  <a:pt x="215" y="896"/>
                </a:lnTo>
                <a:lnTo>
                  <a:pt x="231" y="868"/>
                </a:lnTo>
                <a:lnTo>
                  <a:pt x="248" y="839"/>
                </a:lnTo>
                <a:lnTo>
                  <a:pt x="248" y="839"/>
                </a:lnTo>
                <a:close/>
                <a:moveTo>
                  <a:pt x="2275" y="962"/>
                </a:moveTo>
                <a:lnTo>
                  <a:pt x="2276" y="960"/>
                </a:lnTo>
                <a:lnTo>
                  <a:pt x="2276" y="960"/>
                </a:lnTo>
                <a:lnTo>
                  <a:pt x="2283" y="950"/>
                </a:lnTo>
                <a:lnTo>
                  <a:pt x="2289" y="939"/>
                </a:lnTo>
                <a:lnTo>
                  <a:pt x="2293" y="929"/>
                </a:lnTo>
                <a:lnTo>
                  <a:pt x="2297" y="917"/>
                </a:lnTo>
                <a:lnTo>
                  <a:pt x="2297" y="917"/>
                </a:lnTo>
                <a:lnTo>
                  <a:pt x="2289" y="921"/>
                </a:lnTo>
                <a:lnTo>
                  <a:pt x="2282" y="925"/>
                </a:lnTo>
                <a:lnTo>
                  <a:pt x="2282" y="925"/>
                </a:lnTo>
                <a:lnTo>
                  <a:pt x="2241" y="960"/>
                </a:lnTo>
                <a:lnTo>
                  <a:pt x="2200" y="998"/>
                </a:lnTo>
                <a:lnTo>
                  <a:pt x="2162" y="1038"/>
                </a:lnTo>
                <a:lnTo>
                  <a:pt x="2124" y="1080"/>
                </a:lnTo>
                <a:lnTo>
                  <a:pt x="2124" y="1080"/>
                </a:lnTo>
                <a:lnTo>
                  <a:pt x="2144" y="1081"/>
                </a:lnTo>
                <a:lnTo>
                  <a:pt x="2161" y="1081"/>
                </a:lnTo>
                <a:lnTo>
                  <a:pt x="2178" y="1080"/>
                </a:lnTo>
                <a:lnTo>
                  <a:pt x="2193" y="1080"/>
                </a:lnTo>
                <a:lnTo>
                  <a:pt x="2193" y="1080"/>
                </a:lnTo>
                <a:lnTo>
                  <a:pt x="2210" y="1054"/>
                </a:lnTo>
                <a:lnTo>
                  <a:pt x="2227" y="1029"/>
                </a:lnTo>
                <a:lnTo>
                  <a:pt x="2244" y="1005"/>
                </a:lnTo>
                <a:lnTo>
                  <a:pt x="2263" y="981"/>
                </a:lnTo>
                <a:lnTo>
                  <a:pt x="2263" y="977"/>
                </a:lnTo>
                <a:lnTo>
                  <a:pt x="2275" y="962"/>
                </a:lnTo>
                <a:close/>
                <a:moveTo>
                  <a:pt x="444" y="1031"/>
                </a:moveTo>
                <a:lnTo>
                  <a:pt x="489" y="1033"/>
                </a:lnTo>
                <a:lnTo>
                  <a:pt x="489" y="1033"/>
                </a:lnTo>
                <a:lnTo>
                  <a:pt x="501" y="1011"/>
                </a:lnTo>
                <a:lnTo>
                  <a:pt x="515" y="990"/>
                </a:lnTo>
                <a:lnTo>
                  <a:pt x="546" y="950"/>
                </a:lnTo>
                <a:lnTo>
                  <a:pt x="546" y="950"/>
                </a:lnTo>
                <a:lnTo>
                  <a:pt x="546" y="949"/>
                </a:lnTo>
                <a:lnTo>
                  <a:pt x="590" y="893"/>
                </a:lnTo>
                <a:lnTo>
                  <a:pt x="590" y="893"/>
                </a:lnTo>
                <a:lnTo>
                  <a:pt x="573" y="903"/>
                </a:lnTo>
                <a:lnTo>
                  <a:pt x="556" y="915"/>
                </a:lnTo>
                <a:lnTo>
                  <a:pt x="539" y="931"/>
                </a:lnTo>
                <a:lnTo>
                  <a:pt x="522" y="946"/>
                </a:lnTo>
                <a:lnTo>
                  <a:pt x="522" y="946"/>
                </a:lnTo>
                <a:lnTo>
                  <a:pt x="501" y="966"/>
                </a:lnTo>
                <a:lnTo>
                  <a:pt x="491" y="974"/>
                </a:lnTo>
                <a:lnTo>
                  <a:pt x="490" y="974"/>
                </a:lnTo>
                <a:lnTo>
                  <a:pt x="490" y="974"/>
                </a:lnTo>
                <a:lnTo>
                  <a:pt x="494" y="970"/>
                </a:lnTo>
                <a:lnTo>
                  <a:pt x="487" y="966"/>
                </a:lnTo>
                <a:lnTo>
                  <a:pt x="487" y="966"/>
                </a:lnTo>
                <a:lnTo>
                  <a:pt x="505" y="946"/>
                </a:lnTo>
                <a:lnTo>
                  <a:pt x="525" y="928"/>
                </a:lnTo>
                <a:lnTo>
                  <a:pt x="566" y="891"/>
                </a:lnTo>
                <a:lnTo>
                  <a:pt x="531" y="886"/>
                </a:lnTo>
                <a:lnTo>
                  <a:pt x="531" y="886"/>
                </a:lnTo>
                <a:lnTo>
                  <a:pt x="511" y="918"/>
                </a:lnTo>
                <a:lnTo>
                  <a:pt x="489" y="948"/>
                </a:lnTo>
                <a:lnTo>
                  <a:pt x="466" y="977"/>
                </a:lnTo>
                <a:lnTo>
                  <a:pt x="444" y="1008"/>
                </a:lnTo>
                <a:lnTo>
                  <a:pt x="444" y="1008"/>
                </a:lnTo>
                <a:lnTo>
                  <a:pt x="442" y="1011"/>
                </a:lnTo>
                <a:lnTo>
                  <a:pt x="444" y="1011"/>
                </a:lnTo>
                <a:lnTo>
                  <a:pt x="448" y="1009"/>
                </a:lnTo>
                <a:lnTo>
                  <a:pt x="452" y="1008"/>
                </a:lnTo>
                <a:lnTo>
                  <a:pt x="458" y="1007"/>
                </a:lnTo>
                <a:lnTo>
                  <a:pt x="458" y="1007"/>
                </a:lnTo>
                <a:lnTo>
                  <a:pt x="452" y="1012"/>
                </a:lnTo>
                <a:lnTo>
                  <a:pt x="446" y="1018"/>
                </a:lnTo>
                <a:lnTo>
                  <a:pt x="445" y="1021"/>
                </a:lnTo>
                <a:lnTo>
                  <a:pt x="444" y="1023"/>
                </a:lnTo>
                <a:lnTo>
                  <a:pt x="442" y="1026"/>
                </a:lnTo>
                <a:lnTo>
                  <a:pt x="444" y="1031"/>
                </a:lnTo>
                <a:lnTo>
                  <a:pt x="444" y="1031"/>
                </a:lnTo>
                <a:close/>
                <a:moveTo>
                  <a:pt x="1486" y="903"/>
                </a:moveTo>
                <a:lnTo>
                  <a:pt x="1486" y="903"/>
                </a:lnTo>
                <a:lnTo>
                  <a:pt x="1438" y="936"/>
                </a:lnTo>
                <a:lnTo>
                  <a:pt x="1416" y="953"/>
                </a:lnTo>
                <a:lnTo>
                  <a:pt x="1395" y="972"/>
                </a:lnTo>
                <a:lnTo>
                  <a:pt x="1374" y="991"/>
                </a:lnTo>
                <a:lnTo>
                  <a:pt x="1354" y="1012"/>
                </a:lnTo>
                <a:lnTo>
                  <a:pt x="1335" y="1035"/>
                </a:lnTo>
                <a:lnTo>
                  <a:pt x="1318" y="1059"/>
                </a:lnTo>
                <a:lnTo>
                  <a:pt x="1318" y="1059"/>
                </a:lnTo>
                <a:lnTo>
                  <a:pt x="1335" y="1061"/>
                </a:lnTo>
                <a:lnTo>
                  <a:pt x="1350" y="1063"/>
                </a:lnTo>
                <a:lnTo>
                  <a:pt x="1364" y="1063"/>
                </a:lnTo>
                <a:lnTo>
                  <a:pt x="1368" y="1061"/>
                </a:lnTo>
                <a:lnTo>
                  <a:pt x="1372" y="1059"/>
                </a:lnTo>
                <a:lnTo>
                  <a:pt x="1372" y="1059"/>
                </a:lnTo>
                <a:lnTo>
                  <a:pt x="1387" y="1039"/>
                </a:lnTo>
                <a:lnTo>
                  <a:pt x="1401" y="1019"/>
                </a:lnTo>
                <a:lnTo>
                  <a:pt x="1433" y="980"/>
                </a:lnTo>
                <a:lnTo>
                  <a:pt x="1464" y="942"/>
                </a:lnTo>
                <a:lnTo>
                  <a:pt x="1478" y="922"/>
                </a:lnTo>
                <a:lnTo>
                  <a:pt x="1490" y="903"/>
                </a:lnTo>
                <a:lnTo>
                  <a:pt x="1490" y="903"/>
                </a:lnTo>
                <a:lnTo>
                  <a:pt x="1488" y="903"/>
                </a:lnTo>
                <a:lnTo>
                  <a:pt x="1486" y="903"/>
                </a:lnTo>
                <a:lnTo>
                  <a:pt x="1486" y="903"/>
                </a:lnTo>
                <a:close/>
                <a:moveTo>
                  <a:pt x="505" y="866"/>
                </a:moveTo>
                <a:lnTo>
                  <a:pt x="505" y="866"/>
                </a:lnTo>
                <a:lnTo>
                  <a:pt x="529" y="872"/>
                </a:lnTo>
                <a:lnTo>
                  <a:pt x="556" y="876"/>
                </a:lnTo>
                <a:lnTo>
                  <a:pt x="609" y="882"/>
                </a:lnTo>
                <a:lnTo>
                  <a:pt x="664" y="884"/>
                </a:lnTo>
                <a:lnTo>
                  <a:pt x="722" y="884"/>
                </a:lnTo>
                <a:lnTo>
                  <a:pt x="779" y="883"/>
                </a:lnTo>
                <a:lnTo>
                  <a:pt x="837" y="879"/>
                </a:lnTo>
                <a:lnTo>
                  <a:pt x="893" y="875"/>
                </a:lnTo>
                <a:lnTo>
                  <a:pt x="948" y="869"/>
                </a:lnTo>
                <a:lnTo>
                  <a:pt x="948" y="869"/>
                </a:lnTo>
                <a:lnTo>
                  <a:pt x="869" y="866"/>
                </a:lnTo>
                <a:lnTo>
                  <a:pt x="792" y="863"/>
                </a:lnTo>
                <a:lnTo>
                  <a:pt x="713" y="860"/>
                </a:lnTo>
                <a:lnTo>
                  <a:pt x="674" y="860"/>
                </a:lnTo>
                <a:lnTo>
                  <a:pt x="633" y="862"/>
                </a:lnTo>
                <a:lnTo>
                  <a:pt x="633" y="862"/>
                </a:lnTo>
                <a:lnTo>
                  <a:pt x="570" y="863"/>
                </a:lnTo>
                <a:lnTo>
                  <a:pt x="538" y="865"/>
                </a:lnTo>
                <a:lnTo>
                  <a:pt x="505" y="866"/>
                </a:lnTo>
                <a:lnTo>
                  <a:pt x="505" y="866"/>
                </a:lnTo>
                <a:close/>
                <a:moveTo>
                  <a:pt x="2050" y="1008"/>
                </a:moveTo>
                <a:lnTo>
                  <a:pt x="2050" y="1008"/>
                </a:lnTo>
                <a:lnTo>
                  <a:pt x="2016" y="1042"/>
                </a:lnTo>
                <a:lnTo>
                  <a:pt x="1999" y="1059"/>
                </a:lnTo>
                <a:lnTo>
                  <a:pt x="1984" y="1077"/>
                </a:lnTo>
                <a:lnTo>
                  <a:pt x="1984" y="1077"/>
                </a:lnTo>
                <a:lnTo>
                  <a:pt x="1991" y="1080"/>
                </a:lnTo>
                <a:lnTo>
                  <a:pt x="1998" y="1081"/>
                </a:lnTo>
                <a:lnTo>
                  <a:pt x="2005" y="1081"/>
                </a:lnTo>
                <a:lnTo>
                  <a:pt x="2012" y="1081"/>
                </a:lnTo>
                <a:lnTo>
                  <a:pt x="2027" y="1080"/>
                </a:lnTo>
                <a:lnTo>
                  <a:pt x="2034" y="1080"/>
                </a:lnTo>
                <a:lnTo>
                  <a:pt x="2041" y="1081"/>
                </a:lnTo>
                <a:lnTo>
                  <a:pt x="2041" y="1081"/>
                </a:lnTo>
                <a:lnTo>
                  <a:pt x="2071" y="1040"/>
                </a:lnTo>
                <a:lnTo>
                  <a:pt x="2102" y="1001"/>
                </a:lnTo>
                <a:lnTo>
                  <a:pt x="2166" y="918"/>
                </a:lnTo>
                <a:lnTo>
                  <a:pt x="2166" y="918"/>
                </a:lnTo>
                <a:lnTo>
                  <a:pt x="2166" y="917"/>
                </a:lnTo>
                <a:lnTo>
                  <a:pt x="2165" y="912"/>
                </a:lnTo>
                <a:lnTo>
                  <a:pt x="2162" y="910"/>
                </a:lnTo>
                <a:lnTo>
                  <a:pt x="2161" y="910"/>
                </a:lnTo>
                <a:lnTo>
                  <a:pt x="2159" y="910"/>
                </a:lnTo>
                <a:lnTo>
                  <a:pt x="2159" y="910"/>
                </a:lnTo>
                <a:lnTo>
                  <a:pt x="2130" y="935"/>
                </a:lnTo>
                <a:lnTo>
                  <a:pt x="2102" y="959"/>
                </a:lnTo>
                <a:lnTo>
                  <a:pt x="2075" y="984"/>
                </a:lnTo>
                <a:lnTo>
                  <a:pt x="2050" y="1008"/>
                </a:lnTo>
                <a:lnTo>
                  <a:pt x="2050" y="1008"/>
                </a:lnTo>
                <a:close/>
                <a:moveTo>
                  <a:pt x="1558" y="893"/>
                </a:moveTo>
                <a:lnTo>
                  <a:pt x="1558" y="893"/>
                </a:lnTo>
                <a:lnTo>
                  <a:pt x="1533" y="911"/>
                </a:lnTo>
                <a:lnTo>
                  <a:pt x="1507" y="929"/>
                </a:lnTo>
                <a:lnTo>
                  <a:pt x="1485" y="949"/>
                </a:lnTo>
                <a:lnTo>
                  <a:pt x="1462" y="970"/>
                </a:lnTo>
                <a:lnTo>
                  <a:pt x="1443" y="991"/>
                </a:lnTo>
                <a:lnTo>
                  <a:pt x="1423" y="1014"/>
                </a:lnTo>
                <a:lnTo>
                  <a:pt x="1405" y="1038"/>
                </a:lnTo>
                <a:lnTo>
                  <a:pt x="1388" y="1061"/>
                </a:lnTo>
                <a:lnTo>
                  <a:pt x="1388" y="1061"/>
                </a:lnTo>
                <a:lnTo>
                  <a:pt x="1416" y="1063"/>
                </a:lnTo>
                <a:lnTo>
                  <a:pt x="1430" y="1064"/>
                </a:lnTo>
                <a:lnTo>
                  <a:pt x="1436" y="1063"/>
                </a:lnTo>
                <a:lnTo>
                  <a:pt x="1438" y="1061"/>
                </a:lnTo>
                <a:lnTo>
                  <a:pt x="1513" y="962"/>
                </a:lnTo>
                <a:lnTo>
                  <a:pt x="1513" y="962"/>
                </a:lnTo>
                <a:lnTo>
                  <a:pt x="1535" y="931"/>
                </a:lnTo>
                <a:lnTo>
                  <a:pt x="1548" y="914"/>
                </a:lnTo>
                <a:lnTo>
                  <a:pt x="1552" y="904"/>
                </a:lnTo>
                <a:lnTo>
                  <a:pt x="1558" y="893"/>
                </a:lnTo>
                <a:lnTo>
                  <a:pt x="1558" y="893"/>
                </a:lnTo>
                <a:close/>
                <a:moveTo>
                  <a:pt x="2788" y="931"/>
                </a:moveTo>
                <a:lnTo>
                  <a:pt x="2788" y="931"/>
                </a:lnTo>
                <a:lnTo>
                  <a:pt x="2786" y="929"/>
                </a:lnTo>
                <a:lnTo>
                  <a:pt x="2786" y="927"/>
                </a:lnTo>
                <a:lnTo>
                  <a:pt x="2788" y="924"/>
                </a:lnTo>
                <a:lnTo>
                  <a:pt x="2790" y="922"/>
                </a:lnTo>
                <a:lnTo>
                  <a:pt x="2796" y="921"/>
                </a:lnTo>
                <a:lnTo>
                  <a:pt x="2796" y="921"/>
                </a:lnTo>
                <a:lnTo>
                  <a:pt x="2796" y="915"/>
                </a:lnTo>
                <a:lnTo>
                  <a:pt x="2799" y="911"/>
                </a:lnTo>
                <a:lnTo>
                  <a:pt x="2806" y="903"/>
                </a:lnTo>
                <a:lnTo>
                  <a:pt x="2814" y="893"/>
                </a:lnTo>
                <a:lnTo>
                  <a:pt x="2818" y="886"/>
                </a:lnTo>
                <a:lnTo>
                  <a:pt x="2821" y="879"/>
                </a:lnTo>
                <a:lnTo>
                  <a:pt x="2821" y="879"/>
                </a:lnTo>
                <a:lnTo>
                  <a:pt x="2793" y="898"/>
                </a:lnTo>
                <a:lnTo>
                  <a:pt x="2765" y="918"/>
                </a:lnTo>
                <a:lnTo>
                  <a:pt x="2740" y="939"/>
                </a:lnTo>
                <a:lnTo>
                  <a:pt x="2714" y="962"/>
                </a:lnTo>
                <a:lnTo>
                  <a:pt x="2692" y="984"/>
                </a:lnTo>
                <a:lnTo>
                  <a:pt x="2669" y="1009"/>
                </a:lnTo>
                <a:lnTo>
                  <a:pt x="2648" y="1035"/>
                </a:lnTo>
                <a:lnTo>
                  <a:pt x="2629" y="1060"/>
                </a:lnTo>
                <a:lnTo>
                  <a:pt x="2629" y="1060"/>
                </a:lnTo>
                <a:lnTo>
                  <a:pt x="2647" y="1057"/>
                </a:lnTo>
                <a:lnTo>
                  <a:pt x="2662" y="1053"/>
                </a:lnTo>
                <a:lnTo>
                  <a:pt x="2677" y="1047"/>
                </a:lnTo>
                <a:lnTo>
                  <a:pt x="2689" y="1043"/>
                </a:lnTo>
                <a:lnTo>
                  <a:pt x="2776" y="941"/>
                </a:lnTo>
                <a:lnTo>
                  <a:pt x="2776" y="941"/>
                </a:lnTo>
                <a:lnTo>
                  <a:pt x="2780" y="939"/>
                </a:lnTo>
                <a:lnTo>
                  <a:pt x="2785" y="938"/>
                </a:lnTo>
                <a:lnTo>
                  <a:pt x="2788" y="935"/>
                </a:lnTo>
                <a:lnTo>
                  <a:pt x="2788" y="931"/>
                </a:lnTo>
                <a:lnTo>
                  <a:pt x="2788" y="931"/>
                </a:lnTo>
                <a:close/>
                <a:moveTo>
                  <a:pt x="1167" y="1049"/>
                </a:moveTo>
                <a:lnTo>
                  <a:pt x="1167" y="1049"/>
                </a:lnTo>
                <a:lnTo>
                  <a:pt x="1181" y="1053"/>
                </a:lnTo>
                <a:lnTo>
                  <a:pt x="1197" y="1056"/>
                </a:lnTo>
                <a:lnTo>
                  <a:pt x="1211" y="1057"/>
                </a:lnTo>
                <a:lnTo>
                  <a:pt x="1223" y="1057"/>
                </a:lnTo>
                <a:lnTo>
                  <a:pt x="1223" y="1057"/>
                </a:lnTo>
                <a:lnTo>
                  <a:pt x="1249" y="1021"/>
                </a:lnTo>
                <a:lnTo>
                  <a:pt x="1274" y="986"/>
                </a:lnTo>
                <a:lnTo>
                  <a:pt x="1323" y="915"/>
                </a:lnTo>
                <a:lnTo>
                  <a:pt x="1323" y="915"/>
                </a:lnTo>
                <a:lnTo>
                  <a:pt x="1329" y="907"/>
                </a:lnTo>
                <a:lnTo>
                  <a:pt x="1330" y="903"/>
                </a:lnTo>
                <a:lnTo>
                  <a:pt x="1332" y="897"/>
                </a:lnTo>
                <a:lnTo>
                  <a:pt x="1332" y="897"/>
                </a:lnTo>
                <a:lnTo>
                  <a:pt x="1315" y="908"/>
                </a:lnTo>
                <a:lnTo>
                  <a:pt x="1298" y="921"/>
                </a:lnTo>
                <a:lnTo>
                  <a:pt x="1283" y="934"/>
                </a:lnTo>
                <a:lnTo>
                  <a:pt x="1267" y="948"/>
                </a:lnTo>
                <a:lnTo>
                  <a:pt x="1239" y="976"/>
                </a:lnTo>
                <a:lnTo>
                  <a:pt x="1211" y="1007"/>
                </a:lnTo>
                <a:lnTo>
                  <a:pt x="1208" y="1000"/>
                </a:lnTo>
                <a:lnTo>
                  <a:pt x="1208" y="1000"/>
                </a:lnTo>
                <a:lnTo>
                  <a:pt x="1198" y="1011"/>
                </a:lnTo>
                <a:lnTo>
                  <a:pt x="1188" y="1023"/>
                </a:lnTo>
                <a:lnTo>
                  <a:pt x="1179" y="1036"/>
                </a:lnTo>
                <a:lnTo>
                  <a:pt x="1167" y="1049"/>
                </a:lnTo>
                <a:lnTo>
                  <a:pt x="1167" y="1049"/>
                </a:lnTo>
                <a:close/>
                <a:moveTo>
                  <a:pt x="1263" y="1026"/>
                </a:moveTo>
                <a:lnTo>
                  <a:pt x="1263" y="1026"/>
                </a:lnTo>
                <a:lnTo>
                  <a:pt x="1259" y="1032"/>
                </a:lnTo>
                <a:lnTo>
                  <a:pt x="1253" y="1040"/>
                </a:lnTo>
                <a:lnTo>
                  <a:pt x="1250" y="1050"/>
                </a:lnTo>
                <a:lnTo>
                  <a:pt x="1250" y="1054"/>
                </a:lnTo>
                <a:lnTo>
                  <a:pt x="1250" y="1060"/>
                </a:lnTo>
                <a:lnTo>
                  <a:pt x="1250" y="1060"/>
                </a:lnTo>
                <a:lnTo>
                  <a:pt x="1266" y="1059"/>
                </a:lnTo>
                <a:lnTo>
                  <a:pt x="1281" y="1060"/>
                </a:lnTo>
                <a:lnTo>
                  <a:pt x="1304" y="1061"/>
                </a:lnTo>
                <a:lnTo>
                  <a:pt x="1304" y="1061"/>
                </a:lnTo>
                <a:lnTo>
                  <a:pt x="1313" y="1040"/>
                </a:lnTo>
                <a:lnTo>
                  <a:pt x="1326" y="1021"/>
                </a:lnTo>
                <a:lnTo>
                  <a:pt x="1351" y="980"/>
                </a:lnTo>
                <a:lnTo>
                  <a:pt x="1377" y="943"/>
                </a:lnTo>
                <a:lnTo>
                  <a:pt x="1403" y="910"/>
                </a:lnTo>
                <a:lnTo>
                  <a:pt x="1403" y="910"/>
                </a:lnTo>
                <a:lnTo>
                  <a:pt x="1405" y="907"/>
                </a:lnTo>
                <a:lnTo>
                  <a:pt x="1405" y="904"/>
                </a:lnTo>
                <a:lnTo>
                  <a:pt x="1403" y="898"/>
                </a:lnTo>
                <a:lnTo>
                  <a:pt x="1403" y="898"/>
                </a:lnTo>
                <a:lnTo>
                  <a:pt x="1367" y="929"/>
                </a:lnTo>
                <a:lnTo>
                  <a:pt x="1330" y="962"/>
                </a:lnTo>
                <a:lnTo>
                  <a:pt x="1294" y="994"/>
                </a:lnTo>
                <a:lnTo>
                  <a:pt x="1263" y="1026"/>
                </a:lnTo>
                <a:lnTo>
                  <a:pt x="1263" y="1026"/>
                </a:lnTo>
                <a:close/>
                <a:moveTo>
                  <a:pt x="1104" y="904"/>
                </a:moveTo>
                <a:lnTo>
                  <a:pt x="1104" y="904"/>
                </a:lnTo>
                <a:lnTo>
                  <a:pt x="1082" y="920"/>
                </a:lnTo>
                <a:lnTo>
                  <a:pt x="1062" y="936"/>
                </a:lnTo>
                <a:lnTo>
                  <a:pt x="1041" y="953"/>
                </a:lnTo>
                <a:lnTo>
                  <a:pt x="1021" y="970"/>
                </a:lnTo>
                <a:lnTo>
                  <a:pt x="1003" y="988"/>
                </a:lnTo>
                <a:lnTo>
                  <a:pt x="985" y="1007"/>
                </a:lnTo>
                <a:lnTo>
                  <a:pt x="966" y="1026"/>
                </a:lnTo>
                <a:lnTo>
                  <a:pt x="949" y="1046"/>
                </a:lnTo>
                <a:lnTo>
                  <a:pt x="949" y="1046"/>
                </a:lnTo>
                <a:lnTo>
                  <a:pt x="964" y="1047"/>
                </a:lnTo>
                <a:lnTo>
                  <a:pt x="978" y="1047"/>
                </a:lnTo>
                <a:lnTo>
                  <a:pt x="1010" y="1047"/>
                </a:lnTo>
                <a:lnTo>
                  <a:pt x="1010" y="1047"/>
                </a:lnTo>
                <a:lnTo>
                  <a:pt x="1011" y="1046"/>
                </a:lnTo>
                <a:lnTo>
                  <a:pt x="1014" y="1045"/>
                </a:lnTo>
                <a:lnTo>
                  <a:pt x="1017" y="1039"/>
                </a:lnTo>
                <a:lnTo>
                  <a:pt x="1020" y="1032"/>
                </a:lnTo>
                <a:lnTo>
                  <a:pt x="1024" y="1026"/>
                </a:lnTo>
                <a:lnTo>
                  <a:pt x="1024" y="1026"/>
                </a:lnTo>
                <a:lnTo>
                  <a:pt x="1069" y="964"/>
                </a:lnTo>
                <a:lnTo>
                  <a:pt x="1091" y="934"/>
                </a:lnTo>
                <a:lnTo>
                  <a:pt x="1110" y="903"/>
                </a:lnTo>
                <a:lnTo>
                  <a:pt x="1110" y="903"/>
                </a:lnTo>
                <a:lnTo>
                  <a:pt x="1105" y="903"/>
                </a:lnTo>
                <a:lnTo>
                  <a:pt x="1104" y="904"/>
                </a:lnTo>
                <a:lnTo>
                  <a:pt x="1104" y="904"/>
                </a:lnTo>
                <a:close/>
                <a:moveTo>
                  <a:pt x="1107" y="1032"/>
                </a:moveTo>
                <a:lnTo>
                  <a:pt x="1107" y="1032"/>
                </a:lnTo>
                <a:lnTo>
                  <a:pt x="1103" y="1033"/>
                </a:lnTo>
                <a:lnTo>
                  <a:pt x="1101" y="1035"/>
                </a:lnTo>
                <a:lnTo>
                  <a:pt x="1100" y="1038"/>
                </a:lnTo>
                <a:lnTo>
                  <a:pt x="1098" y="1042"/>
                </a:lnTo>
                <a:lnTo>
                  <a:pt x="1098" y="1042"/>
                </a:lnTo>
                <a:lnTo>
                  <a:pt x="1098" y="1046"/>
                </a:lnTo>
                <a:lnTo>
                  <a:pt x="1098" y="1049"/>
                </a:lnTo>
                <a:lnTo>
                  <a:pt x="1101" y="1052"/>
                </a:lnTo>
                <a:lnTo>
                  <a:pt x="1104" y="1053"/>
                </a:lnTo>
                <a:lnTo>
                  <a:pt x="1111" y="1056"/>
                </a:lnTo>
                <a:lnTo>
                  <a:pt x="1121" y="1057"/>
                </a:lnTo>
                <a:lnTo>
                  <a:pt x="1129" y="1057"/>
                </a:lnTo>
                <a:lnTo>
                  <a:pt x="1138" y="1056"/>
                </a:lnTo>
                <a:lnTo>
                  <a:pt x="1145" y="1053"/>
                </a:lnTo>
                <a:lnTo>
                  <a:pt x="1149" y="1052"/>
                </a:lnTo>
                <a:lnTo>
                  <a:pt x="1261" y="898"/>
                </a:lnTo>
                <a:lnTo>
                  <a:pt x="1261" y="898"/>
                </a:lnTo>
                <a:lnTo>
                  <a:pt x="1257" y="898"/>
                </a:lnTo>
                <a:lnTo>
                  <a:pt x="1256" y="897"/>
                </a:lnTo>
                <a:lnTo>
                  <a:pt x="1254" y="896"/>
                </a:lnTo>
                <a:lnTo>
                  <a:pt x="1256" y="894"/>
                </a:lnTo>
                <a:lnTo>
                  <a:pt x="1233" y="908"/>
                </a:lnTo>
                <a:lnTo>
                  <a:pt x="1238" y="908"/>
                </a:lnTo>
                <a:lnTo>
                  <a:pt x="1240" y="905"/>
                </a:lnTo>
                <a:lnTo>
                  <a:pt x="1238" y="908"/>
                </a:lnTo>
                <a:lnTo>
                  <a:pt x="1238" y="908"/>
                </a:lnTo>
                <a:lnTo>
                  <a:pt x="1222" y="921"/>
                </a:lnTo>
                <a:lnTo>
                  <a:pt x="1208" y="934"/>
                </a:lnTo>
                <a:lnTo>
                  <a:pt x="1180" y="962"/>
                </a:lnTo>
                <a:lnTo>
                  <a:pt x="1152" y="990"/>
                </a:lnTo>
                <a:lnTo>
                  <a:pt x="1136" y="1002"/>
                </a:lnTo>
                <a:lnTo>
                  <a:pt x="1122" y="1014"/>
                </a:lnTo>
                <a:lnTo>
                  <a:pt x="1122" y="1014"/>
                </a:lnTo>
                <a:lnTo>
                  <a:pt x="1118" y="1015"/>
                </a:lnTo>
                <a:lnTo>
                  <a:pt x="1114" y="1015"/>
                </a:lnTo>
                <a:lnTo>
                  <a:pt x="1114" y="1015"/>
                </a:lnTo>
                <a:lnTo>
                  <a:pt x="1115" y="1021"/>
                </a:lnTo>
                <a:lnTo>
                  <a:pt x="1115" y="1026"/>
                </a:lnTo>
                <a:lnTo>
                  <a:pt x="1112" y="1031"/>
                </a:lnTo>
                <a:lnTo>
                  <a:pt x="1107" y="1032"/>
                </a:lnTo>
                <a:lnTo>
                  <a:pt x="1107" y="1032"/>
                </a:lnTo>
                <a:close/>
                <a:moveTo>
                  <a:pt x="663" y="1039"/>
                </a:moveTo>
                <a:lnTo>
                  <a:pt x="663" y="1039"/>
                </a:lnTo>
                <a:lnTo>
                  <a:pt x="695" y="1042"/>
                </a:lnTo>
                <a:lnTo>
                  <a:pt x="711" y="1042"/>
                </a:lnTo>
                <a:lnTo>
                  <a:pt x="725" y="1042"/>
                </a:lnTo>
                <a:lnTo>
                  <a:pt x="725" y="1042"/>
                </a:lnTo>
                <a:lnTo>
                  <a:pt x="747" y="1005"/>
                </a:lnTo>
                <a:lnTo>
                  <a:pt x="770" y="970"/>
                </a:lnTo>
                <a:lnTo>
                  <a:pt x="792" y="938"/>
                </a:lnTo>
                <a:lnTo>
                  <a:pt x="816" y="910"/>
                </a:lnTo>
                <a:lnTo>
                  <a:pt x="816" y="910"/>
                </a:lnTo>
                <a:lnTo>
                  <a:pt x="817" y="907"/>
                </a:lnTo>
                <a:lnTo>
                  <a:pt x="817" y="904"/>
                </a:lnTo>
                <a:lnTo>
                  <a:pt x="817" y="898"/>
                </a:lnTo>
                <a:lnTo>
                  <a:pt x="817" y="898"/>
                </a:lnTo>
                <a:lnTo>
                  <a:pt x="799" y="910"/>
                </a:lnTo>
                <a:lnTo>
                  <a:pt x="782" y="922"/>
                </a:lnTo>
                <a:lnTo>
                  <a:pt x="765" y="935"/>
                </a:lnTo>
                <a:lnTo>
                  <a:pt x="750" y="949"/>
                </a:lnTo>
                <a:lnTo>
                  <a:pt x="720" y="979"/>
                </a:lnTo>
                <a:lnTo>
                  <a:pt x="691" y="1008"/>
                </a:lnTo>
                <a:lnTo>
                  <a:pt x="688" y="1007"/>
                </a:lnTo>
                <a:lnTo>
                  <a:pt x="688" y="1007"/>
                </a:lnTo>
                <a:lnTo>
                  <a:pt x="682" y="1009"/>
                </a:lnTo>
                <a:lnTo>
                  <a:pt x="678" y="1012"/>
                </a:lnTo>
                <a:lnTo>
                  <a:pt x="674" y="1016"/>
                </a:lnTo>
                <a:lnTo>
                  <a:pt x="671" y="1021"/>
                </a:lnTo>
                <a:lnTo>
                  <a:pt x="667" y="1031"/>
                </a:lnTo>
                <a:lnTo>
                  <a:pt x="663" y="1039"/>
                </a:lnTo>
                <a:lnTo>
                  <a:pt x="663" y="1039"/>
                </a:lnTo>
                <a:close/>
                <a:moveTo>
                  <a:pt x="2196" y="964"/>
                </a:moveTo>
                <a:lnTo>
                  <a:pt x="2196" y="964"/>
                </a:lnTo>
                <a:lnTo>
                  <a:pt x="2200" y="957"/>
                </a:lnTo>
                <a:lnTo>
                  <a:pt x="2203" y="953"/>
                </a:lnTo>
                <a:lnTo>
                  <a:pt x="2210" y="945"/>
                </a:lnTo>
                <a:lnTo>
                  <a:pt x="2217" y="936"/>
                </a:lnTo>
                <a:lnTo>
                  <a:pt x="2220" y="931"/>
                </a:lnTo>
                <a:lnTo>
                  <a:pt x="2221" y="922"/>
                </a:lnTo>
                <a:lnTo>
                  <a:pt x="2221" y="922"/>
                </a:lnTo>
                <a:lnTo>
                  <a:pt x="2200" y="939"/>
                </a:lnTo>
                <a:lnTo>
                  <a:pt x="2179" y="956"/>
                </a:lnTo>
                <a:lnTo>
                  <a:pt x="2159" y="973"/>
                </a:lnTo>
                <a:lnTo>
                  <a:pt x="2140" y="991"/>
                </a:lnTo>
                <a:lnTo>
                  <a:pt x="2102" y="1028"/>
                </a:lnTo>
                <a:lnTo>
                  <a:pt x="2068" y="1067"/>
                </a:lnTo>
                <a:lnTo>
                  <a:pt x="2068" y="1067"/>
                </a:lnTo>
                <a:lnTo>
                  <a:pt x="2065" y="1073"/>
                </a:lnTo>
                <a:lnTo>
                  <a:pt x="2064" y="1077"/>
                </a:lnTo>
                <a:lnTo>
                  <a:pt x="2064" y="1078"/>
                </a:lnTo>
                <a:lnTo>
                  <a:pt x="2065" y="1080"/>
                </a:lnTo>
                <a:lnTo>
                  <a:pt x="2068" y="1081"/>
                </a:lnTo>
                <a:lnTo>
                  <a:pt x="2071" y="1081"/>
                </a:lnTo>
                <a:lnTo>
                  <a:pt x="2071" y="1081"/>
                </a:lnTo>
                <a:lnTo>
                  <a:pt x="2093" y="1080"/>
                </a:lnTo>
                <a:lnTo>
                  <a:pt x="2103" y="1080"/>
                </a:lnTo>
                <a:lnTo>
                  <a:pt x="2113" y="1080"/>
                </a:lnTo>
                <a:lnTo>
                  <a:pt x="2193" y="969"/>
                </a:lnTo>
                <a:lnTo>
                  <a:pt x="2196" y="964"/>
                </a:lnTo>
                <a:close/>
                <a:moveTo>
                  <a:pt x="1741" y="910"/>
                </a:moveTo>
                <a:lnTo>
                  <a:pt x="1741" y="910"/>
                </a:lnTo>
                <a:lnTo>
                  <a:pt x="1720" y="927"/>
                </a:lnTo>
                <a:lnTo>
                  <a:pt x="1698" y="945"/>
                </a:lnTo>
                <a:lnTo>
                  <a:pt x="1679" y="964"/>
                </a:lnTo>
                <a:lnTo>
                  <a:pt x="1661" y="984"/>
                </a:lnTo>
                <a:lnTo>
                  <a:pt x="1624" y="1026"/>
                </a:lnTo>
                <a:lnTo>
                  <a:pt x="1589" y="1068"/>
                </a:lnTo>
                <a:lnTo>
                  <a:pt x="1589" y="1068"/>
                </a:lnTo>
                <a:lnTo>
                  <a:pt x="1596" y="1073"/>
                </a:lnTo>
                <a:lnTo>
                  <a:pt x="1604" y="1074"/>
                </a:lnTo>
                <a:lnTo>
                  <a:pt x="1611" y="1074"/>
                </a:lnTo>
                <a:lnTo>
                  <a:pt x="1616" y="1071"/>
                </a:lnTo>
                <a:lnTo>
                  <a:pt x="1616" y="1071"/>
                </a:lnTo>
                <a:lnTo>
                  <a:pt x="1655" y="1032"/>
                </a:lnTo>
                <a:lnTo>
                  <a:pt x="1693" y="991"/>
                </a:lnTo>
                <a:lnTo>
                  <a:pt x="1711" y="970"/>
                </a:lnTo>
                <a:lnTo>
                  <a:pt x="1728" y="949"/>
                </a:lnTo>
                <a:lnTo>
                  <a:pt x="1743" y="927"/>
                </a:lnTo>
                <a:lnTo>
                  <a:pt x="1759" y="904"/>
                </a:lnTo>
                <a:lnTo>
                  <a:pt x="1759" y="904"/>
                </a:lnTo>
                <a:lnTo>
                  <a:pt x="1749" y="905"/>
                </a:lnTo>
                <a:lnTo>
                  <a:pt x="1741" y="910"/>
                </a:lnTo>
                <a:lnTo>
                  <a:pt x="1741" y="910"/>
                </a:lnTo>
                <a:close/>
                <a:moveTo>
                  <a:pt x="1836" y="1078"/>
                </a:moveTo>
                <a:lnTo>
                  <a:pt x="1836" y="1078"/>
                </a:lnTo>
                <a:lnTo>
                  <a:pt x="1852" y="1081"/>
                </a:lnTo>
                <a:lnTo>
                  <a:pt x="1870" y="1084"/>
                </a:lnTo>
                <a:lnTo>
                  <a:pt x="1878" y="1083"/>
                </a:lnTo>
                <a:lnTo>
                  <a:pt x="1887" y="1081"/>
                </a:lnTo>
                <a:lnTo>
                  <a:pt x="1892" y="1078"/>
                </a:lnTo>
                <a:lnTo>
                  <a:pt x="1898" y="1074"/>
                </a:lnTo>
                <a:lnTo>
                  <a:pt x="1898" y="1074"/>
                </a:lnTo>
                <a:lnTo>
                  <a:pt x="1908" y="1059"/>
                </a:lnTo>
                <a:lnTo>
                  <a:pt x="1912" y="1052"/>
                </a:lnTo>
                <a:lnTo>
                  <a:pt x="1915" y="1043"/>
                </a:lnTo>
                <a:lnTo>
                  <a:pt x="1915" y="1043"/>
                </a:lnTo>
                <a:lnTo>
                  <a:pt x="1915" y="1042"/>
                </a:lnTo>
                <a:lnTo>
                  <a:pt x="1916" y="1038"/>
                </a:lnTo>
                <a:lnTo>
                  <a:pt x="1923" y="1028"/>
                </a:lnTo>
                <a:lnTo>
                  <a:pt x="1942" y="1007"/>
                </a:lnTo>
                <a:lnTo>
                  <a:pt x="1942" y="1007"/>
                </a:lnTo>
                <a:lnTo>
                  <a:pt x="1943" y="1007"/>
                </a:lnTo>
                <a:lnTo>
                  <a:pt x="2015" y="908"/>
                </a:lnTo>
                <a:lnTo>
                  <a:pt x="2015" y="908"/>
                </a:lnTo>
                <a:lnTo>
                  <a:pt x="1980" y="938"/>
                </a:lnTo>
                <a:lnTo>
                  <a:pt x="1946" y="967"/>
                </a:lnTo>
                <a:lnTo>
                  <a:pt x="1913" y="1000"/>
                </a:lnTo>
                <a:lnTo>
                  <a:pt x="1881" y="1032"/>
                </a:lnTo>
                <a:lnTo>
                  <a:pt x="1880" y="1026"/>
                </a:lnTo>
                <a:lnTo>
                  <a:pt x="1880" y="1026"/>
                </a:lnTo>
                <a:lnTo>
                  <a:pt x="1874" y="1032"/>
                </a:lnTo>
                <a:lnTo>
                  <a:pt x="1869" y="1038"/>
                </a:lnTo>
                <a:lnTo>
                  <a:pt x="1860" y="1052"/>
                </a:lnTo>
                <a:lnTo>
                  <a:pt x="1849" y="1066"/>
                </a:lnTo>
                <a:lnTo>
                  <a:pt x="1843" y="1073"/>
                </a:lnTo>
                <a:lnTo>
                  <a:pt x="1836" y="1078"/>
                </a:lnTo>
                <a:lnTo>
                  <a:pt x="1836" y="1078"/>
                </a:lnTo>
                <a:close/>
                <a:moveTo>
                  <a:pt x="2650" y="918"/>
                </a:moveTo>
                <a:lnTo>
                  <a:pt x="2650" y="918"/>
                </a:lnTo>
                <a:lnTo>
                  <a:pt x="2608" y="952"/>
                </a:lnTo>
                <a:lnTo>
                  <a:pt x="2588" y="970"/>
                </a:lnTo>
                <a:lnTo>
                  <a:pt x="2568" y="988"/>
                </a:lnTo>
                <a:lnTo>
                  <a:pt x="2549" y="1008"/>
                </a:lnTo>
                <a:lnTo>
                  <a:pt x="2530" y="1028"/>
                </a:lnTo>
                <a:lnTo>
                  <a:pt x="2512" y="1049"/>
                </a:lnTo>
                <a:lnTo>
                  <a:pt x="2495" y="1071"/>
                </a:lnTo>
                <a:lnTo>
                  <a:pt x="2495" y="1071"/>
                </a:lnTo>
                <a:lnTo>
                  <a:pt x="2509" y="1071"/>
                </a:lnTo>
                <a:lnTo>
                  <a:pt x="2525" y="1073"/>
                </a:lnTo>
                <a:lnTo>
                  <a:pt x="2533" y="1073"/>
                </a:lnTo>
                <a:lnTo>
                  <a:pt x="2540" y="1071"/>
                </a:lnTo>
                <a:lnTo>
                  <a:pt x="2544" y="1070"/>
                </a:lnTo>
                <a:lnTo>
                  <a:pt x="2549" y="1067"/>
                </a:lnTo>
                <a:lnTo>
                  <a:pt x="2549" y="1067"/>
                </a:lnTo>
                <a:lnTo>
                  <a:pt x="2570" y="1033"/>
                </a:lnTo>
                <a:lnTo>
                  <a:pt x="2592" y="1001"/>
                </a:lnTo>
                <a:lnTo>
                  <a:pt x="2603" y="986"/>
                </a:lnTo>
                <a:lnTo>
                  <a:pt x="2616" y="972"/>
                </a:lnTo>
                <a:lnTo>
                  <a:pt x="2629" y="957"/>
                </a:lnTo>
                <a:lnTo>
                  <a:pt x="2643" y="945"/>
                </a:lnTo>
                <a:lnTo>
                  <a:pt x="2643" y="945"/>
                </a:lnTo>
                <a:lnTo>
                  <a:pt x="2644" y="943"/>
                </a:lnTo>
                <a:lnTo>
                  <a:pt x="2641" y="946"/>
                </a:lnTo>
                <a:lnTo>
                  <a:pt x="2639" y="948"/>
                </a:lnTo>
                <a:lnTo>
                  <a:pt x="2640" y="945"/>
                </a:lnTo>
                <a:lnTo>
                  <a:pt x="2640" y="945"/>
                </a:lnTo>
                <a:lnTo>
                  <a:pt x="2644" y="939"/>
                </a:lnTo>
                <a:lnTo>
                  <a:pt x="2648" y="931"/>
                </a:lnTo>
                <a:lnTo>
                  <a:pt x="2650" y="924"/>
                </a:lnTo>
                <a:lnTo>
                  <a:pt x="2654" y="917"/>
                </a:lnTo>
                <a:lnTo>
                  <a:pt x="2654" y="917"/>
                </a:lnTo>
                <a:lnTo>
                  <a:pt x="2650" y="918"/>
                </a:lnTo>
                <a:lnTo>
                  <a:pt x="2650" y="918"/>
                </a:lnTo>
                <a:close/>
                <a:moveTo>
                  <a:pt x="23" y="461"/>
                </a:moveTo>
                <a:lnTo>
                  <a:pt x="23" y="461"/>
                </a:lnTo>
                <a:lnTo>
                  <a:pt x="35" y="439"/>
                </a:lnTo>
                <a:lnTo>
                  <a:pt x="46" y="415"/>
                </a:lnTo>
                <a:lnTo>
                  <a:pt x="71" y="370"/>
                </a:lnTo>
                <a:lnTo>
                  <a:pt x="71" y="370"/>
                </a:lnTo>
                <a:lnTo>
                  <a:pt x="61" y="380"/>
                </a:lnTo>
                <a:lnTo>
                  <a:pt x="53" y="391"/>
                </a:lnTo>
                <a:lnTo>
                  <a:pt x="45" y="401"/>
                </a:lnTo>
                <a:lnTo>
                  <a:pt x="35" y="409"/>
                </a:lnTo>
                <a:lnTo>
                  <a:pt x="35" y="409"/>
                </a:lnTo>
                <a:lnTo>
                  <a:pt x="39" y="394"/>
                </a:lnTo>
                <a:lnTo>
                  <a:pt x="45" y="378"/>
                </a:lnTo>
                <a:lnTo>
                  <a:pt x="57" y="349"/>
                </a:lnTo>
                <a:lnTo>
                  <a:pt x="73" y="319"/>
                </a:lnTo>
                <a:lnTo>
                  <a:pt x="87" y="293"/>
                </a:lnTo>
                <a:lnTo>
                  <a:pt x="52" y="339"/>
                </a:lnTo>
                <a:lnTo>
                  <a:pt x="52" y="339"/>
                </a:lnTo>
                <a:lnTo>
                  <a:pt x="49" y="342"/>
                </a:lnTo>
                <a:lnTo>
                  <a:pt x="47" y="343"/>
                </a:lnTo>
                <a:lnTo>
                  <a:pt x="46" y="341"/>
                </a:lnTo>
                <a:lnTo>
                  <a:pt x="45" y="339"/>
                </a:lnTo>
                <a:lnTo>
                  <a:pt x="45" y="332"/>
                </a:lnTo>
                <a:lnTo>
                  <a:pt x="46" y="326"/>
                </a:lnTo>
                <a:lnTo>
                  <a:pt x="46" y="326"/>
                </a:lnTo>
                <a:lnTo>
                  <a:pt x="68" y="290"/>
                </a:lnTo>
                <a:lnTo>
                  <a:pt x="89" y="252"/>
                </a:lnTo>
                <a:lnTo>
                  <a:pt x="111" y="214"/>
                </a:lnTo>
                <a:lnTo>
                  <a:pt x="132" y="178"/>
                </a:lnTo>
                <a:lnTo>
                  <a:pt x="122" y="185"/>
                </a:lnTo>
                <a:lnTo>
                  <a:pt x="122" y="185"/>
                </a:lnTo>
                <a:lnTo>
                  <a:pt x="99" y="208"/>
                </a:lnTo>
                <a:lnTo>
                  <a:pt x="78" y="235"/>
                </a:lnTo>
                <a:lnTo>
                  <a:pt x="68" y="251"/>
                </a:lnTo>
                <a:lnTo>
                  <a:pt x="60" y="266"/>
                </a:lnTo>
                <a:lnTo>
                  <a:pt x="52" y="282"/>
                </a:lnTo>
                <a:lnTo>
                  <a:pt x="43" y="298"/>
                </a:lnTo>
                <a:lnTo>
                  <a:pt x="37" y="315"/>
                </a:lnTo>
                <a:lnTo>
                  <a:pt x="32" y="334"/>
                </a:lnTo>
                <a:lnTo>
                  <a:pt x="26" y="353"/>
                </a:lnTo>
                <a:lnTo>
                  <a:pt x="23" y="373"/>
                </a:lnTo>
                <a:lnTo>
                  <a:pt x="21" y="394"/>
                </a:lnTo>
                <a:lnTo>
                  <a:pt x="21" y="415"/>
                </a:lnTo>
                <a:lnTo>
                  <a:pt x="21" y="438"/>
                </a:lnTo>
                <a:lnTo>
                  <a:pt x="23" y="461"/>
                </a:lnTo>
                <a:lnTo>
                  <a:pt x="23" y="461"/>
                </a:lnTo>
                <a:close/>
                <a:moveTo>
                  <a:pt x="926" y="1002"/>
                </a:moveTo>
                <a:lnTo>
                  <a:pt x="926" y="1002"/>
                </a:lnTo>
                <a:lnTo>
                  <a:pt x="919" y="1005"/>
                </a:lnTo>
                <a:lnTo>
                  <a:pt x="913" y="1008"/>
                </a:lnTo>
                <a:lnTo>
                  <a:pt x="906" y="1012"/>
                </a:lnTo>
                <a:lnTo>
                  <a:pt x="900" y="1018"/>
                </a:lnTo>
                <a:lnTo>
                  <a:pt x="895" y="1025"/>
                </a:lnTo>
                <a:lnTo>
                  <a:pt x="890" y="1032"/>
                </a:lnTo>
                <a:lnTo>
                  <a:pt x="888" y="1040"/>
                </a:lnTo>
                <a:lnTo>
                  <a:pt x="886" y="1049"/>
                </a:lnTo>
                <a:lnTo>
                  <a:pt x="886" y="1049"/>
                </a:lnTo>
                <a:lnTo>
                  <a:pt x="909" y="1050"/>
                </a:lnTo>
                <a:lnTo>
                  <a:pt x="923" y="1050"/>
                </a:lnTo>
                <a:lnTo>
                  <a:pt x="928" y="1050"/>
                </a:lnTo>
                <a:lnTo>
                  <a:pt x="931" y="1049"/>
                </a:lnTo>
                <a:lnTo>
                  <a:pt x="931" y="1049"/>
                </a:lnTo>
                <a:lnTo>
                  <a:pt x="935" y="1046"/>
                </a:lnTo>
                <a:lnTo>
                  <a:pt x="940" y="1040"/>
                </a:lnTo>
                <a:lnTo>
                  <a:pt x="949" y="1028"/>
                </a:lnTo>
                <a:lnTo>
                  <a:pt x="965" y="1004"/>
                </a:lnTo>
                <a:lnTo>
                  <a:pt x="965" y="1004"/>
                </a:lnTo>
                <a:lnTo>
                  <a:pt x="985" y="977"/>
                </a:lnTo>
                <a:lnTo>
                  <a:pt x="1006" y="949"/>
                </a:lnTo>
                <a:lnTo>
                  <a:pt x="1024" y="920"/>
                </a:lnTo>
                <a:lnTo>
                  <a:pt x="1041" y="891"/>
                </a:lnTo>
                <a:lnTo>
                  <a:pt x="1041" y="891"/>
                </a:lnTo>
                <a:lnTo>
                  <a:pt x="1010" y="917"/>
                </a:lnTo>
                <a:lnTo>
                  <a:pt x="980" y="942"/>
                </a:lnTo>
                <a:lnTo>
                  <a:pt x="952" y="972"/>
                </a:lnTo>
                <a:lnTo>
                  <a:pt x="926" y="1002"/>
                </a:lnTo>
                <a:lnTo>
                  <a:pt x="926" y="1002"/>
                </a:lnTo>
                <a:close/>
                <a:moveTo>
                  <a:pt x="948" y="901"/>
                </a:moveTo>
                <a:lnTo>
                  <a:pt x="948" y="901"/>
                </a:lnTo>
                <a:lnTo>
                  <a:pt x="930" y="914"/>
                </a:lnTo>
                <a:lnTo>
                  <a:pt x="913" y="929"/>
                </a:lnTo>
                <a:lnTo>
                  <a:pt x="879" y="960"/>
                </a:lnTo>
                <a:lnTo>
                  <a:pt x="845" y="991"/>
                </a:lnTo>
                <a:lnTo>
                  <a:pt x="829" y="1005"/>
                </a:lnTo>
                <a:lnTo>
                  <a:pt x="810" y="1021"/>
                </a:lnTo>
                <a:lnTo>
                  <a:pt x="810" y="1021"/>
                </a:lnTo>
                <a:lnTo>
                  <a:pt x="810" y="1023"/>
                </a:lnTo>
                <a:lnTo>
                  <a:pt x="810" y="1026"/>
                </a:lnTo>
                <a:lnTo>
                  <a:pt x="808" y="1031"/>
                </a:lnTo>
                <a:lnTo>
                  <a:pt x="803" y="1033"/>
                </a:lnTo>
                <a:lnTo>
                  <a:pt x="798" y="1035"/>
                </a:lnTo>
                <a:lnTo>
                  <a:pt x="798" y="1035"/>
                </a:lnTo>
                <a:lnTo>
                  <a:pt x="795" y="1036"/>
                </a:lnTo>
                <a:lnTo>
                  <a:pt x="793" y="1038"/>
                </a:lnTo>
                <a:lnTo>
                  <a:pt x="793" y="1040"/>
                </a:lnTo>
                <a:lnTo>
                  <a:pt x="793" y="1040"/>
                </a:lnTo>
                <a:lnTo>
                  <a:pt x="795" y="1042"/>
                </a:lnTo>
                <a:lnTo>
                  <a:pt x="796" y="1040"/>
                </a:lnTo>
                <a:lnTo>
                  <a:pt x="798" y="1039"/>
                </a:lnTo>
                <a:lnTo>
                  <a:pt x="798" y="1039"/>
                </a:lnTo>
                <a:lnTo>
                  <a:pt x="802" y="1042"/>
                </a:lnTo>
                <a:lnTo>
                  <a:pt x="809" y="1043"/>
                </a:lnTo>
                <a:lnTo>
                  <a:pt x="816" y="1045"/>
                </a:lnTo>
                <a:lnTo>
                  <a:pt x="824" y="1045"/>
                </a:lnTo>
                <a:lnTo>
                  <a:pt x="840" y="1043"/>
                </a:lnTo>
                <a:lnTo>
                  <a:pt x="855" y="1043"/>
                </a:lnTo>
                <a:lnTo>
                  <a:pt x="855" y="1043"/>
                </a:lnTo>
                <a:lnTo>
                  <a:pt x="867" y="1023"/>
                </a:lnTo>
                <a:lnTo>
                  <a:pt x="879" y="1005"/>
                </a:lnTo>
                <a:lnTo>
                  <a:pt x="906" y="967"/>
                </a:lnTo>
                <a:lnTo>
                  <a:pt x="933" y="931"/>
                </a:lnTo>
                <a:lnTo>
                  <a:pt x="959" y="898"/>
                </a:lnTo>
                <a:lnTo>
                  <a:pt x="959" y="898"/>
                </a:lnTo>
                <a:lnTo>
                  <a:pt x="954" y="898"/>
                </a:lnTo>
                <a:lnTo>
                  <a:pt x="948" y="901"/>
                </a:lnTo>
                <a:lnTo>
                  <a:pt x="948" y="901"/>
                </a:lnTo>
                <a:close/>
                <a:moveTo>
                  <a:pt x="2724" y="912"/>
                </a:moveTo>
                <a:lnTo>
                  <a:pt x="2724" y="912"/>
                </a:lnTo>
                <a:lnTo>
                  <a:pt x="2702" y="929"/>
                </a:lnTo>
                <a:lnTo>
                  <a:pt x="2679" y="946"/>
                </a:lnTo>
                <a:lnTo>
                  <a:pt x="2658" y="964"/>
                </a:lnTo>
                <a:lnTo>
                  <a:pt x="2639" y="983"/>
                </a:lnTo>
                <a:lnTo>
                  <a:pt x="2619" y="1002"/>
                </a:lnTo>
                <a:lnTo>
                  <a:pt x="2599" y="1023"/>
                </a:lnTo>
                <a:lnTo>
                  <a:pt x="2581" y="1046"/>
                </a:lnTo>
                <a:lnTo>
                  <a:pt x="2564" y="1068"/>
                </a:lnTo>
                <a:lnTo>
                  <a:pt x="2564" y="1068"/>
                </a:lnTo>
                <a:lnTo>
                  <a:pt x="2578" y="1068"/>
                </a:lnTo>
                <a:lnTo>
                  <a:pt x="2591" y="1070"/>
                </a:lnTo>
                <a:lnTo>
                  <a:pt x="2602" y="1068"/>
                </a:lnTo>
                <a:lnTo>
                  <a:pt x="2606" y="1067"/>
                </a:lnTo>
                <a:lnTo>
                  <a:pt x="2609" y="1064"/>
                </a:lnTo>
                <a:lnTo>
                  <a:pt x="2692" y="962"/>
                </a:lnTo>
                <a:lnTo>
                  <a:pt x="2692" y="962"/>
                </a:lnTo>
                <a:lnTo>
                  <a:pt x="2698" y="959"/>
                </a:lnTo>
                <a:lnTo>
                  <a:pt x="2703" y="953"/>
                </a:lnTo>
                <a:lnTo>
                  <a:pt x="2709" y="948"/>
                </a:lnTo>
                <a:lnTo>
                  <a:pt x="2714" y="941"/>
                </a:lnTo>
                <a:lnTo>
                  <a:pt x="2720" y="932"/>
                </a:lnTo>
                <a:lnTo>
                  <a:pt x="2724" y="924"/>
                </a:lnTo>
                <a:lnTo>
                  <a:pt x="2729" y="915"/>
                </a:lnTo>
                <a:lnTo>
                  <a:pt x="2730" y="907"/>
                </a:lnTo>
                <a:lnTo>
                  <a:pt x="2730" y="907"/>
                </a:lnTo>
                <a:lnTo>
                  <a:pt x="2724" y="912"/>
                </a:lnTo>
                <a:lnTo>
                  <a:pt x="2724" y="912"/>
                </a:lnTo>
                <a:close/>
                <a:moveTo>
                  <a:pt x="81" y="737"/>
                </a:moveTo>
                <a:lnTo>
                  <a:pt x="81" y="737"/>
                </a:lnTo>
                <a:lnTo>
                  <a:pt x="75" y="747"/>
                </a:lnTo>
                <a:lnTo>
                  <a:pt x="71" y="757"/>
                </a:lnTo>
                <a:lnTo>
                  <a:pt x="71" y="757"/>
                </a:lnTo>
                <a:lnTo>
                  <a:pt x="92" y="730"/>
                </a:lnTo>
                <a:lnTo>
                  <a:pt x="113" y="703"/>
                </a:lnTo>
                <a:lnTo>
                  <a:pt x="136" y="679"/>
                </a:lnTo>
                <a:lnTo>
                  <a:pt x="161" y="657"/>
                </a:lnTo>
                <a:lnTo>
                  <a:pt x="161" y="657"/>
                </a:lnTo>
                <a:lnTo>
                  <a:pt x="160" y="601"/>
                </a:lnTo>
                <a:lnTo>
                  <a:pt x="158" y="574"/>
                </a:lnTo>
                <a:lnTo>
                  <a:pt x="156" y="549"/>
                </a:lnTo>
                <a:lnTo>
                  <a:pt x="156" y="549"/>
                </a:lnTo>
                <a:lnTo>
                  <a:pt x="151" y="558"/>
                </a:lnTo>
                <a:lnTo>
                  <a:pt x="144" y="570"/>
                </a:lnTo>
                <a:lnTo>
                  <a:pt x="137" y="577"/>
                </a:lnTo>
                <a:lnTo>
                  <a:pt x="136" y="578"/>
                </a:lnTo>
                <a:lnTo>
                  <a:pt x="134" y="577"/>
                </a:lnTo>
                <a:lnTo>
                  <a:pt x="134" y="577"/>
                </a:lnTo>
                <a:lnTo>
                  <a:pt x="132" y="577"/>
                </a:lnTo>
                <a:lnTo>
                  <a:pt x="130" y="578"/>
                </a:lnTo>
                <a:lnTo>
                  <a:pt x="129" y="581"/>
                </a:lnTo>
                <a:lnTo>
                  <a:pt x="130" y="584"/>
                </a:lnTo>
                <a:lnTo>
                  <a:pt x="130" y="589"/>
                </a:lnTo>
                <a:lnTo>
                  <a:pt x="130" y="589"/>
                </a:lnTo>
                <a:lnTo>
                  <a:pt x="101" y="636"/>
                </a:lnTo>
                <a:lnTo>
                  <a:pt x="87" y="661"/>
                </a:lnTo>
                <a:lnTo>
                  <a:pt x="73" y="686"/>
                </a:lnTo>
                <a:lnTo>
                  <a:pt x="73" y="686"/>
                </a:lnTo>
                <a:lnTo>
                  <a:pt x="87" y="668"/>
                </a:lnTo>
                <a:lnTo>
                  <a:pt x="101" y="653"/>
                </a:lnTo>
                <a:lnTo>
                  <a:pt x="130" y="622"/>
                </a:lnTo>
                <a:lnTo>
                  <a:pt x="130" y="622"/>
                </a:lnTo>
                <a:lnTo>
                  <a:pt x="136" y="616"/>
                </a:lnTo>
                <a:lnTo>
                  <a:pt x="141" y="612"/>
                </a:lnTo>
                <a:lnTo>
                  <a:pt x="146" y="610"/>
                </a:lnTo>
                <a:lnTo>
                  <a:pt x="148" y="610"/>
                </a:lnTo>
                <a:lnTo>
                  <a:pt x="151" y="610"/>
                </a:lnTo>
                <a:lnTo>
                  <a:pt x="156" y="613"/>
                </a:lnTo>
                <a:lnTo>
                  <a:pt x="112" y="683"/>
                </a:lnTo>
                <a:lnTo>
                  <a:pt x="112" y="683"/>
                </a:lnTo>
                <a:lnTo>
                  <a:pt x="111" y="682"/>
                </a:lnTo>
                <a:lnTo>
                  <a:pt x="112" y="679"/>
                </a:lnTo>
                <a:lnTo>
                  <a:pt x="113" y="675"/>
                </a:lnTo>
                <a:lnTo>
                  <a:pt x="113" y="672"/>
                </a:lnTo>
                <a:lnTo>
                  <a:pt x="94" y="706"/>
                </a:lnTo>
                <a:lnTo>
                  <a:pt x="94" y="707"/>
                </a:lnTo>
                <a:lnTo>
                  <a:pt x="92" y="712"/>
                </a:lnTo>
                <a:lnTo>
                  <a:pt x="89" y="713"/>
                </a:lnTo>
                <a:lnTo>
                  <a:pt x="89" y="713"/>
                </a:lnTo>
                <a:lnTo>
                  <a:pt x="84" y="717"/>
                </a:lnTo>
                <a:lnTo>
                  <a:pt x="82" y="720"/>
                </a:lnTo>
                <a:lnTo>
                  <a:pt x="84" y="723"/>
                </a:lnTo>
                <a:lnTo>
                  <a:pt x="85" y="723"/>
                </a:lnTo>
                <a:lnTo>
                  <a:pt x="85" y="723"/>
                </a:lnTo>
                <a:lnTo>
                  <a:pt x="82" y="727"/>
                </a:lnTo>
                <a:lnTo>
                  <a:pt x="81" y="733"/>
                </a:lnTo>
                <a:lnTo>
                  <a:pt x="81" y="733"/>
                </a:lnTo>
                <a:lnTo>
                  <a:pt x="81" y="737"/>
                </a:lnTo>
                <a:lnTo>
                  <a:pt x="81" y="737"/>
                </a:lnTo>
                <a:close/>
                <a:moveTo>
                  <a:pt x="147" y="324"/>
                </a:moveTo>
                <a:lnTo>
                  <a:pt x="60" y="433"/>
                </a:lnTo>
                <a:lnTo>
                  <a:pt x="60" y="433"/>
                </a:lnTo>
                <a:lnTo>
                  <a:pt x="42" y="454"/>
                </a:lnTo>
                <a:lnTo>
                  <a:pt x="35" y="467"/>
                </a:lnTo>
                <a:lnTo>
                  <a:pt x="28" y="478"/>
                </a:lnTo>
                <a:lnTo>
                  <a:pt x="22" y="492"/>
                </a:lnTo>
                <a:lnTo>
                  <a:pt x="19" y="506"/>
                </a:lnTo>
                <a:lnTo>
                  <a:pt x="19" y="515"/>
                </a:lnTo>
                <a:lnTo>
                  <a:pt x="19" y="523"/>
                </a:lnTo>
                <a:lnTo>
                  <a:pt x="21" y="532"/>
                </a:lnTo>
                <a:lnTo>
                  <a:pt x="23" y="540"/>
                </a:lnTo>
                <a:lnTo>
                  <a:pt x="125" y="370"/>
                </a:lnTo>
                <a:lnTo>
                  <a:pt x="125" y="370"/>
                </a:lnTo>
                <a:lnTo>
                  <a:pt x="130" y="360"/>
                </a:lnTo>
                <a:lnTo>
                  <a:pt x="139" y="349"/>
                </a:lnTo>
                <a:lnTo>
                  <a:pt x="143" y="342"/>
                </a:lnTo>
                <a:lnTo>
                  <a:pt x="146" y="336"/>
                </a:lnTo>
                <a:lnTo>
                  <a:pt x="148" y="331"/>
                </a:lnTo>
                <a:lnTo>
                  <a:pt x="147" y="324"/>
                </a:lnTo>
                <a:lnTo>
                  <a:pt x="147" y="324"/>
                </a:lnTo>
                <a:close/>
                <a:moveTo>
                  <a:pt x="883" y="898"/>
                </a:moveTo>
                <a:lnTo>
                  <a:pt x="883" y="898"/>
                </a:lnTo>
                <a:lnTo>
                  <a:pt x="844" y="929"/>
                </a:lnTo>
                <a:lnTo>
                  <a:pt x="824" y="946"/>
                </a:lnTo>
                <a:lnTo>
                  <a:pt x="805" y="963"/>
                </a:lnTo>
                <a:lnTo>
                  <a:pt x="788" y="981"/>
                </a:lnTo>
                <a:lnTo>
                  <a:pt x="771" y="1001"/>
                </a:lnTo>
                <a:lnTo>
                  <a:pt x="756" y="1021"/>
                </a:lnTo>
                <a:lnTo>
                  <a:pt x="742" y="1043"/>
                </a:lnTo>
                <a:lnTo>
                  <a:pt x="775" y="1045"/>
                </a:lnTo>
                <a:lnTo>
                  <a:pt x="775" y="1045"/>
                </a:lnTo>
                <a:lnTo>
                  <a:pt x="782" y="1033"/>
                </a:lnTo>
                <a:lnTo>
                  <a:pt x="789" y="1022"/>
                </a:lnTo>
                <a:lnTo>
                  <a:pt x="799" y="1011"/>
                </a:lnTo>
                <a:lnTo>
                  <a:pt x="809" y="1002"/>
                </a:lnTo>
                <a:lnTo>
                  <a:pt x="809" y="1000"/>
                </a:lnTo>
                <a:lnTo>
                  <a:pt x="809" y="1000"/>
                </a:lnTo>
                <a:lnTo>
                  <a:pt x="829" y="976"/>
                </a:lnTo>
                <a:lnTo>
                  <a:pt x="850" y="952"/>
                </a:lnTo>
                <a:lnTo>
                  <a:pt x="868" y="925"/>
                </a:lnTo>
                <a:lnTo>
                  <a:pt x="883" y="898"/>
                </a:lnTo>
                <a:lnTo>
                  <a:pt x="883" y="898"/>
                </a:lnTo>
                <a:close/>
                <a:moveTo>
                  <a:pt x="25" y="554"/>
                </a:moveTo>
                <a:lnTo>
                  <a:pt x="25" y="554"/>
                </a:lnTo>
                <a:lnTo>
                  <a:pt x="23" y="558"/>
                </a:lnTo>
                <a:lnTo>
                  <a:pt x="22" y="564"/>
                </a:lnTo>
                <a:lnTo>
                  <a:pt x="22" y="577"/>
                </a:lnTo>
                <a:lnTo>
                  <a:pt x="22" y="603"/>
                </a:lnTo>
                <a:lnTo>
                  <a:pt x="22" y="603"/>
                </a:lnTo>
                <a:lnTo>
                  <a:pt x="39" y="579"/>
                </a:lnTo>
                <a:lnTo>
                  <a:pt x="56" y="554"/>
                </a:lnTo>
                <a:lnTo>
                  <a:pt x="88" y="502"/>
                </a:lnTo>
                <a:lnTo>
                  <a:pt x="119" y="449"/>
                </a:lnTo>
                <a:lnTo>
                  <a:pt x="151" y="398"/>
                </a:lnTo>
                <a:lnTo>
                  <a:pt x="151" y="398"/>
                </a:lnTo>
                <a:lnTo>
                  <a:pt x="133" y="415"/>
                </a:lnTo>
                <a:lnTo>
                  <a:pt x="116" y="433"/>
                </a:lnTo>
                <a:lnTo>
                  <a:pt x="99" y="452"/>
                </a:lnTo>
                <a:lnTo>
                  <a:pt x="82" y="471"/>
                </a:lnTo>
                <a:lnTo>
                  <a:pt x="67" y="491"/>
                </a:lnTo>
                <a:lnTo>
                  <a:pt x="53" y="512"/>
                </a:lnTo>
                <a:lnTo>
                  <a:pt x="39" y="533"/>
                </a:lnTo>
                <a:lnTo>
                  <a:pt x="25" y="554"/>
                </a:lnTo>
                <a:lnTo>
                  <a:pt x="25" y="554"/>
                </a:lnTo>
                <a:close/>
                <a:moveTo>
                  <a:pt x="527" y="1033"/>
                </a:moveTo>
                <a:lnTo>
                  <a:pt x="527" y="1033"/>
                </a:lnTo>
                <a:lnTo>
                  <a:pt x="549" y="1038"/>
                </a:lnTo>
                <a:lnTo>
                  <a:pt x="560" y="1038"/>
                </a:lnTo>
                <a:lnTo>
                  <a:pt x="564" y="1038"/>
                </a:lnTo>
                <a:lnTo>
                  <a:pt x="566" y="1035"/>
                </a:lnTo>
                <a:lnTo>
                  <a:pt x="566" y="1035"/>
                </a:lnTo>
                <a:lnTo>
                  <a:pt x="576" y="1022"/>
                </a:lnTo>
                <a:lnTo>
                  <a:pt x="584" y="1009"/>
                </a:lnTo>
                <a:lnTo>
                  <a:pt x="605" y="987"/>
                </a:lnTo>
                <a:lnTo>
                  <a:pt x="626" y="964"/>
                </a:lnTo>
                <a:lnTo>
                  <a:pt x="636" y="952"/>
                </a:lnTo>
                <a:lnTo>
                  <a:pt x="645" y="939"/>
                </a:lnTo>
                <a:lnTo>
                  <a:pt x="645" y="939"/>
                </a:lnTo>
                <a:lnTo>
                  <a:pt x="652" y="929"/>
                </a:lnTo>
                <a:lnTo>
                  <a:pt x="659" y="922"/>
                </a:lnTo>
                <a:lnTo>
                  <a:pt x="666" y="915"/>
                </a:lnTo>
                <a:lnTo>
                  <a:pt x="668" y="911"/>
                </a:lnTo>
                <a:lnTo>
                  <a:pt x="670" y="904"/>
                </a:lnTo>
                <a:lnTo>
                  <a:pt x="670" y="904"/>
                </a:lnTo>
                <a:lnTo>
                  <a:pt x="654" y="914"/>
                </a:lnTo>
                <a:lnTo>
                  <a:pt x="639" y="925"/>
                </a:lnTo>
                <a:lnTo>
                  <a:pt x="609" y="948"/>
                </a:lnTo>
                <a:lnTo>
                  <a:pt x="581" y="973"/>
                </a:lnTo>
                <a:lnTo>
                  <a:pt x="555" y="998"/>
                </a:lnTo>
                <a:lnTo>
                  <a:pt x="555" y="998"/>
                </a:lnTo>
                <a:lnTo>
                  <a:pt x="550" y="998"/>
                </a:lnTo>
                <a:lnTo>
                  <a:pt x="546" y="1001"/>
                </a:lnTo>
                <a:lnTo>
                  <a:pt x="543" y="1005"/>
                </a:lnTo>
                <a:lnTo>
                  <a:pt x="539" y="1011"/>
                </a:lnTo>
                <a:lnTo>
                  <a:pt x="527" y="1033"/>
                </a:lnTo>
                <a:lnTo>
                  <a:pt x="527" y="1033"/>
                </a:lnTo>
                <a:close/>
                <a:moveTo>
                  <a:pt x="1916" y="949"/>
                </a:moveTo>
                <a:lnTo>
                  <a:pt x="1916" y="949"/>
                </a:lnTo>
                <a:lnTo>
                  <a:pt x="1915" y="955"/>
                </a:lnTo>
                <a:lnTo>
                  <a:pt x="1913" y="959"/>
                </a:lnTo>
                <a:lnTo>
                  <a:pt x="1906" y="969"/>
                </a:lnTo>
                <a:lnTo>
                  <a:pt x="1906" y="969"/>
                </a:lnTo>
                <a:lnTo>
                  <a:pt x="1888" y="993"/>
                </a:lnTo>
                <a:lnTo>
                  <a:pt x="1870" y="1016"/>
                </a:lnTo>
                <a:lnTo>
                  <a:pt x="1852" y="1043"/>
                </a:lnTo>
                <a:lnTo>
                  <a:pt x="1835" y="1071"/>
                </a:lnTo>
                <a:lnTo>
                  <a:pt x="1835" y="1071"/>
                </a:lnTo>
                <a:lnTo>
                  <a:pt x="1839" y="1070"/>
                </a:lnTo>
                <a:lnTo>
                  <a:pt x="1842" y="1067"/>
                </a:lnTo>
                <a:lnTo>
                  <a:pt x="1843" y="1063"/>
                </a:lnTo>
                <a:lnTo>
                  <a:pt x="1843" y="1063"/>
                </a:lnTo>
                <a:lnTo>
                  <a:pt x="1861" y="1040"/>
                </a:lnTo>
                <a:lnTo>
                  <a:pt x="1880" y="1019"/>
                </a:lnTo>
                <a:lnTo>
                  <a:pt x="1919" y="979"/>
                </a:lnTo>
                <a:lnTo>
                  <a:pt x="1961" y="941"/>
                </a:lnTo>
                <a:lnTo>
                  <a:pt x="2002" y="903"/>
                </a:lnTo>
                <a:lnTo>
                  <a:pt x="1951" y="903"/>
                </a:lnTo>
                <a:lnTo>
                  <a:pt x="1951" y="903"/>
                </a:lnTo>
                <a:lnTo>
                  <a:pt x="1943" y="915"/>
                </a:lnTo>
                <a:lnTo>
                  <a:pt x="1932" y="927"/>
                </a:lnTo>
                <a:lnTo>
                  <a:pt x="1920" y="938"/>
                </a:lnTo>
                <a:lnTo>
                  <a:pt x="1909" y="949"/>
                </a:lnTo>
                <a:lnTo>
                  <a:pt x="1916" y="949"/>
                </a:lnTo>
                <a:close/>
                <a:moveTo>
                  <a:pt x="144" y="488"/>
                </a:moveTo>
                <a:lnTo>
                  <a:pt x="144" y="488"/>
                </a:lnTo>
                <a:lnTo>
                  <a:pt x="129" y="504"/>
                </a:lnTo>
                <a:lnTo>
                  <a:pt x="113" y="519"/>
                </a:lnTo>
                <a:lnTo>
                  <a:pt x="85" y="550"/>
                </a:lnTo>
                <a:lnTo>
                  <a:pt x="59" y="584"/>
                </a:lnTo>
                <a:lnTo>
                  <a:pt x="33" y="619"/>
                </a:lnTo>
                <a:lnTo>
                  <a:pt x="33" y="619"/>
                </a:lnTo>
                <a:lnTo>
                  <a:pt x="29" y="626"/>
                </a:lnTo>
                <a:lnTo>
                  <a:pt x="26" y="631"/>
                </a:lnTo>
                <a:lnTo>
                  <a:pt x="23" y="645"/>
                </a:lnTo>
                <a:lnTo>
                  <a:pt x="22" y="662"/>
                </a:lnTo>
                <a:lnTo>
                  <a:pt x="18" y="681"/>
                </a:lnTo>
                <a:lnTo>
                  <a:pt x="18" y="681"/>
                </a:lnTo>
                <a:lnTo>
                  <a:pt x="64" y="620"/>
                </a:lnTo>
                <a:lnTo>
                  <a:pt x="85" y="589"/>
                </a:lnTo>
                <a:lnTo>
                  <a:pt x="94" y="574"/>
                </a:lnTo>
                <a:lnTo>
                  <a:pt x="102" y="557"/>
                </a:lnTo>
                <a:lnTo>
                  <a:pt x="102" y="557"/>
                </a:lnTo>
                <a:lnTo>
                  <a:pt x="125" y="523"/>
                </a:lnTo>
                <a:lnTo>
                  <a:pt x="134" y="506"/>
                </a:lnTo>
                <a:lnTo>
                  <a:pt x="144" y="488"/>
                </a:lnTo>
                <a:lnTo>
                  <a:pt x="144" y="488"/>
                </a:lnTo>
                <a:close/>
                <a:moveTo>
                  <a:pt x="871" y="1045"/>
                </a:moveTo>
                <a:lnTo>
                  <a:pt x="871" y="1045"/>
                </a:lnTo>
                <a:lnTo>
                  <a:pt x="909" y="1001"/>
                </a:lnTo>
                <a:lnTo>
                  <a:pt x="948" y="959"/>
                </a:lnTo>
                <a:lnTo>
                  <a:pt x="990" y="918"/>
                </a:lnTo>
                <a:lnTo>
                  <a:pt x="1032" y="880"/>
                </a:lnTo>
                <a:lnTo>
                  <a:pt x="1032" y="880"/>
                </a:lnTo>
                <a:lnTo>
                  <a:pt x="1023" y="877"/>
                </a:lnTo>
                <a:lnTo>
                  <a:pt x="1010" y="876"/>
                </a:lnTo>
                <a:lnTo>
                  <a:pt x="1004" y="876"/>
                </a:lnTo>
                <a:lnTo>
                  <a:pt x="999" y="877"/>
                </a:lnTo>
                <a:lnTo>
                  <a:pt x="994" y="879"/>
                </a:lnTo>
                <a:lnTo>
                  <a:pt x="990" y="882"/>
                </a:lnTo>
                <a:lnTo>
                  <a:pt x="990" y="882"/>
                </a:lnTo>
                <a:lnTo>
                  <a:pt x="958" y="921"/>
                </a:lnTo>
                <a:lnTo>
                  <a:pt x="927" y="960"/>
                </a:lnTo>
                <a:lnTo>
                  <a:pt x="897" y="1002"/>
                </a:lnTo>
                <a:lnTo>
                  <a:pt x="883" y="1023"/>
                </a:lnTo>
                <a:lnTo>
                  <a:pt x="871" y="1045"/>
                </a:lnTo>
                <a:lnTo>
                  <a:pt x="871" y="1045"/>
                </a:lnTo>
                <a:close/>
                <a:moveTo>
                  <a:pt x="638" y="1032"/>
                </a:moveTo>
                <a:lnTo>
                  <a:pt x="638" y="1032"/>
                </a:lnTo>
                <a:lnTo>
                  <a:pt x="643" y="1031"/>
                </a:lnTo>
                <a:lnTo>
                  <a:pt x="647" y="1026"/>
                </a:lnTo>
                <a:lnTo>
                  <a:pt x="654" y="1016"/>
                </a:lnTo>
                <a:lnTo>
                  <a:pt x="661" y="1007"/>
                </a:lnTo>
                <a:lnTo>
                  <a:pt x="670" y="995"/>
                </a:lnTo>
                <a:lnTo>
                  <a:pt x="670" y="993"/>
                </a:lnTo>
                <a:lnTo>
                  <a:pt x="670" y="993"/>
                </a:lnTo>
                <a:lnTo>
                  <a:pt x="675" y="983"/>
                </a:lnTo>
                <a:lnTo>
                  <a:pt x="678" y="979"/>
                </a:lnTo>
                <a:lnTo>
                  <a:pt x="682" y="976"/>
                </a:lnTo>
                <a:lnTo>
                  <a:pt x="685" y="973"/>
                </a:lnTo>
                <a:lnTo>
                  <a:pt x="685" y="973"/>
                </a:lnTo>
                <a:lnTo>
                  <a:pt x="690" y="966"/>
                </a:lnTo>
                <a:lnTo>
                  <a:pt x="695" y="959"/>
                </a:lnTo>
                <a:lnTo>
                  <a:pt x="706" y="946"/>
                </a:lnTo>
                <a:lnTo>
                  <a:pt x="718" y="932"/>
                </a:lnTo>
                <a:lnTo>
                  <a:pt x="722" y="924"/>
                </a:lnTo>
                <a:lnTo>
                  <a:pt x="725" y="915"/>
                </a:lnTo>
                <a:lnTo>
                  <a:pt x="725" y="915"/>
                </a:lnTo>
                <a:lnTo>
                  <a:pt x="698" y="934"/>
                </a:lnTo>
                <a:lnTo>
                  <a:pt x="673" y="953"/>
                </a:lnTo>
                <a:lnTo>
                  <a:pt x="650" y="976"/>
                </a:lnTo>
                <a:lnTo>
                  <a:pt x="629" y="998"/>
                </a:lnTo>
                <a:lnTo>
                  <a:pt x="629" y="998"/>
                </a:lnTo>
                <a:lnTo>
                  <a:pt x="628" y="1000"/>
                </a:lnTo>
                <a:lnTo>
                  <a:pt x="628" y="998"/>
                </a:lnTo>
                <a:lnTo>
                  <a:pt x="629" y="994"/>
                </a:lnTo>
                <a:lnTo>
                  <a:pt x="629" y="993"/>
                </a:lnTo>
                <a:lnTo>
                  <a:pt x="629" y="991"/>
                </a:lnTo>
                <a:lnTo>
                  <a:pt x="626" y="991"/>
                </a:lnTo>
                <a:lnTo>
                  <a:pt x="623" y="995"/>
                </a:lnTo>
                <a:lnTo>
                  <a:pt x="623" y="995"/>
                </a:lnTo>
                <a:lnTo>
                  <a:pt x="616" y="1005"/>
                </a:lnTo>
                <a:lnTo>
                  <a:pt x="611" y="1015"/>
                </a:lnTo>
                <a:lnTo>
                  <a:pt x="604" y="1025"/>
                </a:lnTo>
                <a:lnTo>
                  <a:pt x="597" y="1033"/>
                </a:lnTo>
                <a:lnTo>
                  <a:pt x="597" y="1033"/>
                </a:lnTo>
                <a:lnTo>
                  <a:pt x="602" y="1036"/>
                </a:lnTo>
                <a:lnTo>
                  <a:pt x="607" y="1038"/>
                </a:lnTo>
                <a:lnTo>
                  <a:pt x="616" y="1038"/>
                </a:lnTo>
                <a:lnTo>
                  <a:pt x="628" y="1036"/>
                </a:lnTo>
                <a:lnTo>
                  <a:pt x="638" y="1032"/>
                </a:lnTo>
                <a:lnTo>
                  <a:pt x="638" y="1032"/>
                </a:lnTo>
                <a:close/>
                <a:moveTo>
                  <a:pt x="50" y="891"/>
                </a:moveTo>
                <a:lnTo>
                  <a:pt x="50" y="891"/>
                </a:lnTo>
                <a:lnTo>
                  <a:pt x="53" y="893"/>
                </a:lnTo>
                <a:lnTo>
                  <a:pt x="53" y="894"/>
                </a:lnTo>
                <a:lnTo>
                  <a:pt x="54" y="896"/>
                </a:lnTo>
                <a:lnTo>
                  <a:pt x="53" y="897"/>
                </a:lnTo>
                <a:lnTo>
                  <a:pt x="50" y="898"/>
                </a:lnTo>
                <a:lnTo>
                  <a:pt x="46" y="898"/>
                </a:lnTo>
                <a:lnTo>
                  <a:pt x="54" y="908"/>
                </a:lnTo>
                <a:lnTo>
                  <a:pt x="94" y="849"/>
                </a:lnTo>
                <a:lnTo>
                  <a:pt x="94" y="849"/>
                </a:lnTo>
                <a:lnTo>
                  <a:pt x="123" y="806"/>
                </a:lnTo>
                <a:lnTo>
                  <a:pt x="139" y="782"/>
                </a:lnTo>
                <a:lnTo>
                  <a:pt x="144" y="771"/>
                </a:lnTo>
                <a:lnTo>
                  <a:pt x="150" y="759"/>
                </a:lnTo>
                <a:lnTo>
                  <a:pt x="150" y="759"/>
                </a:lnTo>
                <a:lnTo>
                  <a:pt x="122" y="783"/>
                </a:lnTo>
                <a:lnTo>
                  <a:pt x="95" y="807"/>
                </a:lnTo>
                <a:lnTo>
                  <a:pt x="70" y="834"/>
                </a:lnTo>
                <a:lnTo>
                  <a:pt x="49" y="860"/>
                </a:lnTo>
                <a:lnTo>
                  <a:pt x="49" y="860"/>
                </a:lnTo>
                <a:lnTo>
                  <a:pt x="50" y="860"/>
                </a:lnTo>
                <a:lnTo>
                  <a:pt x="50" y="863"/>
                </a:lnTo>
                <a:lnTo>
                  <a:pt x="47" y="872"/>
                </a:lnTo>
                <a:lnTo>
                  <a:pt x="45" y="880"/>
                </a:lnTo>
                <a:lnTo>
                  <a:pt x="45" y="886"/>
                </a:lnTo>
                <a:lnTo>
                  <a:pt x="46" y="889"/>
                </a:lnTo>
                <a:lnTo>
                  <a:pt x="46" y="889"/>
                </a:lnTo>
                <a:lnTo>
                  <a:pt x="50" y="891"/>
                </a:lnTo>
                <a:lnTo>
                  <a:pt x="50" y="891"/>
                </a:lnTo>
                <a:close/>
                <a:moveTo>
                  <a:pt x="101" y="943"/>
                </a:moveTo>
                <a:lnTo>
                  <a:pt x="101" y="943"/>
                </a:lnTo>
                <a:lnTo>
                  <a:pt x="104" y="952"/>
                </a:lnTo>
                <a:lnTo>
                  <a:pt x="105" y="957"/>
                </a:lnTo>
                <a:lnTo>
                  <a:pt x="109" y="963"/>
                </a:lnTo>
                <a:lnTo>
                  <a:pt x="116" y="969"/>
                </a:lnTo>
                <a:lnTo>
                  <a:pt x="116" y="969"/>
                </a:lnTo>
                <a:lnTo>
                  <a:pt x="119" y="969"/>
                </a:lnTo>
                <a:lnTo>
                  <a:pt x="123" y="969"/>
                </a:lnTo>
                <a:lnTo>
                  <a:pt x="126" y="966"/>
                </a:lnTo>
                <a:lnTo>
                  <a:pt x="129" y="963"/>
                </a:lnTo>
                <a:lnTo>
                  <a:pt x="129" y="963"/>
                </a:lnTo>
                <a:lnTo>
                  <a:pt x="167" y="904"/>
                </a:lnTo>
                <a:lnTo>
                  <a:pt x="185" y="875"/>
                </a:lnTo>
                <a:lnTo>
                  <a:pt x="206" y="846"/>
                </a:lnTo>
                <a:lnTo>
                  <a:pt x="206" y="846"/>
                </a:lnTo>
                <a:lnTo>
                  <a:pt x="209" y="846"/>
                </a:lnTo>
                <a:lnTo>
                  <a:pt x="212" y="846"/>
                </a:lnTo>
                <a:lnTo>
                  <a:pt x="215" y="845"/>
                </a:lnTo>
                <a:lnTo>
                  <a:pt x="216" y="842"/>
                </a:lnTo>
                <a:lnTo>
                  <a:pt x="216" y="842"/>
                </a:lnTo>
                <a:lnTo>
                  <a:pt x="212" y="844"/>
                </a:lnTo>
                <a:lnTo>
                  <a:pt x="209" y="844"/>
                </a:lnTo>
                <a:lnTo>
                  <a:pt x="209" y="842"/>
                </a:lnTo>
                <a:lnTo>
                  <a:pt x="212" y="839"/>
                </a:lnTo>
                <a:lnTo>
                  <a:pt x="212" y="839"/>
                </a:lnTo>
                <a:lnTo>
                  <a:pt x="213" y="838"/>
                </a:lnTo>
                <a:lnTo>
                  <a:pt x="215" y="835"/>
                </a:lnTo>
                <a:lnTo>
                  <a:pt x="215" y="828"/>
                </a:lnTo>
                <a:lnTo>
                  <a:pt x="215" y="828"/>
                </a:lnTo>
                <a:lnTo>
                  <a:pt x="184" y="855"/>
                </a:lnTo>
                <a:lnTo>
                  <a:pt x="154" y="883"/>
                </a:lnTo>
                <a:lnTo>
                  <a:pt x="126" y="912"/>
                </a:lnTo>
                <a:lnTo>
                  <a:pt x="101" y="943"/>
                </a:lnTo>
                <a:lnTo>
                  <a:pt x="101" y="943"/>
                </a:lnTo>
                <a:close/>
                <a:moveTo>
                  <a:pt x="2304" y="1023"/>
                </a:moveTo>
                <a:lnTo>
                  <a:pt x="2446" y="908"/>
                </a:lnTo>
                <a:lnTo>
                  <a:pt x="2446" y="908"/>
                </a:lnTo>
                <a:lnTo>
                  <a:pt x="2410" y="910"/>
                </a:lnTo>
                <a:lnTo>
                  <a:pt x="2393" y="911"/>
                </a:lnTo>
                <a:lnTo>
                  <a:pt x="2377" y="910"/>
                </a:lnTo>
                <a:lnTo>
                  <a:pt x="2377" y="910"/>
                </a:lnTo>
                <a:lnTo>
                  <a:pt x="2360" y="939"/>
                </a:lnTo>
                <a:lnTo>
                  <a:pt x="2342" y="967"/>
                </a:lnTo>
                <a:lnTo>
                  <a:pt x="2304" y="1023"/>
                </a:lnTo>
                <a:lnTo>
                  <a:pt x="2304" y="1023"/>
                </a:lnTo>
                <a:close/>
                <a:moveTo>
                  <a:pt x="583" y="924"/>
                </a:moveTo>
                <a:lnTo>
                  <a:pt x="583" y="924"/>
                </a:lnTo>
                <a:lnTo>
                  <a:pt x="580" y="928"/>
                </a:lnTo>
                <a:lnTo>
                  <a:pt x="576" y="929"/>
                </a:lnTo>
                <a:lnTo>
                  <a:pt x="573" y="928"/>
                </a:lnTo>
                <a:lnTo>
                  <a:pt x="570" y="927"/>
                </a:lnTo>
                <a:lnTo>
                  <a:pt x="570" y="927"/>
                </a:lnTo>
                <a:lnTo>
                  <a:pt x="566" y="934"/>
                </a:lnTo>
                <a:lnTo>
                  <a:pt x="564" y="938"/>
                </a:lnTo>
                <a:lnTo>
                  <a:pt x="566" y="941"/>
                </a:lnTo>
                <a:lnTo>
                  <a:pt x="569" y="939"/>
                </a:lnTo>
                <a:lnTo>
                  <a:pt x="569" y="939"/>
                </a:lnTo>
                <a:lnTo>
                  <a:pt x="536" y="983"/>
                </a:lnTo>
                <a:lnTo>
                  <a:pt x="519" y="1005"/>
                </a:lnTo>
                <a:lnTo>
                  <a:pt x="505" y="1029"/>
                </a:lnTo>
                <a:lnTo>
                  <a:pt x="505" y="1029"/>
                </a:lnTo>
                <a:lnTo>
                  <a:pt x="508" y="1029"/>
                </a:lnTo>
                <a:lnTo>
                  <a:pt x="512" y="1029"/>
                </a:lnTo>
                <a:lnTo>
                  <a:pt x="515" y="1026"/>
                </a:lnTo>
                <a:lnTo>
                  <a:pt x="515" y="1025"/>
                </a:lnTo>
                <a:lnTo>
                  <a:pt x="515" y="1022"/>
                </a:lnTo>
                <a:lnTo>
                  <a:pt x="515" y="1022"/>
                </a:lnTo>
                <a:lnTo>
                  <a:pt x="548" y="990"/>
                </a:lnTo>
                <a:lnTo>
                  <a:pt x="581" y="959"/>
                </a:lnTo>
                <a:lnTo>
                  <a:pt x="616" y="928"/>
                </a:lnTo>
                <a:lnTo>
                  <a:pt x="635" y="914"/>
                </a:lnTo>
                <a:lnTo>
                  <a:pt x="653" y="901"/>
                </a:lnTo>
                <a:lnTo>
                  <a:pt x="600" y="898"/>
                </a:lnTo>
                <a:lnTo>
                  <a:pt x="600" y="898"/>
                </a:lnTo>
                <a:lnTo>
                  <a:pt x="595" y="904"/>
                </a:lnTo>
                <a:lnTo>
                  <a:pt x="591" y="911"/>
                </a:lnTo>
                <a:lnTo>
                  <a:pt x="586" y="917"/>
                </a:lnTo>
                <a:lnTo>
                  <a:pt x="583" y="924"/>
                </a:lnTo>
                <a:lnTo>
                  <a:pt x="583" y="924"/>
                </a:lnTo>
                <a:close/>
                <a:moveTo>
                  <a:pt x="140" y="863"/>
                </a:moveTo>
                <a:lnTo>
                  <a:pt x="144" y="862"/>
                </a:lnTo>
                <a:lnTo>
                  <a:pt x="144" y="862"/>
                </a:lnTo>
                <a:lnTo>
                  <a:pt x="151" y="855"/>
                </a:lnTo>
                <a:lnTo>
                  <a:pt x="153" y="853"/>
                </a:lnTo>
                <a:lnTo>
                  <a:pt x="151" y="853"/>
                </a:lnTo>
                <a:lnTo>
                  <a:pt x="144" y="856"/>
                </a:lnTo>
                <a:lnTo>
                  <a:pt x="144" y="856"/>
                </a:lnTo>
                <a:lnTo>
                  <a:pt x="153" y="841"/>
                </a:lnTo>
                <a:lnTo>
                  <a:pt x="164" y="827"/>
                </a:lnTo>
                <a:lnTo>
                  <a:pt x="175" y="811"/>
                </a:lnTo>
                <a:lnTo>
                  <a:pt x="179" y="804"/>
                </a:lnTo>
                <a:lnTo>
                  <a:pt x="184" y="796"/>
                </a:lnTo>
                <a:lnTo>
                  <a:pt x="184" y="796"/>
                </a:lnTo>
                <a:lnTo>
                  <a:pt x="156" y="824"/>
                </a:lnTo>
                <a:lnTo>
                  <a:pt x="129" y="852"/>
                </a:lnTo>
                <a:lnTo>
                  <a:pt x="80" y="908"/>
                </a:lnTo>
                <a:lnTo>
                  <a:pt x="80" y="908"/>
                </a:lnTo>
                <a:lnTo>
                  <a:pt x="71" y="915"/>
                </a:lnTo>
                <a:lnTo>
                  <a:pt x="70" y="915"/>
                </a:lnTo>
                <a:lnTo>
                  <a:pt x="71" y="914"/>
                </a:lnTo>
                <a:lnTo>
                  <a:pt x="71" y="914"/>
                </a:lnTo>
                <a:lnTo>
                  <a:pt x="66" y="918"/>
                </a:lnTo>
                <a:lnTo>
                  <a:pt x="64" y="922"/>
                </a:lnTo>
                <a:lnTo>
                  <a:pt x="64" y="927"/>
                </a:lnTo>
                <a:lnTo>
                  <a:pt x="66" y="931"/>
                </a:lnTo>
                <a:lnTo>
                  <a:pt x="68" y="935"/>
                </a:lnTo>
                <a:lnTo>
                  <a:pt x="73" y="939"/>
                </a:lnTo>
                <a:lnTo>
                  <a:pt x="84" y="948"/>
                </a:lnTo>
                <a:lnTo>
                  <a:pt x="137" y="865"/>
                </a:lnTo>
                <a:lnTo>
                  <a:pt x="140" y="863"/>
                </a:lnTo>
                <a:close/>
                <a:moveTo>
                  <a:pt x="1419" y="903"/>
                </a:moveTo>
                <a:lnTo>
                  <a:pt x="1354" y="997"/>
                </a:lnTo>
                <a:lnTo>
                  <a:pt x="1354" y="997"/>
                </a:lnTo>
                <a:lnTo>
                  <a:pt x="1387" y="967"/>
                </a:lnTo>
                <a:lnTo>
                  <a:pt x="1420" y="938"/>
                </a:lnTo>
                <a:lnTo>
                  <a:pt x="1438" y="922"/>
                </a:lnTo>
                <a:lnTo>
                  <a:pt x="1455" y="910"/>
                </a:lnTo>
                <a:lnTo>
                  <a:pt x="1475" y="897"/>
                </a:lnTo>
                <a:lnTo>
                  <a:pt x="1495" y="884"/>
                </a:lnTo>
                <a:lnTo>
                  <a:pt x="1495" y="884"/>
                </a:lnTo>
                <a:lnTo>
                  <a:pt x="1479" y="887"/>
                </a:lnTo>
                <a:lnTo>
                  <a:pt x="1461" y="886"/>
                </a:lnTo>
                <a:lnTo>
                  <a:pt x="1444" y="886"/>
                </a:lnTo>
                <a:lnTo>
                  <a:pt x="1429" y="883"/>
                </a:lnTo>
                <a:lnTo>
                  <a:pt x="1429" y="883"/>
                </a:lnTo>
                <a:lnTo>
                  <a:pt x="1424" y="894"/>
                </a:lnTo>
                <a:lnTo>
                  <a:pt x="1419" y="903"/>
                </a:lnTo>
                <a:lnTo>
                  <a:pt x="1419" y="903"/>
                </a:lnTo>
                <a:close/>
                <a:moveTo>
                  <a:pt x="1075" y="1008"/>
                </a:moveTo>
                <a:lnTo>
                  <a:pt x="1075" y="1008"/>
                </a:lnTo>
                <a:lnTo>
                  <a:pt x="1075" y="1007"/>
                </a:lnTo>
                <a:lnTo>
                  <a:pt x="1076" y="1005"/>
                </a:lnTo>
                <a:lnTo>
                  <a:pt x="1079" y="1001"/>
                </a:lnTo>
                <a:lnTo>
                  <a:pt x="1080" y="1000"/>
                </a:lnTo>
                <a:lnTo>
                  <a:pt x="1079" y="998"/>
                </a:lnTo>
                <a:lnTo>
                  <a:pt x="1077" y="998"/>
                </a:lnTo>
                <a:lnTo>
                  <a:pt x="1077" y="998"/>
                </a:lnTo>
                <a:lnTo>
                  <a:pt x="1068" y="1008"/>
                </a:lnTo>
                <a:lnTo>
                  <a:pt x="1058" y="1021"/>
                </a:lnTo>
                <a:lnTo>
                  <a:pt x="1049" y="1033"/>
                </a:lnTo>
                <a:lnTo>
                  <a:pt x="1046" y="1040"/>
                </a:lnTo>
                <a:lnTo>
                  <a:pt x="1044" y="1047"/>
                </a:lnTo>
                <a:lnTo>
                  <a:pt x="1044" y="1047"/>
                </a:lnTo>
                <a:lnTo>
                  <a:pt x="1053" y="1050"/>
                </a:lnTo>
                <a:lnTo>
                  <a:pt x="1063" y="1050"/>
                </a:lnTo>
                <a:lnTo>
                  <a:pt x="1069" y="1050"/>
                </a:lnTo>
                <a:lnTo>
                  <a:pt x="1075" y="1047"/>
                </a:lnTo>
                <a:lnTo>
                  <a:pt x="1079" y="1045"/>
                </a:lnTo>
                <a:lnTo>
                  <a:pt x="1083" y="1039"/>
                </a:lnTo>
                <a:lnTo>
                  <a:pt x="1083" y="1039"/>
                </a:lnTo>
                <a:lnTo>
                  <a:pt x="1103" y="1008"/>
                </a:lnTo>
                <a:lnTo>
                  <a:pt x="1125" y="979"/>
                </a:lnTo>
                <a:lnTo>
                  <a:pt x="1169" y="920"/>
                </a:lnTo>
                <a:lnTo>
                  <a:pt x="1169" y="920"/>
                </a:lnTo>
                <a:lnTo>
                  <a:pt x="1148" y="936"/>
                </a:lnTo>
                <a:lnTo>
                  <a:pt x="1128" y="955"/>
                </a:lnTo>
                <a:lnTo>
                  <a:pt x="1110" y="974"/>
                </a:lnTo>
                <a:lnTo>
                  <a:pt x="1091" y="994"/>
                </a:lnTo>
                <a:lnTo>
                  <a:pt x="1091" y="994"/>
                </a:lnTo>
                <a:lnTo>
                  <a:pt x="1089" y="995"/>
                </a:lnTo>
                <a:lnTo>
                  <a:pt x="1086" y="995"/>
                </a:lnTo>
                <a:lnTo>
                  <a:pt x="1086" y="995"/>
                </a:lnTo>
                <a:lnTo>
                  <a:pt x="1084" y="1000"/>
                </a:lnTo>
                <a:lnTo>
                  <a:pt x="1082" y="1004"/>
                </a:lnTo>
                <a:lnTo>
                  <a:pt x="1075" y="1008"/>
                </a:lnTo>
                <a:lnTo>
                  <a:pt x="1073" y="1011"/>
                </a:lnTo>
                <a:lnTo>
                  <a:pt x="1075" y="1008"/>
                </a:lnTo>
                <a:close/>
                <a:moveTo>
                  <a:pt x="25" y="699"/>
                </a:moveTo>
                <a:lnTo>
                  <a:pt x="25" y="699"/>
                </a:lnTo>
                <a:lnTo>
                  <a:pt x="23" y="705"/>
                </a:lnTo>
                <a:lnTo>
                  <a:pt x="22" y="709"/>
                </a:lnTo>
                <a:lnTo>
                  <a:pt x="23" y="720"/>
                </a:lnTo>
                <a:lnTo>
                  <a:pt x="25" y="731"/>
                </a:lnTo>
                <a:lnTo>
                  <a:pt x="26" y="742"/>
                </a:lnTo>
                <a:lnTo>
                  <a:pt x="26" y="742"/>
                </a:lnTo>
                <a:lnTo>
                  <a:pt x="75" y="655"/>
                </a:lnTo>
                <a:lnTo>
                  <a:pt x="101" y="613"/>
                </a:lnTo>
                <a:lnTo>
                  <a:pt x="129" y="571"/>
                </a:lnTo>
                <a:lnTo>
                  <a:pt x="129" y="571"/>
                </a:lnTo>
                <a:lnTo>
                  <a:pt x="101" y="601"/>
                </a:lnTo>
                <a:lnTo>
                  <a:pt x="74" y="631"/>
                </a:lnTo>
                <a:lnTo>
                  <a:pt x="49" y="664"/>
                </a:lnTo>
                <a:lnTo>
                  <a:pt x="25" y="699"/>
                </a:lnTo>
                <a:lnTo>
                  <a:pt x="25" y="699"/>
                </a:lnTo>
                <a:close/>
                <a:moveTo>
                  <a:pt x="67" y="821"/>
                </a:moveTo>
                <a:lnTo>
                  <a:pt x="119" y="769"/>
                </a:lnTo>
                <a:lnTo>
                  <a:pt x="119" y="769"/>
                </a:lnTo>
                <a:lnTo>
                  <a:pt x="129" y="761"/>
                </a:lnTo>
                <a:lnTo>
                  <a:pt x="141" y="752"/>
                </a:lnTo>
                <a:lnTo>
                  <a:pt x="153" y="745"/>
                </a:lnTo>
                <a:lnTo>
                  <a:pt x="165" y="741"/>
                </a:lnTo>
                <a:lnTo>
                  <a:pt x="161" y="683"/>
                </a:lnTo>
                <a:lnTo>
                  <a:pt x="148" y="697"/>
                </a:lnTo>
                <a:lnTo>
                  <a:pt x="148" y="697"/>
                </a:lnTo>
                <a:lnTo>
                  <a:pt x="146" y="697"/>
                </a:lnTo>
                <a:lnTo>
                  <a:pt x="141" y="699"/>
                </a:lnTo>
                <a:lnTo>
                  <a:pt x="139" y="703"/>
                </a:lnTo>
                <a:lnTo>
                  <a:pt x="136" y="707"/>
                </a:lnTo>
                <a:lnTo>
                  <a:pt x="134" y="710"/>
                </a:lnTo>
                <a:lnTo>
                  <a:pt x="134" y="713"/>
                </a:lnTo>
                <a:lnTo>
                  <a:pt x="136" y="714"/>
                </a:lnTo>
                <a:lnTo>
                  <a:pt x="139" y="713"/>
                </a:lnTo>
                <a:lnTo>
                  <a:pt x="139" y="713"/>
                </a:lnTo>
                <a:lnTo>
                  <a:pt x="120" y="740"/>
                </a:lnTo>
                <a:lnTo>
                  <a:pt x="102" y="768"/>
                </a:lnTo>
                <a:lnTo>
                  <a:pt x="84" y="794"/>
                </a:lnTo>
                <a:lnTo>
                  <a:pt x="67" y="821"/>
                </a:lnTo>
                <a:lnTo>
                  <a:pt x="67" y="821"/>
                </a:lnTo>
                <a:close/>
                <a:moveTo>
                  <a:pt x="801" y="896"/>
                </a:moveTo>
                <a:lnTo>
                  <a:pt x="801" y="896"/>
                </a:lnTo>
                <a:lnTo>
                  <a:pt x="785" y="897"/>
                </a:lnTo>
                <a:lnTo>
                  <a:pt x="772" y="898"/>
                </a:lnTo>
                <a:lnTo>
                  <a:pt x="758" y="898"/>
                </a:lnTo>
                <a:lnTo>
                  <a:pt x="747" y="900"/>
                </a:lnTo>
                <a:lnTo>
                  <a:pt x="747" y="900"/>
                </a:lnTo>
                <a:lnTo>
                  <a:pt x="742" y="911"/>
                </a:lnTo>
                <a:lnTo>
                  <a:pt x="736" y="922"/>
                </a:lnTo>
                <a:lnTo>
                  <a:pt x="729" y="932"/>
                </a:lnTo>
                <a:lnTo>
                  <a:pt x="720" y="942"/>
                </a:lnTo>
                <a:lnTo>
                  <a:pt x="712" y="950"/>
                </a:lnTo>
                <a:lnTo>
                  <a:pt x="704" y="959"/>
                </a:lnTo>
                <a:lnTo>
                  <a:pt x="685" y="973"/>
                </a:lnTo>
                <a:lnTo>
                  <a:pt x="682" y="976"/>
                </a:lnTo>
                <a:lnTo>
                  <a:pt x="677" y="988"/>
                </a:lnTo>
                <a:lnTo>
                  <a:pt x="677" y="988"/>
                </a:lnTo>
                <a:lnTo>
                  <a:pt x="684" y="984"/>
                </a:lnTo>
                <a:lnTo>
                  <a:pt x="687" y="983"/>
                </a:lnTo>
                <a:lnTo>
                  <a:pt x="685" y="986"/>
                </a:lnTo>
                <a:lnTo>
                  <a:pt x="685" y="986"/>
                </a:lnTo>
                <a:lnTo>
                  <a:pt x="674" y="1001"/>
                </a:lnTo>
                <a:lnTo>
                  <a:pt x="668" y="1009"/>
                </a:lnTo>
                <a:lnTo>
                  <a:pt x="664" y="1019"/>
                </a:lnTo>
                <a:lnTo>
                  <a:pt x="664" y="1019"/>
                </a:lnTo>
                <a:lnTo>
                  <a:pt x="697" y="987"/>
                </a:lnTo>
                <a:lnTo>
                  <a:pt x="729" y="955"/>
                </a:lnTo>
                <a:lnTo>
                  <a:pt x="764" y="924"/>
                </a:lnTo>
                <a:lnTo>
                  <a:pt x="801" y="896"/>
                </a:lnTo>
                <a:lnTo>
                  <a:pt x="801" y="896"/>
                </a:lnTo>
                <a:close/>
                <a:moveTo>
                  <a:pt x="40" y="959"/>
                </a:moveTo>
                <a:lnTo>
                  <a:pt x="40" y="959"/>
                </a:lnTo>
                <a:lnTo>
                  <a:pt x="81" y="980"/>
                </a:lnTo>
                <a:lnTo>
                  <a:pt x="101" y="990"/>
                </a:lnTo>
                <a:lnTo>
                  <a:pt x="122" y="1000"/>
                </a:lnTo>
                <a:lnTo>
                  <a:pt x="146" y="1007"/>
                </a:lnTo>
                <a:lnTo>
                  <a:pt x="170" y="1012"/>
                </a:lnTo>
                <a:lnTo>
                  <a:pt x="196" y="1016"/>
                </a:lnTo>
                <a:lnTo>
                  <a:pt x="224" y="1016"/>
                </a:lnTo>
                <a:lnTo>
                  <a:pt x="224" y="1016"/>
                </a:lnTo>
                <a:lnTo>
                  <a:pt x="199" y="1014"/>
                </a:lnTo>
                <a:lnTo>
                  <a:pt x="174" y="1008"/>
                </a:lnTo>
                <a:lnTo>
                  <a:pt x="151" y="1001"/>
                </a:lnTo>
                <a:lnTo>
                  <a:pt x="129" y="993"/>
                </a:lnTo>
                <a:lnTo>
                  <a:pt x="108" y="983"/>
                </a:lnTo>
                <a:lnTo>
                  <a:pt x="88" y="973"/>
                </a:lnTo>
                <a:lnTo>
                  <a:pt x="50" y="949"/>
                </a:lnTo>
                <a:lnTo>
                  <a:pt x="50" y="949"/>
                </a:lnTo>
                <a:lnTo>
                  <a:pt x="37" y="920"/>
                </a:lnTo>
                <a:lnTo>
                  <a:pt x="29" y="903"/>
                </a:lnTo>
                <a:lnTo>
                  <a:pt x="25" y="897"/>
                </a:lnTo>
                <a:lnTo>
                  <a:pt x="21" y="893"/>
                </a:lnTo>
                <a:lnTo>
                  <a:pt x="21" y="893"/>
                </a:lnTo>
                <a:lnTo>
                  <a:pt x="25" y="911"/>
                </a:lnTo>
                <a:lnTo>
                  <a:pt x="29" y="928"/>
                </a:lnTo>
                <a:lnTo>
                  <a:pt x="35" y="945"/>
                </a:lnTo>
                <a:lnTo>
                  <a:pt x="40" y="959"/>
                </a:lnTo>
                <a:lnTo>
                  <a:pt x="40" y="959"/>
                </a:lnTo>
                <a:close/>
                <a:moveTo>
                  <a:pt x="26" y="783"/>
                </a:moveTo>
                <a:lnTo>
                  <a:pt x="26" y="783"/>
                </a:lnTo>
                <a:lnTo>
                  <a:pt x="25" y="789"/>
                </a:lnTo>
                <a:lnTo>
                  <a:pt x="25" y="796"/>
                </a:lnTo>
                <a:lnTo>
                  <a:pt x="26" y="801"/>
                </a:lnTo>
                <a:lnTo>
                  <a:pt x="28" y="804"/>
                </a:lnTo>
                <a:lnTo>
                  <a:pt x="32" y="807"/>
                </a:lnTo>
                <a:lnTo>
                  <a:pt x="32" y="807"/>
                </a:lnTo>
                <a:lnTo>
                  <a:pt x="52" y="766"/>
                </a:lnTo>
                <a:lnTo>
                  <a:pt x="73" y="726"/>
                </a:lnTo>
                <a:lnTo>
                  <a:pt x="95" y="688"/>
                </a:lnTo>
                <a:lnTo>
                  <a:pt x="119" y="651"/>
                </a:lnTo>
                <a:lnTo>
                  <a:pt x="119" y="651"/>
                </a:lnTo>
                <a:lnTo>
                  <a:pt x="92" y="681"/>
                </a:lnTo>
                <a:lnTo>
                  <a:pt x="78" y="695"/>
                </a:lnTo>
                <a:lnTo>
                  <a:pt x="66" y="710"/>
                </a:lnTo>
                <a:lnTo>
                  <a:pt x="54" y="727"/>
                </a:lnTo>
                <a:lnTo>
                  <a:pt x="43" y="744"/>
                </a:lnTo>
                <a:lnTo>
                  <a:pt x="33" y="764"/>
                </a:lnTo>
                <a:lnTo>
                  <a:pt x="26" y="783"/>
                </a:lnTo>
                <a:lnTo>
                  <a:pt x="26" y="783"/>
                </a:lnTo>
                <a:close/>
                <a:moveTo>
                  <a:pt x="59" y="418"/>
                </a:moveTo>
                <a:lnTo>
                  <a:pt x="59" y="418"/>
                </a:lnTo>
                <a:lnTo>
                  <a:pt x="81" y="390"/>
                </a:lnTo>
                <a:lnTo>
                  <a:pt x="94" y="376"/>
                </a:lnTo>
                <a:lnTo>
                  <a:pt x="105" y="362"/>
                </a:lnTo>
                <a:lnTo>
                  <a:pt x="105" y="362"/>
                </a:lnTo>
                <a:lnTo>
                  <a:pt x="112" y="352"/>
                </a:lnTo>
                <a:lnTo>
                  <a:pt x="120" y="342"/>
                </a:lnTo>
                <a:lnTo>
                  <a:pt x="137" y="324"/>
                </a:lnTo>
                <a:lnTo>
                  <a:pt x="144" y="312"/>
                </a:lnTo>
                <a:lnTo>
                  <a:pt x="150" y="300"/>
                </a:lnTo>
                <a:lnTo>
                  <a:pt x="151" y="293"/>
                </a:lnTo>
                <a:lnTo>
                  <a:pt x="153" y="286"/>
                </a:lnTo>
                <a:lnTo>
                  <a:pt x="153" y="276"/>
                </a:lnTo>
                <a:lnTo>
                  <a:pt x="153" y="266"/>
                </a:lnTo>
                <a:lnTo>
                  <a:pt x="153" y="266"/>
                </a:lnTo>
                <a:lnTo>
                  <a:pt x="148" y="275"/>
                </a:lnTo>
                <a:lnTo>
                  <a:pt x="143" y="282"/>
                </a:lnTo>
                <a:lnTo>
                  <a:pt x="132" y="293"/>
                </a:lnTo>
                <a:lnTo>
                  <a:pt x="122" y="305"/>
                </a:lnTo>
                <a:lnTo>
                  <a:pt x="118" y="312"/>
                </a:lnTo>
                <a:lnTo>
                  <a:pt x="113" y="319"/>
                </a:lnTo>
                <a:lnTo>
                  <a:pt x="113" y="319"/>
                </a:lnTo>
                <a:lnTo>
                  <a:pt x="101" y="345"/>
                </a:lnTo>
                <a:lnTo>
                  <a:pt x="85" y="369"/>
                </a:lnTo>
                <a:lnTo>
                  <a:pt x="71" y="393"/>
                </a:lnTo>
                <a:lnTo>
                  <a:pt x="59" y="418"/>
                </a:lnTo>
                <a:lnTo>
                  <a:pt x="59" y="418"/>
                </a:lnTo>
                <a:close/>
                <a:moveTo>
                  <a:pt x="129" y="439"/>
                </a:moveTo>
                <a:lnTo>
                  <a:pt x="137" y="442"/>
                </a:lnTo>
                <a:lnTo>
                  <a:pt x="70" y="553"/>
                </a:lnTo>
                <a:lnTo>
                  <a:pt x="70" y="553"/>
                </a:lnTo>
                <a:lnTo>
                  <a:pt x="82" y="536"/>
                </a:lnTo>
                <a:lnTo>
                  <a:pt x="97" y="520"/>
                </a:lnTo>
                <a:lnTo>
                  <a:pt x="129" y="488"/>
                </a:lnTo>
                <a:lnTo>
                  <a:pt x="129" y="488"/>
                </a:lnTo>
                <a:lnTo>
                  <a:pt x="136" y="484"/>
                </a:lnTo>
                <a:lnTo>
                  <a:pt x="143" y="478"/>
                </a:lnTo>
                <a:lnTo>
                  <a:pt x="150" y="471"/>
                </a:lnTo>
                <a:lnTo>
                  <a:pt x="154" y="461"/>
                </a:lnTo>
                <a:lnTo>
                  <a:pt x="157" y="452"/>
                </a:lnTo>
                <a:lnTo>
                  <a:pt x="158" y="440"/>
                </a:lnTo>
                <a:lnTo>
                  <a:pt x="157" y="429"/>
                </a:lnTo>
                <a:lnTo>
                  <a:pt x="154" y="418"/>
                </a:lnTo>
                <a:lnTo>
                  <a:pt x="154" y="418"/>
                </a:lnTo>
                <a:lnTo>
                  <a:pt x="151" y="422"/>
                </a:lnTo>
                <a:lnTo>
                  <a:pt x="148" y="425"/>
                </a:lnTo>
                <a:lnTo>
                  <a:pt x="146" y="428"/>
                </a:lnTo>
                <a:lnTo>
                  <a:pt x="143" y="429"/>
                </a:lnTo>
                <a:lnTo>
                  <a:pt x="136" y="432"/>
                </a:lnTo>
                <a:lnTo>
                  <a:pt x="132" y="435"/>
                </a:lnTo>
                <a:lnTo>
                  <a:pt x="129" y="439"/>
                </a:lnTo>
                <a:lnTo>
                  <a:pt x="129" y="439"/>
                </a:lnTo>
                <a:close/>
                <a:moveTo>
                  <a:pt x="146" y="215"/>
                </a:moveTo>
                <a:lnTo>
                  <a:pt x="146" y="215"/>
                </a:lnTo>
                <a:lnTo>
                  <a:pt x="134" y="231"/>
                </a:lnTo>
                <a:lnTo>
                  <a:pt x="125" y="248"/>
                </a:lnTo>
                <a:lnTo>
                  <a:pt x="105" y="282"/>
                </a:lnTo>
                <a:lnTo>
                  <a:pt x="88" y="317"/>
                </a:lnTo>
                <a:lnTo>
                  <a:pt x="71" y="352"/>
                </a:lnTo>
                <a:lnTo>
                  <a:pt x="71" y="352"/>
                </a:lnTo>
                <a:lnTo>
                  <a:pt x="89" y="326"/>
                </a:lnTo>
                <a:lnTo>
                  <a:pt x="108" y="301"/>
                </a:lnTo>
                <a:lnTo>
                  <a:pt x="129" y="276"/>
                </a:lnTo>
                <a:lnTo>
                  <a:pt x="140" y="263"/>
                </a:lnTo>
                <a:lnTo>
                  <a:pt x="151" y="252"/>
                </a:lnTo>
                <a:lnTo>
                  <a:pt x="151" y="252"/>
                </a:lnTo>
                <a:lnTo>
                  <a:pt x="153" y="249"/>
                </a:lnTo>
                <a:lnTo>
                  <a:pt x="154" y="246"/>
                </a:lnTo>
                <a:lnTo>
                  <a:pt x="153" y="235"/>
                </a:lnTo>
                <a:lnTo>
                  <a:pt x="151" y="211"/>
                </a:lnTo>
                <a:lnTo>
                  <a:pt x="151" y="211"/>
                </a:lnTo>
                <a:lnTo>
                  <a:pt x="146" y="215"/>
                </a:lnTo>
                <a:lnTo>
                  <a:pt x="146" y="215"/>
                </a:lnTo>
                <a:close/>
                <a:moveTo>
                  <a:pt x="75" y="900"/>
                </a:moveTo>
                <a:lnTo>
                  <a:pt x="75" y="900"/>
                </a:lnTo>
                <a:lnTo>
                  <a:pt x="97" y="872"/>
                </a:lnTo>
                <a:lnTo>
                  <a:pt x="120" y="845"/>
                </a:lnTo>
                <a:lnTo>
                  <a:pt x="146" y="818"/>
                </a:lnTo>
                <a:lnTo>
                  <a:pt x="171" y="794"/>
                </a:lnTo>
                <a:lnTo>
                  <a:pt x="171" y="794"/>
                </a:lnTo>
                <a:lnTo>
                  <a:pt x="175" y="790"/>
                </a:lnTo>
                <a:lnTo>
                  <a:pt x="177" y="785"/>
                </a:lnTo>
                <a:lnTo>
                  <a:pt x="177" y="780"/>
                </a:lnTo>
                <a:lnTo>
                  <a:pt x="175" y="775"/>
                </a:lnTo>
                <a:lnTo>
                  <a:pt x="171" y="766"/>
                </a:lnTo>
                <a:lnTo>
                  <a:pt x="167" y="758"/>
                </a:lnTo>
                <a:lnTo>
                  <a:pt x="167" y="758"/>
                </a:lnTo>
                <a:lnTo>
                  <a:pt x="161" y="769"/>
                </a:lnTo>
                <a:lnTo>
                  <a:pt x="154" y="779"/>
                </a:lnTo>
                <a:lnTo>
                  <a:pt x="139" y="800"/>
                </a:lnTo>
                <a:lnTo>
                  <a:pt x="136" y="803"/>
                </a:lnTo>
                <a:lnTo>
                  <a:pt x="134" y="808"/>
                </a:lnTo>
                <a:lnTo>
                  <a:pt x="134" y="808"/>
                </a:lnTo>
                <a:lnTo>
                  <a:pt x="104" y="853"/>
                </a:lnTo>
                <a:lnTo>
                  <a:pt x="88" y="876"/>
                </a:lnTo>
                <a:lnTo>
                  <a:pt x="75" y="900"/>
                </a:lnTo>
                <a:lnTo>
                  <a:pt x="75" y="900"/>
                </a:lnTo>
                <a:close/>
                <a:moveTo>
                  <a:pt x="40" y="824"/>
                </a:moveTo>
                <a:lnTo>
                  <a:pt x="40" y="824"/>
                </a:lnTo>
                <a:lnTo>
                  <a:pt x="32" y="821"/>
                </a:lnTo>
                <a:lnTo>
                  <a:pt x="29" y="820"/>
                </a:lnTo>
                <a:lnTo>
                  <a:pt x="28" y="821"/>
                </a:lnTo>
                <a:lnTo>
                  <a:pt x="28" y="823"/>
                </a:lnTo>
                <a:lnTo>
                  <a:pt x="28" y="827"/>
                </a:lnTo>
                <a:lnTo>
                  <a:pt x="28" y="827"/>
                </a:lnTo>
                <a:lnTo>
                  <a:pt x="29" y="832"/>
                </a:lnTo>
                <a:lnTo>
                  <a:pt x="30" y="841"/>
                </a:lnTo>
                <a:lnTo>
                  <a:pt x="30" y="855"/>
                </a:lnTo>
                <a:lnTo>
                  <a:pt x="30" y="855"/>
                </a:lnTo>
                <a:lnTo>
                  <a:pt x="57" y="814"/>
                </a:lnTo>
                <a:lnTo>
                  <a:pt x="85" y="773"/>
                </a:lnTo>
                <a:lnTo>
                  <a:pt x="112" y="733"/>
                </a:lnTo>
                <a:lnTo>
                  <a:pt x="139" y="693"/>
                </a:lnTo>
                <a:lnTo>
                  <a:pt x="139" y="693"/>
                </a:lnTo>
                <a:lnTo>
                  <a:pt x="112" y="723"/>
                </a:lnTo>
                <a:lnTo>
                  <a:pt x="85" y="754"/>
                </a:lnTo>
                <a:lnTo>
                  <a:pt x="73" y="771"/>
                </a:lnTo>
                <a:lnTo>
                  <a:pt x="61" y="787"/>
                </a:lnTo>
                <a:lnTo>
                  <a:pt x="50" y="804"/>
                </a:lnTo>
                <a:lnTo>
                  <a:pt x="40" y="824"/>
                </a:lnTo>
                <a:lnTo>
                  <a:pt x="40" y="824"/>
                </a:lnTo>
                <a:close/>
                <a:moveTo>
                  <a:pt x="2481" y="1001"/>
                </a:moveTo>
                <a:lnTo>
                  <a:pt x="2481" y="1001"/>
                </a:lnTo>
                <a:lnTo>
                  <a:pt x="2532" y="955"/>
                </a:lnTo>
                <a:lnTo>
                  <a:pt x="2560" y="931"/>
                </a:lnTo>
                <a:lnTo>
                  <a:pt x="2587" y="908"/>
                </a:lnTo>
                <a:lnTo>
                  <a:pt x="2587" y="908"/>
                </a:lnTo>
                <a:lnTo>
                  <a:pt x="2580" y="910"/>
                </a:lnTo>
                <a:lnTo>
                  <a:pt x="2574" y="910"/>
                </a:lnTo>
                <a:lnTo>
                  <a:pt x="2560" y="908"/>
                </a:lnTo>
                <a:lnTo>
                  <a:pt x="2550" y="908"/>
                </a:lnTo>
                <a:lnTo>
                  <a:pt x="2546" y="910"/>
                </a:lnTo>
                <a:lnTo>
                  <a:pt x="2543" y="911"/>
                </a:lnTo>
                <a:lnTo>
                  <a:pt x="2481" y="1001"/>
                </a:lnTo>
                <a:close/>
                <a:moveTo>
                  <a:pt x="333" y="936"/>
                </a:moveTo>
                <a:lnTo>
                  <a:pt x="333" y="929"/>
                </a:lnTo>
                <a:lnTo>
                  <a:pt x="333" y="929"/>
                </a:lnTo>
                <a:lnTo>
                  <a:pt x="344" y="920"/>
                </a:lnTo>
                <a:lnTo>
                  <a:pt x="354" y="907"/>
                </a:lnTo>
                <a:lnTo>
                  <a:pt x="363" y="893"/>
                </a:lnTo>
                <a:lnTo>
                  <a:pt x="371" y="877"/>
                </a:lnTo>
                <a:lnTo>
                  <a:pt x="371" y="877"/>
                </a:lnTo>
                <a:lnTo>
                  <a:pt x="371" y="872"/>
                </a:lnTo>
                <a:lnTo>
                  <a:pt x="369" y="870"/>
                </a:lnTo>
                <a:lnTo>
                  <a:pt x="365" y="869"/>
                </a:lnTo>
                <a:lnTo>
                  <a:pt x="362" y="870"/>
                </a:lnTo>
                <a:lnTo>
                  <a:pt x="362" y="870"/>
                </a:lnTo>
                <a:lnTo>
                  <a:pt x="335" y="889"/>
                </a:lnTo>
                <a:lnTo>
                  <a:pt x="323" y="900"/>
                </a:lnTo>
                <a:lnTo>
                  <a:pt x="312" y="910"/>
                </a:lnTo>
                <a:lnTo>
                  <a:pt x="300" y="922"/>
                </a:lnTo>
                <a:lnTo>
                  <a:pt x="289" y="935"/>
                </a:lnTo>
                <a:lnTo>
                  <a:pt x="279" y="948"/>
                </a:lnTo>
                <a:lnTo>
                  <a:pt x="271" y="962"/>
                </a:lnTo>
                <a:lnTo>
                  <a:pt x="351" y="889"/>
                </a:lnTo>
                <a:lnTo>
                  <a:pt x="351" y="889"/>
                </a:lnTo>
                <a:lnTo>
                  <a:pt x="348" y="896"/>
                </a:lnTo>
                <a:lnTo>
                  <a:pt x="344" y="903"/>
                </a:lnTo>
                <a:lnTo>
                  <a:pt x="335" y="915"/>
                </a:lnTo>
                <a:lnTo>
                  <a:pt x="327" y="927"/>
                </a:lnTo>
                <a:lnTo>
                  <a:pt x="323" y="934"/>
                </a:lnTo>
                <a:lnTo>
                  <a:pt x="320" y="941"/>
                </a:lnTo>
                <a:lnTo>
                  <a:pt x="333" y="936"/>
                </a:lnTo>
                <a:close/>
                <a:moveTo>
                  <a:pt x="1122" y="1014"/>
                </a:moveTo>
                <a:lnTo>
                  <a:pt x="1122" y="1014"/>
                </a:lnTo>
                <a:lnTo>
                  <a:pt x="1136" y="1002"/>
                </a:lnTo>
                <a:lnTo>
                  <a:pt x="1152" y="990"/>
                </a:lnTo>
                <a:lnTo>
                  <a:pt x="1180" y="962"/>
                </a:lnTo>
                <a:lnTo>
                  <a:pt x="1208" y="934"/>
                </a:lnTo>
                <a:lnTo>
                  <a:pt x="1222" y="921"/>
                </a:lnTo>
                <a:lnTo>
                  <a:pt x="1238" y="908"/>
                </a:lnTo>
                <a:lnTo>
                  <a:pt x="1233" y="908"/>
                </a:lnTo>
                <a:lnTo>
                  <a:pt x="1256" y="894"/>
                </a:lnTo>
                <a:lnTo>
                  <a:pt x="1256" y="894"/>
                </a:lnTo>
                <a:lnTo>
                  <a:pt x="1260" y="889"/>
                </a:lnTo>
                <a:lnTo>
                  <a:pt x="1263" y="887"/>
                </a:lnTo>
                <a:lnTo>
                  <a:pt x="1266" y="887"/>
                </a:lnTo>
                <a:lnTo>
                  <a:pt x="1266" y="887"/>
                </a:lnTo>
                <a:lnTo>
                  <a:pt x="1266" y="884"/>
                </a:lnTo>
                <a:lnTo>
                  <a:pt x="1267" y="883"/>
                </a:lnTo>
                <a:lnTo>
                  <a:pt x="1270" y="880"/>
                </a:lnTo>
                <a:lnTo>
                  <a:pt x="1270" y="880"/>
                </a:lnTo>
                <a:lnTo>
                  <a:pt x="1259" y="886"/>
                </a:lnTo>
                <a:lnTo>
                  <a:pt x="1247" y="891"/>
                </a:lnTo>
                <a:lnTo>
                  <a:pt x="1225" y="907"/>
                </a:lnTo>
                <a:lnTo>
                  <a:pt x="1204" y="925"/>
                </a:lnTo>
                <a:lnTo>
                  <a:pt x="1186" y="942"/>
                </a:lnTo>
                <a:lnTo>
                  <a:pt x="1120" y="1007"/>
                </a:lnTo>
                <a:lnTo>
                  <a:pt x="1117" y="1009"/>
                </a:lnTo>
                <a:lnTo>
                  <a:pt x="1114" y="1015"/>
                </a:lnTo>
                <a:lnTo>
                  <a:pt x="1114" y="1015"/>
                </a:lnTo>
                <a:lnTo>
                  <a:pt x="1118" y="1015"/>
                </a:lnTo>
                <a:lnTo>
                  <a:pt x="1122" y="1014"/>
                </a:lnTo>
                <a:lnTo>
                  <a:pt x="1122" y="1014"/>
                </a:lnTo>
                <a:close/>
                <a:moveTo>
                  <a:pt x="200" y="776"/>
                </a:moveTo>
                <a:lnTo>
                  <a:pt x="200" y="776"/>
                </a:lnTo>
                <a:lnTo>
                  <a:pt x="200" y="783"/>
                </a:lnTo>
                <a:lnTo>
                  <a:pt x="203" y="789"/>
                </a:lnTo>
                <a:lnTo>
                  <a:pt x="208" y="793"/>
                </a:lnTo>
                <a:lnTo>
                  <a:pt x="212" y="797"/>
                </a:lnTo>
                <a:lnTo>
                  <a:pt x="223" y="803"/>
                </a:lnTo>
                <a:lnTo>
                  <a:pt x="234" y="807"/>
                </a:lnTo>
                <a:lnTo>
                  <a:pt x="234" y="807"/>
                </a:lnTo>
                <a:lnTo>
                  <a:pt x="224" y="794"/>
                </a:lnTo>
                <a:lnTo>
                  <a:pt x="216" y="780"/>
                </a:lnTo>
                <a:lnTo>
                  <a:pt x="209" y="765"/>
                </a:lnTo>
                <a:lnTo>
                  <a:pt x="202" y="748"/>
                </a:lnTo>
                <a:lnTo>
                  <a:pt x="189" y="716"/>
                </a:lnTo>
                <a:lnTo>
                  <a:pt x="178" y="681"/>
                </a:lnTo>
                <a:lnTo>
                  <a:pt x="178" y="681"/>
                </a:lnTo>
                <a:lnTo>
                  <a:pt x="178" y="706"/>
                </a:lnTo>
                <a:lnTo>
                  <a:pt x="181" y="730"/>
                </a:lnTo>
                <a:lnTo>
                  <a:pt x="184" y="752"/>
                </a:lnTo>
                <a:lnTo>
                  <a:pt x="191" y="772"/>
                </a:lnTo>
                <a:lnTo>
                  <a:pt x="191" y="772"/>
                </a:lnTo>
                <a:lnTo>
                  <a:pt x="192" y="775"/>
                </a:lnTo>
                <a:lnTo>
                  <a:pt x="196" y="775"/>
                </a:lnTo>
                <a:lnTo>
                  <a:pt x="199" y="775"/>
                </a:lnTo>
                <a:lnTo>
                  <a:pt x="200" y="776"/>
                </a:lnTo>
                <a:lnTo>
                  <a:pt x="200" y="776"/>
                </a:lnTo>
                <a:close/>
                <a:moveTo>
                  <a:pt x="907" y="887"/>
                </a:moveTo>
                <a:lnTo>
                  <a:pt x="861" y="960"/>
                </a:lnTo>
                <a:lnTo>
                  <a:pt x="861" y="960"/>
                </a:lnTo>
                <a:lnTo>
                  <a:pt x="883" y="939"/>
                </a:lnTo>
                <a:lnTo>
                  <a:pt x="907" y="920"/>
                </a:lnTo>
                <a:lnTo>
                  <a:pt x="931" y="900"/>
                </a:lnTo>
                <a:lnTo>
                  <a:pt x="958" y="882"/>
                </a:lnTo>
                <a:lnTo>
                  <a:pt x="958" y="882"/>
                </a:lnTo>
                <a:lnTo>
                  <a:pt x="935" y="884"/>
                </a:lnTo>
                <a:lnTo>
                  <a:pt x="926" y="884"/>
                </a:lnTo>
                <a:lnTo>
                  <a:pt x="916" y="884"/>
                </a:lnTo>
                <a:lnTo>
                  <a:pt x="916" y="884"/>
                </a:lnTo>
                <a:lnTo>
                  <a:pt x="907" y="887"/>
                </a:lnTo>
                <a:lnTo>
                  <a:pt x="907" y="887"/>
                </a:lnTo>
                <a:close/>
                <a:moveTo>
                  <a:pt x="2720" y="903"/>
                </a:moveTo>
                <a:lnTo>
                  <a:pt x="2720" y="903"/>
                </a:lnTo>
                <a:lnTo>
                  <a:pt x="2709" y="901"/>
                </a:lnTo>
                <a:lnTo>
                  <a:pt x="2699" y="901"/>
                </a:lnTo>
                <a:lnTo>
                  <a:pt x="2675" y="903"/>
                </a:lnTo>
                <a:lnTo>
                  <a:pt x="2675" y="903"/>
                </a:lnTo>
                <a:lnTo>
                  <a:pt x="2664" y="922"/>
                </a:lnTo>
                <a:lnTo>
                  <a:pt x="2653" y="942"/>
                </a:lnTo>
                <a:lnTo>
                  <a:pt x="2627" y="980"/>
                </a:lnTo>
                <a:lnTo>
                  <a:pt x="2627" y="980"/>
                </a:lnTo>
                <a:lnTo>
                  <a:pt x="2671" y="941"/>
                </a:lnTo>
                <a:lnTo>
                  <a:pt x="2695" y="921"/>
                </a:lnTo>
                <a:lnTo>
                  <a:pt x="2720" y="903"/>
                </a:lnTo>
                <a:lnTo>
                  <a:pt x="2720" y="903"/>
                </a:lnTo>
                <a:close/>
                <a:moveTo>
                  <a:pt x="2737" y="51"/>
                </a:moveTo>
                <a:lnTo>
                  <a:pt x="2744" y="47"/>
                </a:lnTo>
                <a:lnTo>
                  <a:pt x="2744" y="47"/>
                </a:lnTo>
                <a:lnTo>
                  <a:pt x="2712" y="44"/>
                </a:lnTo>
                <a:lnTo>
                  <a:pt x="2675" y="41"/>
                </a:lnTo>
                <a:lnTo>
                  <a:pt x="2591" y="36"/>
                </a:lnTo>
                <a:lnTo>
                  <a:pt x="2516" y="34"/>
                </a:lnTo>
                <a:lnTo>
                  <a:pt x="2491" y="34"/>
                </a:lnTo>
                <a:lnTo>
                  <a:pt x="2477" y="36"/>
                </a:lnTo>
                <a:lnTo>
                  <a:pt x="2737" y="51"/>
                </a:lnTo>
                <a:close/>
                <a:moveTo>
                  <a:pt x="725" y="898"/>
                </a:moveTo>
                <a:lnTo>
                  <a:pt x="725" y="898"/>
                </a:lnTo>
                <a:lnTo>
                  <a:pt x="711" y="898"/>
                </a:lnTo>
                <a:lnTo>
                  <a:pt x="705" y="898"/>
                </a:lnTo>
                <a:lnTo>
                  <a:pt x="698" y="900"/>
                </a:lnTo>
                <a:lnTo>
                  <a:pt x="698" y="900"/>
                </a:lnTo>
                <a:lnTo>
                  <a:pt x="697" y="904"/>
                </a:lnTo>
                <a:lnTo>
                  <a:pt x="697" y="905"/>
                </a:lnTo>
                <a:lnTo>
                  <a:pt x="695" y="905"/>
                </a:lnTo>
                <a:lnTo>
                  <a:pt x="694" y="903"/>
                </a:lnTo>
                <a:lnTo>
                  <a:pt x="694" y="900"/>
                </a:lnTo>
                <a:lnTo>
                  <a:pt x="694" y="900"/>
                </a:lnTo>
                <a:lnTo>
                  <a:pt x="684" y="907"/>
                </a:lnTo>
                <a:lnTo>
                  <a:pt x="678" y="914"/>
                </a:lnTo>
                <a:lnTo>
                  <a:pt x="666" y="932"/>
                </a:lnTo>
                <a:lnTo>
                  <a:pt x="666" y="932"/>
                </a:lnTo>
                <a:lnTo>
                  <a:pt x="660" y="938"/>
                </a:lnTo>
                <a:lnTo>
                  <a:pt x="654" y="942"/>
                </a:lnTo>
                <a:lnTo>
                  <a:pt x="649" y="942"/>
                </a:lnTo>
                <a:lnTo>
                  <a:pt x="647" y="941"/>
                </a:lnTo>
                <a:lnTo>
                  <a:pt x="645" y="939"/>
                </a:lnTo>
                <a:lnTo>
                  <a:pt x="645" y="939"/>
                </a:lnTo>
                <a:lnTo>
                  <a:pt x="646" y="945"/>
                </a:lnTo>
                <a:lnTo>
                  <a:pt x="646" y="948"/>
                </a:lnTo>
                <a:lnTo>
                  <a:pt x="646" y="950"/>
                </a:lnTo>
                <a:lnTo>
                  <a:pt x="646" y="950"/>
                </a:lnTo>
                <a:lnTo>
                  <a:pt x="642" y="957"/>
                </a:lnTo>
                <a:lnTo>
                  <a:pt x="638" y="964"/>
                </a:lnTo>
                <a:lnTo>
                  <a:pt x="628" y="977"/>
                </a:lnTo>
                <a:lnTo>
                  <a:pt x="616" y="991"/>
                </a:lnTo>
                <a:lnTo>
                  <a:pt x="608" y="1004"/>
                </a:lnTo>
                <a:lnTo>
                  <a:pt x="608" y="1004"/>
                </a:lnTo>
                <a:lnTo>
                  <a:pt x="635" y="976"/>
                </a:lnTo>
                <a:lnTo>
                  <a:pt x="663" y="949"/>
                </a:lnTo>
                <a:lnTo>
                  <a:pt x="694" y="922"/>
                </a:lnTo>
                <a:lnTo>
                  <a:pt x="725" y="898"/>
                </a:lnTo>
                <a:lnTo>
                  <a:pt x="725" y="898"/>
                </a:lnTo>
                <a:close/>
                <a:moveTo>
                  <a:pt x="2397" y="1012"/>
                </a:moveTo>
                <a:lnTo>
                  <a:pt x="2397" y="1012"/>
                </a:lnTo>
                <a:lnTo>
                  <a:pt x="2449" y="962"/>
                </a:lnTo>
                <a:lnTo>
                  <a:pt x="2476" y="936"/>
                </a:lnTo>
                <a:lnTo>
                  <a:pt x="2502" y="912"/>
                </a:lnTo>
                <a:lnTo>
                  <a:pt x="2502" y="912"/>
                </a:lnTo>
                <a:lnTo>
                  <a:pt x="2494" y="910"/>
                </a:lnTo>
                <a:lnTo>
                  <a:pt x="2485" y="908"/>
                </a:lnTo>
                <a:lnTo>
                  <a:pt x="2477" y="908"/>
                </a:lnTo>
                <a:lnTo>
                  <a:pt x="2474" y="908"/>
                </a:lnTo>
                <a:lnTo>
                  <a:pt x="2471" y="911"/>
                </a:lnTo>
                <a:lnTo>
                  <a:pt x="2397" y="1012"/>
                </a:lnTo>
                <a:close/>
                <a:moveTo>
                  <a:pt x="2128" y="981"/>
                </a:moveTo>
                <a:lnTo>
                  <a:pt x="2128" y="981"/>
                </a:lnTo>
                <a:lnTo>
                  <a:pt x="2133" y="983"/>
                </a:lnTo>
                <a:lnTo>
                  <a:pt x="2133" y="983"/>
                </a:lnTo>
                <a:lnTo>
                  <a:pt x="2173" y="948"/>
                </a:lnTo>
                <a:lnTo>
                  <a:pt x="2195" y="929"/>
                </a:lnTo>
                <a:lnTo>
                  <a:pt x="2218" y="914"/>
                </a:lnTo>
                <a:lnTo>
                  <a:pt x="2179" y="911"/>
                </a:lnTo>
                <a:lnTo>
                  <a:pt x="2140" y="969"/>
                </a:lnTo>
                <a:lnTo>
                  <a:pt x="2137" y="972"/>
                </a:lnTo>
                <a:lnTo>
                  <a:pt x="2140" y="969"/>
                </a:lnTo>
                <a:lnTo>
                  <a:pt x="2140" y="969"/>
                </a:lnTo>
                <a:lnTo>
                  <a:pt x="2141" y="963"/>
                </a:lnTo>
                <a:lnTo>
                  <a:pt x="2144" y="959"/>
                </a:lnTo>
                <a:lnTo>
                  <a:pt x="2147" y="955"/>
                </a:lnTo>
                <a:lnTo>
                  <a:pt x="2148" y="949"/>
                </a:lnTo>
                <a:lnTo>
                  <a:pt x="2148" y="949"/>
                </a:lnTo>
                <a:lnTo>
                  <a:pt x="2141" y="955"/>
                </a:lnTo>
                <a:lnTo>
                  <a:pt x="2137" y="963"/>
                </a:lnTo>
                <a:lnTo>
                  <a:pt x="2128" y="979"/>
                </a:lnTo>
                <a:lnTo>
                  <a:pt x="2128" y="979"/>
                </a:lnTo>
                <a:lnTo>
                  <a:pt x="2131" y="979"/>
                </a:lnTo>
                <a:lnTo>
                  <a:pt x="2131" y="980"/>
                </a:lnTo>
                <a:lnTo>
                  <a:pt x="2131" y="981"/>
                </a:lnTo>
                <a:lnTo>
                  <a:pt x="2128" y="981"/>
                </a:lnTo>
                <a:lnTo>
                  <a:pt x="2128" y="981"/>
                </a:lnTo>
                <a:close/>
                <a:moveTo>
                  <a:pt x="2352" y="912"/>
                </a:moveTo>
                <a:lnTo>
                  <a:pt x="2313" y="911"/>
                </a:lnTo>
                <a:lnTo>
                  <a:pt x="2313" y="911"/>
                </a:lnTo>
                <a:lnTo>
                  <a:pt x="2306" y="931"/>
                </a:lnTo>
                <a:lnTo>
                  <a:pt x="2294" y="949"/>
                </a:lnTo>
                <a:lnTo>
                  <a:pt x="2284" y="967"/>
                </a:lnTo>
                <a:lnTo>
                  <a:pt x="2275" y="984"/>
                </a:lnTo>
                <a:lnTo>
                  <a:pt x="2352" y="912"/>
                </a:lnTo>
                <a:close/>
                <a:moveTo>
                  <a:pt x="2279" y="914"/>
                </a:moveTo>
                <a:lnTo>
                  <a:pt x="2279" y="914"/>
                </a:lnTo>
                <a:lnTo>
                  <a:pt x="2269" y="911"/>
                </a:lnTo>
                <a:lnTo>
                  <a:pt x="2258" y="911"/>
                </a:lnTo>
                <a:lnTo>
                  <a:pt x="2249" y="912"/>
                </a:lnTo>
                <a:lnTo>
                  <a:pt x="2247" y="914"/>
                </a:lnTo>
                <a:lnTo>
                  <a:pt x="2244" y="915"/>
                </a:lnTo>
                <a:lnTo>
                  <a:pt x="2244" y="915"/>
                </a:lnTo>
                <a:lnTo>
                  <a:pt x="2237" y="928"/>
                </a:lnTo>
                <a:lnTo>
                  <a:pt x="2228" y="941"/>
                </a:lnTo>
                <a:lnTo>
                  <a:pt x="2218" y="952"/>
                </a:lnTo>
                <a:lnTo>
                  <a:pt x="2209" y="962"/>
                </a:lnTo>
                <a:lnTo>
                  <a:pt x="2195" y="987"/>
                </a:lnTo>
                <a:lnTo>
                  <a:pt x="2279" y="914"/>
                </a:lnTo>
                <a:close/>
                <a:moveTo>
                  <a:pt x="2051" y="993"/>
                </a:moveTo>
                <a:lnTo>
                  <a:pt x="2141" y="912"/>
                </a:lnTo>
                <a:lnTo>
                  <a:pt x="2110" y="911"/>
                </a:lnTo>
                <a:lnTo>
                  <a:pt x="2110" y="911"/>
                </a:lnTo>
                <a:lnTo>
                  <a:pt x="2096" y="932"/>
                </a:lnTo>
                <a:lnTo>
                  <a:pt x="2081" y="952"/>
                </a:lnTo>
                <a:lnTo>
                  <a:pt x="2065" y="972"/>
                </a:lnTo>
                <a:lnTo>
                  <a:pt x="2051" y="993"/>
                </a:lnTo>
                <a:lnTo>
                  <a:pt x="2051" y="993"/>
                </a:lnTo>
                <a:close/>
                <a:moveTo>
                  <a:pt x="1571" y="891"/>
                </a:moveTo>
                <a:lnTo>
                  <a:pt x="1571" y="891"/>
                </a:lnTo>
                <a:lnTo>
                  <a:pt x="1568" y="901"/>
                </a:lnTo>
                <a:lnTo>
                  <a:pt x="1564" y="910"/>
                </a:lnTo>
                <a:lnTo>
                  <a:pt x="1559" y="918"/>
                </a:lnTo>
                <a:lnTo>
                  <a:pt x="1554" y="927"/>
                </a:lnTo>
                <a:lnTo>
                  <a:pt x="1548" y="934"/>
                </a:lnTo>
                <a:lnTo>
                  <a:pt x="1542" y="939"/>
                </a:lnTo>
                <a:lnTo>
                  <a:pt x="1535" y="945"/>
                </a:lnTo>
                <a:lnTo>
                  <a:pt x="1528" y="948"/>
                </a:lnTo>
                <a:lnTo>
                  <a:pt x="1528" y="948"/>
                </a:lnTo>
                <a:lnTo>
                  <a:pt x="1527" y="949"/>
                </a:lnTo>
                <a:lnTo>
                  <a:pt x="1527" y="948"/>
                </a:lnTo>
                <a:lnTo>
                  <a:pt x="1530" y="946"/>
                </a:lnTo>
                <a:lnTo>
                  <a:pt x="1533" y="945"/>
                </a:lnTo>
                <a:lnTo>
                  <a:pt x="1534" y="945"/>
                </a:lnTo>
                <a:lnTo>
                  <a:pt x="1535" y="946"/>
                </a:lnTo>
                <a:lnTo>
                  <a:pt x="1537" y="949"/>
                </a:lnTo>
                <a:lnTo>
                  <a:pt x="1537" y="949"/>
                </a:lnTo>
                <a:lnTo>
                  <a:pt x="1554" y="935"/>
                </a:lnTo>
                <a:lnTo>
                  <a:pt x="1573" y="918"/>
                </a:lnTo>
                <a:lnTo>
                  <a:pt x="1596" y="901"/>
                </a:lnTo>
                <a:lnTo>
                  <a:pt x="1607" y="893"/>
                </a:lnTo>
                <a:lnTo>
                  <a:pt x="1618" y="887"/>
                </a:lnTo>
                <a:lnTo>
                  <a:pt x="1568" y="890"/>
                </a:lnTo>
                <a:lnTo>
                  <a:pt x="1571" y="891"/>
                </a:lnTo>
                <a:close/>
                <a:moveTo>
                  <a:pt x="98" y="438"/>
                </a:moveTo>
                <a:lnTo>
                  <a:pt x="98" y="438"/>
                </a:lnTo>
                <a:lnTo>
                  <a:pt x="125" y="408"/>
                </a:lnTo>
                <a:lnTo>
                  <a:pt x="139" y="393"/>
                </a:lnTo>
                <a:lnTo>
                  <a:pt x="154" y="378"/>
                </a:lnTo>
                <a:lnTo>
                  <a:pt x="154" y="378"/>
                </a:lnTo>
                <a:lnTo>
                  <a:pt x="156" y="376"/>
                </a:lnTo>
                <a:lnTo>
                  <a:pt x="157" y="371"/>
                </a:lnTo>
                <a:lnTo>
                  <a:pt x="157" y="362"/>
                </a:lnTo>
                <a:lnTo>
                  <a:pt x="153" y="338"/>
                </a:lnTo>
                <a:lnTo>
                  <a:pt x="153" y="338"/>
                </a:lnTo>
                <a:lnTo>
                  <a:pt x="150" y="346"/>
                </a:lnTo>
                <a:lnTo>
                  <a:pt x="146" y="353"/>
                </a:lnTo>
                <a:lnTo>
                  <a:pt x="139" y="366"/>
                </a:lnTo>
                <a:lnTo>
                  <a:pt x="139" y="366"/>
                </a:lnTo>
                <a:lnTo>
                  <a:pt x="136" y="367"/>
                </a:lnTo>
                <a:lnTo>
                  <a:pt x="98" y="438"/>
                </a:lnTo>
                <a:close/>
                <a:moveTo>
                  <a:pt x="146" y="876"/>
                </a:moveTo>
                <a:lnTo>
                  <a:pt x="146" y="876"/>
                </a:lnTo>
                <a:lnTo>
                  <a:pt x="163" y="860"/>
                </a:lnTo>
                <a:lnTo>
                  <a:pt x="179" y="845"/>
                </a:lnTo>
                <a:lnTo>
                  <a:pt x="213" y="817"/>
                </a:lnTo>
                <a:lnTo>
                  <a:pt x="213" y="817"/>
                </a:lnTo>
                <a:lnTo>
                  <a:pt x="209" y="813"/>
                </a:lnTo>
                <a:lnTo>
                  <a:pt x="203" y="810"/>
                </a:lnTo>
                <a:lnTo>
                  <a:pt x="199" y="807"/>
                </a:lnTo>
                <a:lnTo>
                  <a:pt x="195" y="804"/>
                </a:lnTo>
                <a:lnTo>
                  <a:pt x="195" y="804"/>
                </a:lnTo>
                <a:lnTo>
                  <a:pt x="179" y="820"/>
                </a:lnTo>
                <a:lnTo>
                  <a:pt x="168" y="837"/>
                </a:lnTo>
                <a:lnTo>
                  <a:pt x="157" y="855"/>
                </a:lnTo>
                <a:lnTo>
                  <a:pt x="146" y="876"/>
                </a:lnTo>
                <a:lnTo>
                  <a:pt x="146" y="876"/>
                </a:lnTo>
                <a:close/>
                <a:moveTo>
                  <a:pt x="874" y="889"/>
                </a:moveTo>
                <a:lnTo>
                  <a:pt x="874" y="889"/>
                </a:lnTo>
                <a:lnTo>
                  <a:pt x="864" y="890"/>
                </a:lnTo>
                <a:lnTo>
                  <a:pt x="855" y="891"/>
                </a:lnTo>
                <a:lnTo>
                  <a:pt x="845" y="894"/>
                </a:lnTo>
                <a:lnTo>
                  <a:pt x="837" y="897"/>
                </a:lnTo>
                <a:lnTo>
                  <a:pt x="837" y="897"/>
                </a:lnTo>
                <a:lnTo>
                  <a:pt x="833" y="901"/>
                </a:lnTo>
                <a:lnTo>
                  <a:pt x="829" y="905"/>
                </a:lnTo>
                <a:lnTo>
                  <a:pt x="820" y="917"/>
                </a:lnTo>
                <a:lnTo>
                  <a:pt x="812" y="928"/>
                </a:lnTo>
                <a:lnTo>
                  <a:pt x="808" y="932"/>
                </a:lnTo>
                <a:lnTo>
                  <a:pt x="803" y="936"/>
                </a:lnTo>
                <a:lnTo>
                  <a:pt x="808" y="936"/>
                </a:lnTo>
                <a:lnTo>
                  <a:pt x="808" y="936"/>
                </a:lnTo>
                <a:lnTo>
                  <a:pt x="798" y="950"/>
                </a:lnTo>
                <a:lnTo>
                  <a:pt x="793" y="957"/>
                </a:lnTo>
                <a:lnTo>
                  <a:pt x="789" y="964"/>
                </a:lnTo>
                <a:lnTo>
                  <a:pt x="789" y="964"/>
                </a:lnTo>
                <a:lnTo>
                  <a:pt x="830" y="925"/>
                </a:lnTo>
                <a:lnTo>
                  <a:pt x="851" y="905"/>
                </a:lnTo>
                <a:lnTo>
                  <a:pt x="862" y="897"/>
                </a:lnTo>
                <a:lnTo>
                  <a:pt x="874" y="889"/>
                </a:lnTo>
                <a:lnTo>
                  <a:pt x="874" y="889"/>
                </a:lnTo>
                <a:close/>
                <a:moveTo>
                  <a:pt x="1683" y="943"/>
                </a:moveTo>
                <a:lnTo>
                  <a:pt x="1749" y="891"/>
                </a:lnTo>
                <a:lnTo>
                  <a:pt x="1749" y="891"/>
                </a:lnTo>
                <a:lnTo>
                  <a:pt x="1741" y="891"/>
                </a:lnTo>
                <a:lnTo>
                  <a:pt x="1735" y="893"/>
                </a:lnTo>
                <a:lnTo>
                  <a:pt x="1729" y="894"/>
                </a:lnTo>
                <a:lnTo>
                  <a:pt x="1725" y="894"/>
                </a:lnTo>
                <a:lnTo>
                  <a:pt x="1725" y="894"/>
                </a:lnTo>
                <a:lnTo>
                  <a:pt x="1717" y="891"/>
                </a:lnTo>
                <a:lnTo>
                  <a:pt x="1708" y="890"/>
                </a:lnTo>
                <a:lnTo>
                  <a:pt x="1704" y="891"/>
                </a:lnTo>
                <a:lnTo>
                  <a:pt x="1701" y="893"/>
                </a:lnTo>
                <a:lnTo>
                  <a:pt x="1700" y="896"/>
                </a:lnTo>
                <a:lnTo>
                  <a:pt x="1700" y="900"/>
                </a:lnTo>
                <a:lnTo>
                  <a:pt x="1700" y="900"/>
                </a:lnTo>
                <a:lnTo>
                  <a:pt x="1700" y="907"/>
                </a:lnTo>
                <a:lnTo>
                  <a:pt x="1698" y="914"/>
                </a:lnTo>
                <a:lnTo>
                  <a:pt x="1694" y="920"/>
                </a:lnTo>
                <a:lnTo>
                  <a:pt x="1691" y="925"/>
                </a:lnTo>
                <a:lnTo>
                  <a:pt x="1684" y="935"/>
                </a:lnTo>
                <a:lnTo>
                  <a:pt x="1683" y="939"/>
                </a:lnTo>
                <a:lnTo>
                  <a:pt x="1683" y="943"/>
                </a:lnTo>
                <a:lnTo>
                  <a:pt x="1683" y="943"/>
                </a:lnTo>
                <a:close/>
                <a:moveTo>
                  <a:pt x="115" y="550"/>
                </a:moveTo>
                <a:lnTo>
                  <a:pt x="115" y="550"/>
                </a:lnTo>
                <a:lnTo>
                  <a:pt x="122" y="540"/>
                </a:lnTo>
                <a:lnTo>
                  <a:pt x="125" y="537"/>
                </a:lnTo>
                <a:lnTo>
                  <a:pt x="127" y="534"/>
                </a:lnTo>
                <a:lnTo>
                  <a:pt x="127" y="534"/>
                </a:lnTo>
                <a:lnTo>
                  <a:pt x="122" y="546"/>
                </a:lnTo>
                <a:lnTo>
                  <a:pt x="115" y="558"/>
                </a:lnTo>
                <a:lnTo>
                  <a:pt x="106" y="571"/>
                </a:lnTo>
                <a:lnTo>
                  <a:pt x="99" y="584"/>
                </a:lnTo>
                <a:lnTo>
                  <a:pt x="99" y="584"/>
                </a:lnTo>
                <a:lnTo>
                  <a:pt x="125" y="557"/>
                </a:lnTo>
                <a:lnTo>
                  <a:pt x="137" y="546"/>
                </a:lnTo>
                <a:lnTo>
                  <a:pt x="150" y="534"/>
                </a:lnTo>
                <a:lnTo>
                  <a:pt x="150" y="534"/>
                </a:lnTo>
                <a:lnTo>
                  <a:pt x="153" y="530"/>
                </a:lnTo>
                <a:lnTo>
                  <a:pt x="156" y="526"/>
                </a:lnTo>
                <a:lnTo>
                  <a:pt x="156" y="522"/>
                </a:lnTo>
                <a:lnTo>
                  <a:pt x="156" y="518"/>
                </a:lnTo>
                <a:lnTo>
                  <a:pt x="154" y="509"/>
                </a:lnTo>
                <a:lnTo>
                  <a:pt x="153" y="502"/>
                </a:lnTo>
                <a:lnTo>
                  <a:pt x="153" y="502"/>
                </a:lnTo>
                <a:lnTo>
                  <a:pt x="148" y="508"/>
                </a:lnTo>
                <a:lnTo>
                  <a:pt x="144" y="513"/>
                </a:lnTo>
                <a:lnTo>
                  <a:pt x="133" y="523"/>
                </a:lnTo>
                <a:lnTo>
                  <a:pt x="127" y="527"/>
                </a:lnTo>
                <a:lnTo>
                  <a:pt x="123" y="534"/>
                </a:lnTo>
                <a:lnTo>
                  <a:pt x="119" y="542"/>
                </a:lnTo>
                <a:lnTo>
                  <a:pt x="115" y="550"/>
                </a:lnTo>
                <a:lnTo>
                  <a:pt x="115" y="550"/>
                </a:lnTo>
                <a:close/>
                <a:moveTo>
                  <a:pt x="1607" y="946"/>
                </a:moveTo>
                <a:lnTo>
                  <a:pt x="1607" y="946"/>
                </a:lnTo>
                <a:lnTo>
                  <a:pt x="1645" y="917"/>
                </a:lnTo>
                <a:lnTo>
                  <a:pt x="1663" y="903"/>
                </a:lnTo>
                <a:lnTo>
                  <a:pt x="1683" y="891"/>
                </a:lnTo>
                <a:lnTo>
                  <a:pt x="1683" y="891"/>
                </a:lnTo>
                <a:lnTo>
                  <a:pt x="1673" y="889"/>
                </a:lnTo>
                <a:lnTo>
                  <a:pt x="1662" y="887"/>
                </a:lnTo>
                <a:lnTo>
                  <a:pt x="1651" y="887"/>
                </a:lnTo>
                <a:lnTo>
                  <a:pt x="1646" y="889"/>
                </a:lnTo>
                <a:lnTo>
                  <a:pt x="1644" y="891"/>
                </a:lnTo>
                <a:lnTo>
                  <a:pt x="1644" y="891"/>
                </a:lnTo>
                <a:lnTo>
                  <a:pt x="1634" y="903"/>
                </a:lnTo>
                <a:lnTo>
                  <a:pt x="1625" y="915"/>
                </a:lnTo>
                <a:lnTo>
                  <a:pt x="1617" y="931"/>
                </a:lnTo>
                <a:lnTo>
                  <a:pt x="1607" y="946"/>
                </a:lnTo>
                <a:lnTo>
                  <a:pt x="1607" y="946"/>
                </a:lnTo>
                <a:close/>
                <a:moveTo>
                  <a:pt x="2613" y="912"/>
                </a:moveTo>
                <a:lnTo>
                  <a:pt x="2613" y="912"/>
                </a:lnTo>
                <a:lnTo>
                  <a:pt x="2603" y="928"/>
                </a:lnTo>
                <a:lnTo>
                  <a:pt x="2591" y="943"/>
                </a:lnTo>
                <a:lnTo>
                  <a:pt x="2580" y="957"/>
                </a:lnTo>
                <a:lnTo>
                  <a:pt x="2570" y="973"/>
                </a:lnTo>
                <a:lnTo>
                  <a:pt x="2570" y="973"/>
                </a:lnTo>
                <a:lnTo>
                  <a:pt x="2606" y="939"/>
                </a:lnTo>
                <a:lnTo>
                  <a:pt x="2626" y="924"/>
                </a:lnTo>
                <a:lnTo>
                  <a:pt x="2647" y="908"/>
                </a:lnTo>
                <a:lnTo>
                  <a:pt x="2647" y="908"/>
                </a:lnTo>
                <a:lnTo>
                  <a:pt x="2637" y="908"/>
                </a:lnTo>
                <a:lnTo>
                  <a:pt x="2627" y="910"/>
                </a:lnTo>
                <a:lnTo>
                  <a:pt x="2627" y="910"/>
                </a:lnTo>
                <a:lnTo>
                  <a:pt x="2623" y="910"/>
                </a:lnTo>
                <a:lnTo>
                  <a:pt x="2620" y="910"/>
                </a:lnTo>
                <a:lnTo>
                  <a:pt x="2616" y="910"/>
                </a:lnTo>
                <a:lnTo>
                  <a:pt x="2613" y="912"/>
                </a:lnTo>
                <a:lnTo>
                  <a:pt x="2613" y="912"/>
                </a:lnTo>
                <a:close/>
                <a:moveTo>
                  <a:pt x="1510" y="894"/>
                </a:moveTo>
                <a:lnTo>
                  <a:pt x="1510" y="894"/>
                </a:lnTo>
                <a:lnTo>
                  <a:pt x="1505" y="904"/>
                </a:lnTo>
                <a:lnTo>
                  <a:pt x="1499" y="914"/>
                </a:lnTo>
                <a:lnTo>
                  <a:pt x="1490" y="924"/>
                </a:lnTo>
                <a:lnTo>
                  <a:pt x="1483" y="935"/>
                </a:lnTo>
                <a:lnTo>
                  <a:pt x="1483" y="935"/>
                </a:lnTo>
                <a:lnTo>
                  <a:pt x="1499" y="922"/>
                </a:lnTo>
                <a:lnTo>
                  <a:pt x="1516" y="910"/>
                </a:lnTo>
                <a:lnTo>
                  <a:pt x="1533" y="897"/>
                </a:lnTo>
                <a:lnTo>
                  <a:pt x="1548" y="887"/>
                </a:lnTo>
                <a:lnTo>
                  <a:pt x="1548" y="887"/>
                </a:lnTo>
                <a:lnTo>
                  <a:pt x="1526" y="887"/>
                </a:lnTo>
                <a:lnTo>
                  <a:pt x="1517" y="887"/>
                </a:lnTo>
                <a:lnTo>
                  <a:pt x="1510" y="889"/>
                </a:lnTo>
                <a:lnTo>
                  <a:pt x="1510" y="889"/>
                </a:lnTo>
                <a:lnTo>
                  <a:pt x="1510" y="894"/>
                </a:lnTo>
                <a:lnTo>
                  <a:pt x="1510" y="894"/>
                </a:lnTo>
                <a:close/>
                <a:moveTo>
                  <a:pt x="2731" y="1011"/>
                </a:moveTo>
                <a:lnTo>
                  <a:pt x="2731" y="1011"/>
                </a:lnTo>
                <a:lnTo>
                  <a:pt x="2751" y="993"/>
                </a:lnTo>
                <a:lnTo>
                  <a:pt x="2769" y="973"/>
                </a:lnTo>
                <a:lnTo>
                  <a:pt x="2788" y="950"/>
                </a:lnTo>
                <a:lnTo>
                  <a:pt x="2803" y="929"/>
                </a:lnTo>
                <a:lnTo>
                  <a:pt x="2803" y="929"/>
                </a:lnTo>
                <a:lnTo>
                  <a:pt x="2803" y="924"/>
                </a:lnTo>
                <a:lnTo>
                  <a:pt x="2771" y="960"/>
                </a:lnTo>
                <a:lnTo>
                  <a:pt x="2771" y="960"/>
                </a:lnTo>
                <a:lnTo>
                  <a:pt x="2759" y="973"/>
                </a:lnTo>
                <a:lnTo>
                  <a:pt x="2751" y="986"/>
                </a:lnTo>
                <a:lnTo>
                  <a:pt x="2731" y="1011"/>
                </a:lnTo>
                <a:lnTo>
                  <a:pt x="2731" y="1011"/>
                </a:lnTo>
                <a:close/>
                <a:moveTo>
                  <a:pt x="2751" y="896"/>
                </a:moveTo>
                <a:lnTo>
                  <a:pt x="2751" y="896"/>
                </a:lnTo>
                <a:lnTo>
                  <a:pt x="2738" y="918"/>
                </a:lnTo>
                <a:lnTo>
                  <a:pt x="2724" y="939"/>
                </a:lnTo>
                <a:lnTo>
                  <a:pt x="2783" y="891"/>
                </a:lnTo>
                <a:lnTo>
                  <a:pt x="2783" y="891"/>
                </a:lnTo>
                <a:lnTo>
                  <a:pt x="2776" y="891"/>
                </a:lnTo>
                <a:lnTo>
                  <a:pt x="2769" y="891"/>
                </a:lnTo>
                <a:lnTo>
                  <a:pt x="2754" y="894"/>
                </a:lnTo>
                <a:lnTo>
                  <a:pt x="2754" y="894"/>
                </a:lnTo>
                <a:lnTo>
                  <a:pt x="2751" y="896"/>
                </a:lnTo>
                <a:lnTo>
                  <a:pt x="2751" y="896"/>
                </a:lnTo>
                <a:close/>
                <a:moveTo>
                  <a:pt x="151" y="151"/>
                </a:moveTo>
                <a:lnTo>
                  <a:pt x="151" y="151"/>
                </a:lnTo>
                <a:lnTo>
                  <a:pt x="156" y="155"/>
                </a:lnTo>
                <a:lnTo>
                  <a:pt x="157" y="155"/>
                </a:lnTo>
                <a:lnTo>
                  <a:pt x="157" y="155"/>
                </a:lnTo>
                <a:lnTo>
                  <a:pt x="158" y="148"/>
                </a:lnTo>
                <a:lnTo>
                  <a:pt x="158" y="148"/>
                </a:lnTo>
                <a:lnTo>
                  <a:pt x="160" y="142"/>
                </a:lnTo>
                <a:lnTo>
                  <a:pt x="158" y="138"/>
                </a:lnTo>
                <a:lnTo>
                  <a:pt x="158" y="134"/>
                </a:lnTo>
                <a:lnTo>
                  <a:pt x="160" y="130"/>
                </a:lnTo>
                <a:lnTo>
                  <a:pt x="160" y="130"/>
                </a:lnTo>
                <a:lnTo>
                  <a:pt x="150" y="140"/>
                </a:lnTo>
                <a:lnTo>
                  <a:pt x="140" y="149"/>
                </a:lnTo>
                <a:lnTo>
                  <a:pt x="122" y="172"/>
                </a:lnTo>
                <a:lnTo>
                  <a:pt x="122" y="172"/>
                </a:lnTo>
                <a:lnTo>
                  <a:pt x="120" y="173"/>
                </a:lnTo>
                <a:lnTo>
                  <a:pt x="120" y="175"/>
                </a:lnTo>
                <a:lnTo>
                  <a:pt x="120" y="175"/>
                </a:lnTo>
                <a:lnTo>
                  <a:pt x="129" y="172"/>
                </a:lnTo>
                <a:lnTo>
                  <a:pt x="137" y="166"/>
                </a:lnTo>
                <a:lnTo>
                  <a:pt x="146" y="161"/>
                </a:lnTo>
                <a:lnTo>
                  <a:pt x="148" y="156"/>
                </a:lnTo>
                <a:lnTo>
                  <a:pt x="151" y="151"/>
                </a:lnTo>
                <a:lnTo>
                  <a:pt x="151" y="151"/>
                </a:lnTo>
                <a:close/>
                <a:moveTo>
                  <a:pt x="1625" y="1074"/>
                </a:moveTo>
                <a:lnTo>
                  <a:pt x="1625" y="1074"/>
                </a:lnTo>
                <a:lnTo>
                  <a:pt x="1631" y="1075"/>
                </a:lnTo>
                <a:lnTo>
                  <a:pt x="1637" y="1075"/>
                </a:lnTo>
                <a:lnTo>
                  <a:pt x="1642" y="1074"/>
                </a:lnTo>
                <a:lnTo>
                  <a:pt x="1645" y="1073"/>
                </a:lnTo>
                <a:lnTo>
                  <a:pt x="1646" y="1071"/>
                </a:lnTo>
                <a:lnTo>
                  <a:pt x="1646" y="1071"/>
                </a:lnTo>
                <a:lnTo>
                  <a:pt x="1659" y="1050"/>
                </a:lnTo>
                <a:lnTo>
                  <a:pt x="1665" y="1039"/>
                </a:lnTo>
                <a:lnTo>
                  <a:pt x="1668" y="1032"/>
                </a:lnTo>
                <a:lnTo>
                  <a:pt x="1668" y="1032"/>
                </a:lnTo>
                <a:lnTo>
                  <a:pt x="1656" y="1043"/>
                </a:lnTo>
                <a:lnTo>
                  <a:pt x="1645" y="1053"/>
                </a:lnTo>
                <a:lnTo>
                  <a:pt x="1635" y="1063"/>
                </a:lnTo>
                <a:lnTo>
                  <a:pt x="1625" y="1074"/>
                </a:lnTo>
                <a:lnTo>
                  <a:pt x="1625" y="1074"/>
                </a:lnTo>
                <a:close/>
                <a:moveTo>
                  <a:pt x="132" y="210"/>
                </a:moveTo>
                <a:lnTo>
                  <a:pt x="132" y="210"/>
                </a:lnTo>
                <a:lnTo>
                  <a:pt x="137" y="207"/>
                </a:lnTo>
                <a:lnTo>
                  <a:pt x="141" y="201"/>
                </a:lnTo>
                <a:lnTo>
                  <a:pt x="150" y="187"/>
                </a:lnTo>
                <a:lnTo>
                  <a:pt x="150" y="187"/>
                </a:lnTo>
                <a:lnTo>
                  <a:pt x="153" y="182"/>
                </a:lnTo>
                <a:lnTo>
                  <a:pt x="154" y="173"/>
                </a:lnTo>
                <a:lnTo>
                  <a:pt x="153" y="168"/>
                </a:lnTo>
                <a:lnTo>
                  <a:pt x="151" y="165"/>
                </a:lnTo>
                <a:lnTo>
                  <a:pt x="150" y="165"/>
                </a:lnTo>
                <a:lnTo>
                  <a:pt x="150" y="165"/>
                </a:lnTo>
                <a:lnTo>
                  <a:pt x="150" y="166"/>
                </a:lnTo>
                <a:lnTo>
                  <a:pt x="150" y="169"/>
                </a:lnTo>
                <a:lnTo>
                  <a:pt x="147" y="175"/>
                </a:lnTo>
                <a:lnTo>
                  <a:pt x="139" y="192"/>
                </a:lnTo>
                <a:lnTo>
                  <a:pt x="130" y="207"/>
                </a:lnTo>
                <a:lnTo>
                  <a:pt x="130" y="211"/>
                </a:lnTo>
                <a:lnTo>
                  <a:pt x="130" y="211"/>
                </a:lnTo>
                <a:lnTo>
                  <a:pt x="132" y="210"/>
                </a:lnTo>
                <a:lnTo>
                  <a:pt x="132" y="210"/>
                </a:lnTo>
                <a:close/>
                <a:moveTo>
                  <a:pt x="140" y="977"/>
                </a:moveTo>
                <a:lnTo>
                  <a:pt x="140" y="977"/>
                </a:lnTo>
                <a:lnTo>
                  <a:pt x="144" y="980"/>
                </a:lnTo>
                <a:lnTo>
                  <a:pt x="150" y="980"/>
                </a:lnTo>
                <a:lnTo>
                  <a:pt x="156" y="977"/>
                </a:lnTo>
                <a:lnTo>
                  <a:pt x="157" y="974"/>
                </a:lnTo>
                <a:lnTo>
                  <a:pt x="158" y="973"/>
                </a:lnTo>
                <a:lnTo>
                  <a:pt x="158" y="973"/>
                </a:lnTo>
                <a:lnTo>
                  <a:pt x="161" y="967"/>
                </a:lnTo>
                <a:lnTo>
                  <a:pt x="165" y="962"/>
                </a:lnTo>
                <a:lnTo>
                  <a:pt x="172" y="952"/>
                </a:lnTo>
                <a:lnTo>
                  <a:pt x="172" y="952"/>
                </a:lnTo>
                <a:lnTo>
                  <a:pt x="163" y="957"/>
                </a:lnTo>
                <a:lnTo>
                  <a:pt x="153" y="962"/>
                </a:lnTo>
                <a:lnTo>
                  <a:pt x="148" y="964"/>
                </a:lnTo>
                <a:lnTo>
                  <a:pt x="144" y="969"/>
                </a:lnTo>
                <a:lnTo>
                  <a:pt x="141" y="973"/>
                </a:lnTo>
                <a:lnTo>
                  <a:pt x="140" y="977"/>
                </a:lnTo>
                <a:lnTo>
                  <a:pt x="140" y="977"/>
                </a:lnTo>
                <a:close/>
                <a:moveTo>
                  <a:pt x="473" y="981"/>
                </a:moveTo>
                <a:lnTo>
                  <a:pt x="473" y="981"/>
                </a:lnTo>
                <a:lnTo>
                  <a:pt x="467" y="984"/>
                </a:lnTo>
                <a:lnTo>
                  <a:pt x="462" y="991"/>
                </a:lnTo>
                <a:lnTo>
                  <a:pt x="458" y="998"/>
                </a:lnTo>
                <a:lnTo>
                  <a:pt x="456" y="1002"/>
                </a:lnTo>
                <a:lnTo>
                  <a:pt x="458" y="1007"/>
                </a:lnTo>
                <a:lnTo>
                  <a:pt x="458" y="1007"/>
                </a:lnTo>
                <a:lnTo>
                  <a:pt x="462" y="1005"/>
                </a:lnTo>
                <a:lnTo>
                  <a:pt x="465" y="1002"/>
                </a:lnTo>
                <a:lnTo>
                  <a:pt x="466" y="1000"/>
                </a:lnTo>
                <a:lnTo>
                  <a:pt x="467" y="995"/>
                </a:lnTo>
                <a:lnTo>
                  <a:pt x="470" y="988"/>
                </a:lnTo>
                <a:lnTo>
                  <a:pt x="472" y="984"/>
                </a:lnTo>
                <a:lnTo>
                  <a:pt x="473" y="981"/>
                </a:lnTo>
                <a:lnTo>
                  <a:pt x="473" y="981"/>
                </a:lnTo>
                <a:close/>
                <a:moveTo>
                  <a:pt x="313" y="983"/>
                </a:moveTo>
                <a:lnTo>
                  <a:pt x="313" y="983"/>
                </a:lnTo>
                <a:lnTo>
                  <a:pt x="312" y="988"/>
                </a:lnTo>
                <a:lnTo>
                  <a:pt x="309" y="991"/>
                </a:lnTo>
                <a:lnTo>
                  <a:pt x="307" y="994"/>
                </a:lnTo>
                <a:lnTo>
                  <a:pt x="307" y="998"/>
                </a:lnTo>
                <a:lnTo>
                  <a:pt x="324" y="983"/>
                </a:lnTo>
                <a:lnTo>
                  <a:pt x="324" y="983"/>
                </a:lnTo>
                <a:lnTo>
                  <a:pt x="327" y="976"/>
                </a:lnTo>
                <a:lnTo>
                  <a:pt x="328" y="972"/>
                </a:lnTo>
                <a:lnTo>
                  <a:pt x="327" y="972"/>
                </a:lnTo>
                <a:lnTo>
                  <a:pt x="324" y="974"/>
                </a:lnTo>
                <a:lnTo>
                  <a:pt x="317" y="980"/>
                </a:lnTo>
                <a:lnTo>
                  <a:pt x="314" y="983"/>
                </a:lnTo>
                <a:lnTo>
                  <a:pt x="313" y="983"/>
                </a:lnTo>
                <a:lnTo>
                  <a:pt x="313" y="983"/>
                </a:lnTo>
                <a:close/>
                <a:moveTo>
                  <a:pt x="2824" y="898"/>
                </a:moveTo>
                <a:lnTo>
                  <a:pt x="2824" y="898"/>
                </a:lnTo>
                <a:lnTo>
                  <a:pt x="2830" y="891"/>
                </a:lnTo>
                <a:lnTo>
                  <a:pt x="2834" y="886"/>
                </a:lnTo>
                <a:lnTo>
                  <a:pt x="2838" y="879"/>
                </a:lnTo>
                <a:lnTo>
                  <a:pt x="2841" y="870"/>
                </a:lnTo>
                <a:lnTo>
                  <a:pt x="2841" y="870"/>
                </a:lnTo>
                <a:lnTo>
                  <a:pt x="2835" y="877"/>
                </a:lnTo>
                <a:lnTo>
                  <a:pt x="2830" y="883"/>
                </a:lnTo>
                <a:lnTo>
                  <a:pt x="2827" y="891"/>
                </a:lnTo>
                <a:lnTo>
                  <a:pt x="2824" y="898"/>
                </a:lnTo>
                <a:lnTo>
                  <a:pt x="2824" y="898"/>
                </a:lnTo>
                <a:close/>
                <a:moveTo>
                  <a:pt x="2332" y="969"/>
                </a:moveTo>
                <a:lnTo>
                  <a:pt x="2332" y="969"/>
                </a:lnTo>
                <a:lnTo>
                  <a:pt x="2342" y="960"/>
                </a:lnTo>
                <a:lnTo>
                  <a:pt x="2346" y="955"/>
                </a:lnTo>
                <a:lnTo>
                  <a:pt x="2349" y="949"/>
                </a:lnTo>
                <a:lnTo>
                  <a:pt x="2349" y="949"/>
                </a:lnTo>
                <a:lnTo>
                  <a:pt x="2348" y="948"/>
                </a:lnTo>
                <a:lnTo>
                  <a:pt x="2346" y="948"/>
                </a:lnTo>
                <a:lnTo>
                  <a:pt x="2343" y="949"/>
                </a:lnTo>
                <a:lnTo>
                  <a:pt x="2341" y="950"/>
                </a:lnTo>
                <a:lnTo>
                  <a:pt x="2341" y="950"/>
                </a:lnTo>
                <a:lnTo>
                  <a:pt x="2339" y="955"/>
                </a:lnTo>
                <a:lnTo>
                  <a:pt x="2338" y="957"/>
                </a:lnTo>
                <a:lnTo>
                  <a:pt x="2336" y="957"/>
                </a:lnTo>
                <a:lnTo>
                  <a:pt x="2334" y="962"/>
                </a:lnTo>
                <a:lnTo>
                  <a:pt x="2332" y="964"/>
                </a:lnTo>
                <a:lnTo>
                  <a:pt x="2332" y="969"/>
                </a:lnTo>
                <a:close/>
                <a:moveTo>
                  <a:pt x="136" y="803"/>
                </a:moveTo>
                <a:lnTo>
                  <a:pt x="139" y="800"/>
                </a:lnTo>
                <a:lnTo>
                  <a:pt x="139" y="800"/>
                </a:lnTo>
                <a:lnTo>
                  <a:pt x="139" y="796"/>
                </a:lnTo>
                <a:lnTo>
                  <a:pt x="137" y="793"/>
                </a:lnTo>
                <a:lnTo>
                  <a:pt x="136" y="793"/>
                </a:lnTo>
                <a:lnTo>
                  <a:pt x="133" y="796"/>
                </a:lnTo>
                <a:lnTo>
                  <a:pt x="133" y="796"/>
                </a:lnTo>
                <a:lnTo>
                  <a:pt x="129" y="806"/>
                </a:lnTo>
                <a:lnTo>
                  <a:pt x="126" y="810"/>
                </a:lnTo>
                <a:lnTo>
                  <a:pt x="126" y="814"/>
                </a:lnTo>
                <a:lnTo>
                  <a:pt x="134" y="808"/>
                </a:lnTo>
                <a:lnTo>
                  <a:pt x="136" y="803"/>
                </a:lnTo>
                <a:close/>
                <a:moveTo>
                  <a:pt x="71" y="364"/>
                </a:moveTo>
                <a:lnTo>
                  <a:pt x="71" y="364"/>
                </a:lnTo>
                <a:lnTo>
                  <a:pt x="78" y="360"/>
                </a:lnTo>
                <a:lnTo>
                  <a:pt x="84" y="353"/>
                </a:lnTo>
                <a:lnTo>
                  <a:pt x="88" y="346"/>
                </a:lnTo>
                <a:lnTo>
                  <a:pt x="88" y="343"/>
                </a:lnTo>
                <a:lnTo>
                  <a:pt x="87" y="342"/>
                </a:lnTo>
                <a:lnTo>
                  <a:pt x="87" y="342"/>
                </a:lnTo>
                <a:lnTo>
                  <a:pt x="78" y="353"/>
                </a:lnTo>
                <a:lnTo>
                  <a:pt x="75" y="359"/>
                </a:lnTo>
                <a:lnTo>
                  <a:pt x="71" y="364"/>
                </a:lnTo>
                <a:lnTo>
                  <a:pt x="71" y="364"/>
                </a:lnTo>
                <a:close/>
                <a:moveTo>
                  <a:pt x="538" y="964"/>
                </a:moveTo>
                <a:lnTo>
                  <a:pt x="538" y="964"/>
                </a:lnTo>
                <a:lnTo>
                  <a:pt x="541" y="964"/>
                </a:lnTo>
                <a:lnTo>
                  <a:pt x="545" y="963"/>
                </a:lnTo>
                <a:lnTo>
                  <a:pt x="550" y="956"/>
                </a:lnTo>
                <a:lnTo>
                  <a:pt x="553" y="953"/>
                </a:lnTo>
                <a:lnTo>
                  <a:pt x="553" y="950"/>
                </a:lnTo>
                <a:lnTo>
                  <a:pt x="550" y="950"/>
                </a:lnTo>
                <a:lnTo>
                  <a:pt x="546" y="950"/>
                </a:lnTo>
                <a:lnTo>
                  <a:pt x="538" y="964"/>
                </a:lnTo>
                <a:close/>
                <a:moveTo>
                  <a:pt x="2571" y="957"/>
                </a:moveTo>
                <a:lnTo>
                  <a:pt x="2571" y="957"/>
                </a:lnTo>
                <a:lnTo>
                  <a:pt x="2581" y="949"/>
                </a:lnTo>
                <a:lnTo>
                  <a:pt x="2584" y="945"/>
                </a:lnTo>
                <a:lnTo>
                  <a:pt x="2585" y="942"/>
                </a:lnTo>
                <a:lnTo>
                  <a:pt x="2585" y="939"/>
                </a:lnTo>
                <a:lnTo>
                  <a:pt x="2571" y="952"/>
                </a:lnTo>
                <a:lnTo>
                  <a:pt x="2571" y="957"/>
                </a:lnTo>
                <a:close/>
                <a:moveTo>
                  <a:pt x="2421" y="967"/>
                </a:moveTo>
                <a:lnTo>
                  <a:pt x="2428" y="960"/>
                </a:lnTo>
                <a:lnTo>
                  <a:pt x="2429" y="957"/>
                </a:lnTo>
                <a:lnTo>
                  <a:pt x="2429" y="957"/>
                </a:lnTo>
                <a:lnTo>
                  <a:pt x="2431" y="955"/>
                </a:lnTo>
                <a:lnTo>
                  <a:pt x="2432" y="952"/>
                </a:lnTo>
                <a:lnTo>
                  <a:pt x="2433" y="950"/>
                </a:lnTo>
                <a:lnTo>
                  <a:pt x="2433" y="946"/>
                </a:lnTo>
                <a:lnTo>
                  <a:pt x="2433" y="946"/>
                </a:lnTo>
                <a:lnTo>
                  <a:pt x="2429" y="950"/>
                </a:lnTo>
                <a:lnTo>
                  <a:pt x="2425" y="956"/>
                </a:lnTo>
                <a:lnTo>
                  <a:pt x="2418" y="964"/>
                </a:lnTo>
                <a:lnTo>
                  <a:pt x="2418" y="964"/>
                </a:lnTo>
                <a:lnTo>
                  <a:pt x="2418" y="969"/>
                </a:lnTo>
                <a:lnTo>
                  <a:pt x="2421" y="967"/>
                </a:lnTo>
                <a:close/>
                <a:moveTo>
                  <a:pt x="198" y="685"/>
                </a:moveTo>
                <a:lnTo>
                  <a:pt x="198" y="685"/>
                </a:lnTo>
                <a:lnTo>
                  <a:pt x="198" y="676"/>
                </a:lnTo>
                <a:lnTo>
                  <a:pt x="195" y="669"/>
                </a:lnTo>
                <a:lnTo>
                  <a:pt x="191" y="657"/>
                </a:lnTo>
                <a:lnTo>
                  <a:pt x="191" y="657"/>
                </a:lnTo>
                <a:lnTo>
                  <a:pt x="189" y="657"/>
                </a:lnTo>
                <a:lnTo>
                  <a:pt x="189" y="660"/>
                </a:lnTo>
                <a:lnTo>
                  <a:pt x="191" y="665"/>
                </a:lnTo>
                <a:lnTo>
                  <a:pt x="191" y="665"/>
                </a:lnTo>
                <a:lnTo>
                  <a:pt x="193" y="675"/>
                </a:lnTo>
                <a:lnTo>
                  <a:pt x="195" y="679"/>
                </a:lnTo>
                <a:lnTo>
                  <a:pt x="198" y="685"/>
                </a:lnTo>
                <a:lnTo>
                  <a:pt x="198" y="685"/>
                </a:lnTo>
                <a:close/>
                <a:moveTo>
                  <a:pt x="861" y="948"/>
                </a:moveTo>
                <a:lnTo>
                  <a:pt x="861" y="948"/>
                </a:lnTo>
                <a:lnTo>
                  <a:pt x="872" y="936"/>
                </a:lnTo>
                <a:lnTo>
                  <a:pt x="876" y="931"/>
                </a:lnTo>
                <a:lnTo>
                  <a:pt x="875" y="931"/>
                </a:lnTo>
                <a:lnTo>
                  <a:pt x="874" y="932"/>
                </a:lnTo>
                <a:lnTo>
                  <a:pt x="874" y="932"/>
                </a:lnTo>
                <a:lnTo>
                  <a:pt x="864" y="941"/>
                </a:lnTo>
                <a:lnTo>
                  <a:pt x="862" y="943"/>
                </a:lnTo>
                <a:lnTo>
                  <a:pt x="861" y="948"/>
                </a:lnTo>
                <a:lnTo>
                  <a:pt x="861" y="948"/>
                </a:lnTo>
                <a:close/>
                <a:moveTo>
                  <a:pt x="2209" y="962"/>
                </a:moveTo>
                <a:lnTo>
                  <a:pt x="2209" y="962"/>
                </a:lnTo>
                <a:lnTo>
                  <a:pt x="2209" y="959"/>
                </a:lnTo>
                <a:lnTo>
                  <a:pt x="2209" y="956"/>
                </a:lnTo>
                <a:lnTo>
                  <a:pt x="2207" y="956"/>
                </a:lnTo>
                <a:lnTo>
                  <a:pt x="2206" y="957"/>
                </a:lnTo>
                <a:lnTo>
                  <a:pt x="2203" y="960"/>
                </a:lnTo>
                <a:lnTo>
                  <a:pt x="2200" y="963"/>
                </a:lnTo>
                <a:lnTo>
                  <a:pt x="2196" y="964"/>
                </a:lnTo>
                <a:lnTo>
                  <a:pt x="2193" y="969"/>
                </a:lnTo>
                <a:lnTo>
                  <a:pt x="2193" y="969"/>
                </a:lnTo>
                <a:lnTo>
                  <a:pt x="2196" y="969"/>
                </a:lnTo>
                <a:lnTo>
                  <a:pt x="2199" y="969"/>
                </a:lnTo>
                <a:lnTo>
                  <a:pt x="2202" y="967"/>
                </a:lnTo>
                <a:lnTo>
                  <a:pt x="2204" y="964"/>
                </a:lnTo>
                <a:lnTo>
                  <a:pt x="2209" y="962"/>
                </a:lnTo>
                <a:lnTo>
                  <a:pt x="2209" y="962"/>
                </a:lnTo>
                <a:close/>
                <a:moveTo>
                  <a:pt x="1086" y="995"/>
                </a:moveTo>
                <a:lnTo>
                  <a:pt x="1082" y="994"/>
                </a:lnTo>
                <a:lnTo>
                  <a:pt x="1077" y="998"/>
                </a:lnTo>
                <a:lnTo>
                  <a:pt x="1077" y="998"/>
                </a:lnTo>
                <a:lnTo>
                  <a:pt x="1079" y="998"/>
                </a:lnTo>
                <a:lnTo>
                  <a:pt x="1080" y="1000"/>
                </a:lnTo>
                <a:lnTo>
                  <a:pt x="1079" y="1001"/>
                </a:lnTo>
                <a:lnTo>
                  <a:pt x="1076" y="1005"/>
                </a:lnTo>
                <a:lnTo>
                  <a:pt x="1075" y="1007"/>
                </a:lnTo>
                <a:lnTo>
                  <a:pt x="1075" y="1008"/>
                </a:lnTo>
                <a:lnTo>
                  <a:pt x="1075" y="1008"/>
                </a:lnTo>
                <a:lnTo>
                  <a:pt x="1082" y="1004"/>
                </a:lnTo>
                <a:lnTo>
                  <a:pt x="1084" y="1000"/>
                </a:lnTo>
                <a:lnTo>
                  <a:pt x="1086" y="995"/>
                </a:lnTo>
                <a:lnTo>
                  <a:pt x="1086" y="995"/>
                </a:lnTo>
                <a:close/>
                <a:moveTo>
                  <a:pt x="671" y="994"/>
                </a:moveTo>
                <a:lnTo>
                  <a:pt x="674" y="991"/>
                </a:lnTo>
                <a:lnTo>
                  <a:pt x="677" y="988"/>
                </a:lnTo>
                <a:lnTo>
                  <a:pt x="682" y="976"/>
                </a:lnTo>
                <a:lnTo>
                  <a:pt x="682" y="976"/>
                </a:lnTo>
                <a:lnTo>
                  <a:pt x="678" y="979"/>
                </a:lnTo>
                <a:lnTo>
                  <a:pt x="675" y="983"/>
                </a:lnTo>
                <a:lnTo>
                  <a:pt x="670" y="993"/>
                </a:lnTo>
                <a:lnTo>
                  <a:pt x="671" y="994"/>
                </a:lnTo>
                <a:close/>
                <a:moveTo>
                  <a:pt x="46" y="898"/>
                </a:moveTo>
                <a:lnTo>
                  <a:pt x="46" y="898"/>
                </a:lnTo>
                <a:lnTo>
                  <a:pt x="50" y="898"/>
                </a:lnTo>
                <a:lnTo>
                  <a:pt x="53" y="897"/>
                </a:lnTo>
                <a:lnTo>
                  <a:pt x="54" y="896"/>
                </a:lnTo>
                <a:lnTo>
                  <a:pt x="53" y="894"/>
                </a:lnTo>
                <a:lnTo>
                  <a:pt x="53" y="893"/>
                </a:lnTo>
                <a:lnTo>
                  <a:pt x="50" y="891"/>
                </a:lnTo>
                <a:lnTo>
                  <a:pt x="50" y="891"/>
                </a:lnTo>
                <a:lnTo>
                  <a:pt x="46" y="889"/>
                </a:lnTo>
                <a:lnTo>
                  <a:pt x="46" y="898"/>
                </a:lnTo>
                <a:close/>
                <a:moveTo>
                  <a:pt x="42" y="894"/>
                </a:moveTo>
                <a:lnTo>
                  <a:pt x="46" y="898"/>
                </a:lnTo>
                <a:lnTo>
                  <a:pt x="46" y="889"/>
                </a:lnTo>
                <a:lnTo>
                  <a:pt x="42" y="894"/>
                </a:lnTo>
                <a:close/>
                <a:moveTo>
                  <a:pt x="269" y="915"/>
                </a:moveTo>
                <a:lnTo>
                  <a:pt x="269" y="915"/>
                </a:lnTo>
                <a:lnTo>
                  <a:pt x="269" y="920"/>
                </a:lnTo>
                <a:lnTo>
                  <a:pt x="269" y="920"/>
                </a:lnTo>
                <a:lnTo>
                  <a:pt x="272" y="920"/>
                </a:lnTo>
                <a:lnTo>
                  <a:pt x="275" y="915"/>
                </a:lnTo>
                <a:lnTo>
                  <a:pt x="278" y="914"/>
                </a:lnTo>
                <a:lnTo>
                  <a:pt x="278" y="914"/>
                </a:lnTo>
                <a:lnTo>
                  <a:pt x="278" y="911"/>
                </a:lnTo>
                <a:lnTo>
                  <a:pt x="276" y="908"/>
                </a:lnTo>
                <a:lnTo>
                  <a:pt x="275" y="908"/>
                </a:lnTo>
                <a:lnTo>
                  <a:pt x="274" y="908"/>
                </a:lnTo>
                <a:lnTo>
                  <a:pt x="272" y="912"/>
                </a:lnTo>
                <a:lnTo>
                  <a:pt x="269" y="915"/>
                </a:lnTo>
                <a:lnTo>
                  <a:pt x="269" y="915"/>
                </a:lnTo>
                <a:close/>
                <a:moveTo>
                  <a:pt x="2776" y="941"/>
                </a:moveTo>
                <a:lnTo>
                  <a:pt x="2776" y="941"/>
                </a:lnTo>
                <a:lnTo>
                  <a:pt x="2771" y="950"/>
                </a:lnTo>
                <a:lnTo>
                  <a:pt x="2769" y="955"/>
                </a:lnTo>
                <a:lnTo>
                  <a:pt x="2769" y="957"/>
                </a:lnTo>
                <a:lnTo>
                  <a:pt x="2771" y="960"/>
                </a:lnTo>
                <a:lnTo>
                  <a:pt x="2771" y="960"/>
                </a:lnTo>
                <a:lnTo>
                  <a:pt x="2772" y="955"/>
                </a:lnTo>
                <a:lnTo>
                  <a:pt x="2773" y="950"/>
                </a:lnTo>
                <a:lnTo>
                  <a:pt x="2776" y="946"/>
                </a:lnTo>
                <a:lnTo>
                  <a:pt x="2776" y="941"/>
                </a:lnTo>
                <a:lnTo>
                  <a:pt x="2776" y="941"/>
                </a:lnTo>
                <a:close/>
                <a:moveTo>
                  <a:pt x="2283" y="955"/>
                </a:moveTo>
                <a:lnTo>
                  <a:pt x="2276" y="960"/>
                </a:lnTo>
                <a:lnTo>
                  <a:pt x="2275" y="962"/>
                </a:lnTo>
                <a:lnTo>
                  <a:pt x="2272" y="972"/>
                </a:lnTo>
                <a:lnTo>
                  <a:pt x="2272" y="972"/>
                </a:lnTo>
                <a:lnTo>
                  <a:pt x="2276" y="969"/>
                </a:lnTo>
                <a:lnTo>
                  <a:pt x="2279" y="964"/>
                </a:lnTo>
                <a:lnTo>
                  <a:pt x="2283" y="955"/>
                </a:lnTo>
                <a:lnTo>
                  <a:pt x="2283" y="955"/>
                </a:lnTo>
                <a:close/>
                <a:moveTo>
                  <a:pt x="584" y="1026"/>
                </a:moveTo>
                <a:lnTo>
                  <a:pt x="584" y="1026"/>
                </a:lnTo>
                <a:lnTo>
                  <a:pt x="586" y="1029"/>
                </a:lnTo>
                <a:lnTo>
                  <a:pt x="587" y="1032"/>
                </a:lnTo>
                <a:lnTo>
                  <a:pt x="590" y="1032"/>
                </a:lnTo>
                <a:lnTo>
                  <a:pt x="594" y="1032"/>
                </a:lnTo>
                <a:lnTo>
                  <a:pt x="597" y="1033"/>
                </a:lnTo>
                <a:lnTo>
                  <a:pt x="597" y="1033"/>
                </a:lnTo>
                <a:lnTo>
                  <a:pt x="597" y="1026"/>
                </a:lnTo>
                <a:lnTo>
                  <a:pt x="597" y="1026"/>
                </a:lnTo>
                <a:lnTo>
                  <a:pt x="595" y="1026"/>
                </a:lnTo>
                <a:lnTo>
                  <a:pt x="591" y="1028"/>
                </a:lnTo>
                <a:lnTo>
                  <a:pt x="588" y="1028"/>
                </a:lnTo>
                <a:lnTo>
                  <a:pt x="584" y="1026"/>
                </a:lnTo>
                <a:lnTo>
                  <a:pt x="584" y="1026"/>
                </a:lnTo>
                <a:close/>
                <a:moveTo>
                  <a:pt x="2521" y="931"/>
                </a:moveTo>
                <a:lnTo>
                  <a:pt x="2521" y="931"/>
                </a:lnTo>
                <a:lnTo>
                  <a:pt x="2518" y="934"/>
                </a:lnTo>
                <a:lnTo>
                  <a:pt x="2516" y="936"/>
                </a:lnTo>
                <a:lnTo>
                  <a:pt x="2514" y="942"/>
                </a:lnTo>
                <a:lnTo>
                  <a:pt x="2514" y="942"/>
                </a:lnTo>
                <a:lnTo>
                  <a:pt x="2518" y="941"/>
                </a:lnTo>
                <a:lnTo>
                  <a:pt x="2521" y="938"/>
                </a:lnTo>
                <a:lnTo>
                  <a:pt x="2522" y="934"/>
                </a:lnTo>
                <a:lnTo>
                  <a:pt x="2521" y="931"/>
                </a:lnTo>
                <a:lnTo>
                  <a:pt x="2521" y="931"/>
                </a:lnTo>
                <a:close/>
                <a:moveTo>
                  <a:pt x="2270" y="973"/>
                </a:moveTo>
                <a:lnTo>
                  <a:pt x="2272" y="972"/>
                </a:lnTo>
                <a:lnTo>
                  <a:pt x="2275" y="962"/>
                </a:lnTo>
                <a:lnTo>
                  <a:pt x="2263" y="977"/>
                </a:lnTo>
                <a:lnTo>
                  <a:pt x="2270" y="973"/>
                </a:lnTo>
                <a:close/>
                <a:moveTo>
                  <a:pt x="81" y="733"/>
                </a:moveTo>
                <a:lnTo>
                  <a:pt x="82" y="727"/>
                </a:lnTo>
                <a:lnTo>
                  <a:pt x="84" y="723"/>
                </a:lnTo>
                <a:lnTo>
                  <a:pt x="84" y="723"/>
                </a:lnTo>
                <a:lnTo>
                  <a:pt x="78" y="730"/>
                </a:lnTo>
                <a:lnTo>
                  <a:pt x="75" y="733"/>
                </a:lnTo>
                <a:lnTo>
                  <a:pt x="74" y="737"/>
                </a:lnTo>
                <a:lnTo>
                  <a:pt x="81" y="733"/>
                </a:lnTo>
                <a:close/>
                <a:moveTo>
                  <a:pt x="1646" y="973"/>
                </a:moveTo>
                <a:lnTo>
                  <a:pt x="1646" y="973"/>
                </a:lnTo>
                <a:lnTo>
                  <a:pt x="1654" y="967"/>
                </a:lnTo>
                <a:lnTo>
                  <a:pt x="1656" y="964"/>
                </a:lnTo>
                <a:lnTo>
                  <a:pt x="1658" y="960"/>
                </a:lnTo>
                <a:lnTo>
                  <a:pt x="1658" y="960"/>
                </a:lnTo>
                <a:lnTo>
                  <a:pt x="1649" y="966"/>
                </a:lnTo>
                <a:lnTo>
                  <a:pt x="1648" y="969"/>
                </a:lnTo>
                <a:lnTo>
                  <a:pt x="1646" y="973"/>
                </a:lnTo>
                <a:lnTo>
                  <a:pt x="1646" y="973"/>
                </a:lnTo>
                <a:close/>
                <a:moveTo>
                  <a:pt x="1235" y="942"/>
                </a:moveTo>
                <a:lnTo>
                  <a:pt x="1235" y="942"/>
                </a:lnTo>
                <a:lnTo>
                  <a:pt x="1239" y="938"/>
                </a:lnTo>
                <a:lnTo>
                  <a:pt x="1243" y="934"/>
                </a:lnTo>
                <a:lnTo>
                  <a:pt x="1243" y="932"/>
                </a:lnTo>
                <a:lnTo>
                  <a:pt x="1242" y="932"/>
                </a:lnTo>
                <a:lnTo>
                  <a:pt x="1235" y="936"/>
                </a:lnTo>
                <a:lnTo>
                  <a:pt x="1235" y="936"/>
                </a:lnTo>
                <a:lnTo>
                  <a:pt x="1235" y="942"/>
                </a:lnTo>
                <a:lnTo>
                  <a:pt x="1235" y="942"/>
                </a:lnTo>
                <a:close/>
                <a:moveTo>
                  <a:pt x="1035" y="922"/>
                </a:moveTo>
                <a:lnTo>
                  <a:pt x="1035" y="922"/>
                </a:lnTo>
                <a:lnTo>
                  <a:pt x="1037" y="918"/>
                </a:lnTo>
                <a:lnTo>
                  <a:pt x="1035" y="917"/>
                </a:lnTo>
                <a:lnTo>
                  <a:pt x="1035" y="917"/>
                </a:lnTo>
                <a:lnTo>
                  <a:pt x="1032" y="917"/>
                </a:lnTo>
                <a:lnTo>
                  <a:pt x="1030" y="921"/>
                </a:lnTo>
                <a:lnTo>
                  <a:pt x="1028" y="924"/>
                </a:lnTo>
                <a:lnTo>
                  <a:pt x="1028" y="924"/>
                </a:lnTo>
                <a:lnTo>
                  <a:pt x="1028" y="925"/>
                </a:lnTo>
                <a:lnTo>
                  <a:pt x="1030" y="927"/>
                </a:lnTo>
                <a:lnTo>
                  <a:pt x="1032" y="925"/>
                </a:lnTo>
                <a:lnTo>
                  <a:pt x="1035" y="922"/>
                </a:lnTo>
                <a:close/>
                <a:moveTo>
                  <a:pt x="1935" y="920"/>
                </a:moveTo>
                <a:lnTo>
                  <a:pt x="1935" y="920"/>
                </a:lnTo>
                <a:lnTo>
                  <a:pt x="1933" y="918"/>
                </a:lnTo>
                <a:lnTo>
                  <a:pt x="1933" y="917"/>
                </a:lnTo>
                <a:lnTo>
                  <a:pt x="1932" y="915"/>
                </a:lnTo>
                <a:lnTo>
                  <a:pt x="1930" y="915"/>
                </a:lnTo>
                <a:lnTo>
                  <a:pt x="1926" y="918"/>
                </a:lnTo>
                <a:lnTo>
                  <a:pt x="1926" y="918"/>
                </a:lnTo>
                <a:lnTo>
                  <a:pt x="1926" y="920"/>
                </a:lnTo>
                <a:lnTo>
                  <a:pt x="1928" y="922"/>
                </a:lnTo>
                <a:lnTo>
                  <a:pt x="1928" y="924"/>
                </a:lnTo>
                <a:lnTo>
                  <a:pt x="1929" y="924"/>
                </a:lnTo>
                <a:lnTo>
                  <a:pt x="1930" y="922"/>
                </a:lnTo>
                <a:lnTo>
                  <a:pt x="1935" y="920"/>
                </a:lnTo>
                <a:lnTo>
                  <a:pt x="1935" y="920"/>
                </a:lnTo>
                <a:close/>
                <a:moveTo>
                  <a:pt x="659" y="1038"/>
                </a:moveTo>
                <a:lnTo>
                  <a:pt x="659" y="1038"/>
                </a:lnTo>
                <a:lnTo>
                  <a:pt x="659" y="1032"/>
                </a:lnTo>
                <a:lnTo>
                  <a:pt x="659" y="1029"/>
                </a:lnTo>
                <a:lnTo>
                  <a:pt x="657" y="1028"/>
                </a:lnTo>
                <a:lnTo>
                  <a:pt x="657" y="1028"/>
                </a:lnTo>
                <a:lnTo>
                  <a:pt x="657" y="1029"/>
                </a:lnTo>
                <a:lnTo>
                  <a:pt x="656" y="1031"/>
                </a:lnTo>
                <a:lnTo>
                  <a:pt x="653" y="1035"/>
                </a:lnTo>
                <a:lnTo>
                  <a:pt x="652" y="1038"/>
                </a:lnTo>
                <a:lnTo>
                  <a:pt x="653" y="1038"/>
                </a:lnTo>
                <a:lnTo>
                  <a:pt x="654" y="1039"/>
                </a:lnTo>
                <a:lnTo>
                  <a:pt x="659" y="1038"/>
                </a:lnTo>
                <a:lnTo>
                  <a:pt x="659" y="1038"/>
                </a:lnTo>
                <a:close/>
                <a:moveTo>
                  <a:pt x="2811" y="914"/>
                </a:moveTo>
                <a:lnTo>
                  <a:pt x="2811" y="914"/>
                </a:lnTo>
                <a:lnTo>
                  <a:pt x="2806" y="918"/>
                </a:lnTo>
                <a:lnTo>
                  <a:pt x="2804" y="921"/>
                </a:lnTo>
                <a:lnTo>
                  <a:pt x="2803" y="924"/>
                </a:lnTo>
                <a:lnTo>
                  <a:pt x="2803" y="924"/>
                </a:lnTo>
                <a:lnTo>
                  <a:pt x="2807" y="922"/>
                </a:lnTo>
                <a:lnTo>
                  <a:pt x="2810" y="921"/>
                </a:lnTo>
                <a:lnTo>
                  <a:pt x="2811" y="917"/>
                </a:lnTo>
                <a:lnTo>
                  <a:pt x="2811" y="914"/>
                </a:lnTo>
                <a:lnTo>
                  <a:pt x="2811" y="914"/>
                </a:lnTo>
                <a:close/>
                <a:moveTo>
                  <a:pt x="213" y="735"/>
                </a:moveTo>
                <a:lnTo>
                  <a:pt x="213" y="735"/>
                </a:lnTo>
                <a:lnTo>
                  <a:pt x="215" y="734"/>
                </a:lnTo>
                <a:lnTo>
                  <a:pt x="215" y="731"/>
                </a:lnTo>
                <a:lnTo>
                  <a:pt x="213" y="726"/>
                </a:lnTo>
                <a:lnTo>
                  <a:pt x="210" y="723"/>
                </a:lnTo>
                <a:lnTo>
                  <a:pt x="210" y="723"/>
                </a:lnTo>
                <a:lnTo>
                  <a:pt x="210" y="727"/>
                </a:lnTo>
                <a:lnTo>
                  <a:pt x="210" y="727"/>
                </a:lnTo>
                <a:lnTo>
                  <a:pt x="212" y="733"/>
                </a:lnTo>
                <a:lnTo>
                  <a:pt x="213" y="735"/>
                </a:lnTo>
                <a:lnTo>
                  <a:pt x="213" y="735"/>
                </a:lnTo>
                <a:close/>
              </a:path>
            </a:pathLst>
          </a:custGeom>
          <a:gradFill>
            <a:gsLst>
              <a:gs pos="0">
                <a:srgbClr val="254E6B"/>
              </a:gs>
              <a:gs pos="100000">
                <a:srgbClr val="1F3F57"/>
              </a:gs>
            </a:gsLst>
            <a:lin ang="2700000" scaled="1"/>
          </a:gradFill>
          <a:ln w="9525">
            <a:solidFill>
              <a:srgbClr val="254E6B"/>
            </a:solidFill>
            <a:round/>
          </a:ln>
        </p:spPr>
        <p:txBody>
          <a:bodyPr vert="horz" wrap="square" lIns="121920" tIns="60960" rIns="121920" bIns="60960" numCol="1" anchor="t" anchorCtr="0" compatLnSpc="1"/>
          <a:lstStyle/>
          <a:p>
            <a:endParaRPr lang="zh-CN" altLang="en-US" sz="2400"/>
          </a:p>
        </p:txBody>
      </p:sp>
      <p:sp>
        <p:nvSpPr>
          <p:cNvPr id="21" name="Freeform 128"/>
          <p:cNvSpPr>
            <a:spLocks noEditPoints="1"/>
          </p:cNvSpPr>
          <p:nvPr/>
        </p:nvSpPr>
        <p:spPr bwMode="auto">
          <a:xfrm rot="4727043" flipH="1">
            <a:off x="4002705" y="4271417"/>
            <a:ext cx="1667549" cy="790275"/>
          </a:xfrm>
          <a:custGeom>
            <a:avLst/>
            <a:gdLst/>
            <a:ahLst/>
            <a:cxnLst>
              <a:cxn ang="0">
                <a:pos x="7" y="475"/>
              </a:cxn>
              <a:cxn ang="0">
                <a:pos x="2824" y="83"/>
              </a:cxn>
              <a:cxn ang="0">
                <a:pos x="649" y="1056"/>
              </a:cxn>
              <a:cxn ang="0">
                <a:pos x="2076" y="27"/>
              </a:cxn>
              <a:cxn ang="0">
                <a:pos x="172" y="526"/>
              </a:cxn>
              <a:cxn ang="0">
                <a:pos x="1718" y="1039"/>
              </a:cxn>
              <a:cxn ang="0">
                <a:pos x="1774" y="1068"/>
              </a:cxn>
              <a:cxn ang="0">
                <a:pos x="1781" y="1032"/>
              </a:cxn>
              <a:cxn ang="0">
                <a:pos x="333" y="936"/>
              </a:cxn>
              <a:cxn ang="0">
                <a:pos x="392" y="925"/>
              </a:cxn>
              <a:cxn ang="0">
                <a:pos x="363" y="1000"/>
              </a:cxn>
              <a:cxn ang="0">
                <a:pos x="503" y="880"/>
              </a:cxn>
              <a:cxn ang="0">
                <a:pos x="1070" y="1002"/>
              </a:cxn>
              <a:cxn ang="0">
                <a:pos x="1231" y="969"/>
              </a:cxn>
              <a:cxn ang="0">
                <a:pos x="1562" y="1066"/>
              </a:cxn>
              <a:cxn ang="0">
                <a:pos x="2570" y="952"/>
              </a:cxn>
              <a:cxn ang="0">
                <a:pos x="2350" y="939"/>
              </a:cxn>
              <a:cxn ang="0">
                <a:pos x="2269" y="1060"/>
              </a:cxn>
              <a:cxn ang="0">
                <a:pos x="2003" y="943"/>
              </a:cxn>
              <a:cxn ang="0">
                <a:pos x="290" y="863"/>
              </a:cxn>
              <a:cxn ang="0">
                <a:pos x="2193" y="1080"/>
              </a:cxn>
              <a:cxn ang="0">
                <a:pos x="444" y="1031"/>
              </a:cxn>
              <a:cxn ang="0">
                <a:pos x="1999" y="1059"/>
              </a:cxn>
              <a:cxn ang="0">
                <a:pos x="2788" y="924"/>
              </a:cxn>
              <a:cxn ang="0">
                <a:pos x="1208" y="1000"/>
              </a:cxn>
              <a:cxn ang="0">
                <a:pos x="1020" y="1032"/>
              </a:cxn>
              <a:cxn ang="0">
                <a:pos x="1107" y="1032"/>
              </a:cxn>
              <a:cxn ang="0">
                <a:pos x="2071" y="1081"/>
              </a:cxn>
              <a:cxn ang="0">
                <a:pos x="1980" y="938"/>
              </a:cxn>
              <a:cxn ang="0">
                <a:pos x="46" y="415"/>
              </a:cxn>
              <a:cxn ang="0">
                <a:pos x="886" y="1049"/>
              </a:cxn>
              <a:cxn ang="0">
                <a:pos x="867" y="1023"/>
              </a:cxn>
              <a:cxn ang="0">
                <a:pos x="151" y="558"/>
              </a:cxn>
              <a:cxn ang="0">
                <a:pos x="28" y="478"/>
              </a:cxn>
              <a:cxn ang="0">
                <a:pos x="116" y="433"/>
              </a:cxn>
              <a:cxn ang="0">
                <a:pos x="1842" y="1067"/>
              </a:cxn>
              <a:cxn ang="0">
                <a:pos x="958" y="921"/>
              </a:cxn>
              <a:cxn ang="0">
                <a:pos x="50" y="891"/>
              </a:cxn>
              <a:cxn ang="0">
                <a:pos x="209" y="842"/>
              </a:cxn>
              <a:cxn ang="0">
                <a:pos x="595" y="904"/>
              </a:cxn>
              <a:cxn ang="0">
                <a:pos x="1419" y="903"/>
              </a:cxn>
              <a:cxn ang="0">
                <a:pos x="129" y="571"/>
              </a:cxn>
              <a:cxn ang="0">
                <a:pos x="668" y="1009"/>
              </a:cxn>
              <a:cxn ang="0">
                <a:pos x="54" y="727"/>
              </a:cxn>
              <a:cxn ang="0">
                <a:pos x="146" y="428"/>
              </a:cxn>
              <a:cxn ang="0">
                <a:pos x="40" y="824"/>
              </a:cxn>
              <a:cxn ang="0">
                <a:pos x="300" y="922"/>
              </a:cxn>
              <a:cxn ang="0">
                <a:pos x="234" y="807"/>
              </a:cxn>
              <a:cxn ang="0">
                <a:pos x="2516" y="34"/>
              </a:cxn>
              <a:cxn ang="0">
                <a:pos x="2397" y="1012"/>
              </a:cxn>
              <a:cxn ang="0">
                <a:pos x="2110" y="911"/>
              </a:cxn>
              <a:cxn ang="0">
                <a:pos x="179" y="845"/>
              </a:cxn>
              <a:cxn ang="0">
                <a:pos x="1700" y="907"/>
              </a:cxn>
              <a:cxn ang="0">
                <a:pos x="1617" y="931"/>
              </a:cxn>
              <a:cxn ang="0">
                <a:pos x="2731" y="1011"/>
              </a:cxn>
              <a:cxn ang="0">
                <a:pos x="1645" y="1053"/>
              </a:cxn>
              <a:cxn ang="0">
                <a:pos x="462" y="1005"/>
              </a:cxn>
              <a:cxn ang="0">
                <a:pos x="2332" y="969"/>
              </a:cxn>
              <a:cxn ang="0">
                <a:pos x="2433" y="946"/>
              </a:cxn>
              <a:cxn ang="0">
                <a:pos x="1077" y="998"/>
              </a:cxn>
              <a:cxn ang="0">
                <a:pos x="2776" y="941"/>
              </a:cxn>
              <a:cxn ang="0">
                <a:pos x="82" y="727"/>
              </a:cxn>
              <a:cxn ang="0">
                <a:pos x="1930" y="922"/>
              </a:cxn>
            </a:cxnLst>
            <a:rect l="0" t="0" r="r" b="b"/>
            <a:pathLst>
              <a:path w="2921" h="1098">
                <a:moveTo>
                  <a:pt x="633" y="1063"/>
                </a:moveTo>
                <a:lnTo>
                  <a:pt x="633" y="1063"/>
                </a:lnTo>
                <a:lnTo>
                  <a:pt x="629" y="1063"/>
                </a:lnTo>
                <a:lnTo>
                  <a:pt x="626" y="1063"/>
                </a:lnTo>
                <a:lnTo>
                  <a:pt x="625" y="1060"/>
                </a:lnTo>
                <a:lnTo>
                  <a:pt x="626" y="1054"/>
                </a:lnTo>
                <a:lnTo>
                  <a:pt x="626" y="1054"/>
                </a:lnTo>
                <a:lnTo>
                  <a:pt x="586" y="1053"/>
                </a:lnTo>
                <a:lnTo>
                  <a:pt x="542" y="1053"/>
                </a:lnTo>
                <a:lnTo>
                  <a:pt x="452" y="1052"/>
                </a:lnTo>
                <a:lnTo>
                  <a:pt x="406" y="1050"/>
                </a:lnTo>
                <a:lnTo>
                  <a:pt x="362" y="1046"/>
                </a:lnTo>
                <a:lnTo>
                  <a:pt x="320" y="1042"/>
                </a:lnTo>
                <a:lnTo>
                  <a:pt x="279" y="1035"/>
                </a:lnTo>
                <a:lnTo>
                  <a:pt x="279" y="1035"/>
                </a:lnTo>
                <a:lnTo>
                  <a:pt x="278" y="1035"/>
                </a:lnTo>
                <a:lnTo>
                  <a:pt x="275" y="1036"/>
                </a:lnTo>
                <a:lnTo>
                  <a:pt x="268" y="1042"/>
                </a:lnTo>
                <a:lnTo>
                  <a:pt x="265" y="1043"/>
                </a:lnTo>
                <a:lnTo>
                  <a:pt x="262" y="1043"/>
                </a:lnTo>
                <a:lnTo>
                  <a:pt x="260" y="1043"/>
                </a:lnTo>
                <a:lnTo>
                  <a:pt x="257" y="1039"/>
                </a:lnTo>
                <a:lnTo>
                  <a:pt x="257" y="1039"/>
                </a:lnTo>
                <a:lnTo>
                  <a:pt x="254" y="1036"/>
                </a:lnTo>
                <a:lnTo>
                  <a:pt x="250" y="1033"/>
                </a:lnTo>
                <a:lnTo>
                  <a:pt x="243" y="1032"/>
                </a:lnTo>
                <a:lnTo>
                  <a:pt x="237" y="1032"/>
                </a:lnTo>
                <a:lnTo>
                  <a:pt x="223" y="1033"/>
                </a:lnTo>
                <a:lnTo>
                  <a:pt x="210" y="1033"/>
                </a:lnTo>
                <a:lnTo>
                  <a:pt x="210" y="1033"/>
                </a:lnTo>
                <a:lnTo>
                  <a:pt x="181" y="1031"/>
                </a:lnTo>
                <a:lnTo>
                  <a:pt x="154" y="1025"/>
                </a:lnTo>
                <a:lnTo>
                  <a:pt x="130" y="1018"/>
                </a:lnTo>
                <a:lnTo>
                  <a:pt x="106" y="1008"/>
                </a:lnTo>
                <a:lnTo>
                  <a:pt x="85" y="998"/>
                </a:lnTo>
                <a:lnTo>
                  <a:pt x="64" y="987"/>
                </a:lnTo>
                <a:lnTo>
                  <a:pt x="45" y="974"/>
                </a:lnTo>
                <a:lnTo>
                  <a:pt x="26" y="962"/>
                </a:lnTo>
                <a:lnTo>
                  <a:pt x="26" y="962"/>
                </a:lnTo>
                <a:lnTo>
                  <a:pt x="18" y="934"/>
                </a:lnTo>
                <a:lnTo>
                  <a:pt x="11" y="904"/>
                </a:lnTo>
                <a:lnTo>
                  <a:pt x="7" y="875"/>
                </a:lnTo>
                <a:lnTo>
                  <a:pt x="4" y="845"/>
                </a:lnTo>
                <a:lnTo>
                  <a:pt x="2" y="814"/>
                </a:lnTo>
                <a:lnTo>
                  <a:pt x="4" y="785"/>
                </a:lnTo>
                <a:lnTo>
                  <a:pt x="7" y="755"/>
                </a:lnTo>
                <a:lnTo>
                  <a:pt x="11" y="727"/>
                </a:lnTo>
                <a:lnTo>
                  <a:pt x="11" y="727"/>
                </a:lnTo>
                <a:lnTo>
                  <a:pt x="7" y="629"/>
                </a:lnTo>
                <a:lnTo>
                  <a:pt x="5" y="578"/>
                </a:lnTo>
                <a:lnTo>
                  <a:pt x="5" y="526"/>
                </a:lnTo>
                <a:lnTo>
                  <a:pt x="7" y="475"/>
                </a:lnTo>
                <a:lnTo>
                  <a:pt x="8" y="423"/>
                </a:lnTo>
                <a:lnTo>
                  <a:pt x="11" y="374"/>
                </a:lnTo>
                <a:lnTo>
                  <a:pt x="16" y="326"/>
                </a:lnTo>
                <a:lnTo>
                  <a:pt x="16" y="326"/>
                </a:lnTo>
                <a:lnTo>
                  <a:pt x="14" y="331"/>
                </a:lnTo>
                <a:lnTo>
                  <a:pt x="11" y="335"/>
                </a:lnTo>
                <a:lnTo>
                  <a:pt x="7" y="339"/>
                </a:lnTo>
                <a:lnTo>
                  <a:pt x="4" y="341"/>
                </a:lnTo>
                <a:lnTo>
                  <a:pt x="0" y="341"/>
                </a:lnTo>
                <a:lnTo>
                  <a:pt x="0" y="341"/>
                </a:lnTo>
                <a:lnTo>
                  <a:pt x="40" y="273"/>
                </a:lnTo>
                <a:lnTo>
                  <a:pt x="82" y="208"/>
                </a:lnTo>
                <a:lnTo>
                  <a:pt x="104" y="178"/>
                </a:lnTo>
                <a:lnTo>
                  <a:pt x="126" y="147"/>
                </a:lnTo>
                <a:lnTo>
                  <a:pt x="148" y="117"/>
                </a:lnTo>
                <a:lnTo>
                  <a:pt x="172" y="89"/>
                </a:lnTo>
                <a:lnTo>
                  <a:pt x="172" y="89"/>
                </a:lnTo>
                <a:lnTo>
                  <a:pt x="178" y="74"/>
                </a:lnTo>
                <a:lnTo>
                  <a:pt x="185" y="61"/>
                </a:lnTo>
                <a:lnTo>
                  <a:pt x="195" y="51"/>
                </a:lnTo>
                <a:lnTo>
                  <a:pt x="205" y="41"/>
                </a:lnTo>
                <a:lnTo>
                  <a:pt x="217" y="34"/>
                </a:lnTo>
                <a:lnTo>
                  <a:pt x="231" y="29"/>
                </a:lnTo>
                <a:lnTo>
                  <a:pt x="245" y="23"/>
                </a:lnTo>
                <a:lnTo>
                  <a:pt x="262" y="19"/>
                </a:lnTo>
                <a:lnTo>
                  <a:pt x="262" y="19"/>
                </a:lnTo>
                <a:lnTo>
                  <a:pt x="281" y="13"/>
                </a:lnTo>
                <a:lnTo>
                  <a:pt x="299" y="10"/>
                </a:lnTo>
                <a:lnTo>
                  <a:pt x="340" y="5"/>
                </a:lnTo>
                <a:lnTo>
                  <a:pt x="383" y="2"/>
                </a:lnTo>
                <a:lnTo>
                  <a:pt x="428" y="0"/>
                </a:lnTo>
                <a:lnTo>
                  <a:pt x="475" y="0"/>
                </a:lnTo>
                <a:lnTo>
                  <a:pt x="519" y="3"/>
                </a:lnTo>
                <a:lnTo>
                  <a:pt x="608" y="9"/>
                </a:lnTo>
                <a:lnTo>
                  <a:pt x="608" y="9"/>
                </a:lnTo>
                <a:lnTo>
                  <a:pt x="715" y="6"/>
                </a:lnTo>
                <a:lnTo>
                  <a:pt x="819" y="6"/>
                </a:lnTo>
                <a:lnTo>
                  <a:pt x="1030" y="8"/>
                </a:lnTo>
                <a:lnTo>
                  <a:pt x="1134" y="8"/>
                </a:lnTo>
                <a:lnTo>
                  <a:pt x="1239" y="8"/>
                </a:lnTo>
                <a:lnTo>
                  <a:pt x="1346" y="5"/>
                </a:lnTo>
                <a:lnTo>
                  <a:pt x="1451" y="0"/>
                </a:lnTo>
                <a:lnTo>
                  <a:pt x="2653" y="23"/>
                </a:lnTo>
                <a:lnTo>
                  <a:pt x="2653" y="23"/>
                </a:lnTo>
                <a:lnTo>
                  <a:pt x="2681" y="24"/>
                </a:lnTo>
                <a:lnTo>
                  <a:pt x="2706" y="27"/>
                </a:lnTo>
                <a:lnTo>
                  <a:pt x="2730" y="33"/>
                </a:lnTo>
                <a:lnTo>
                  <a:pt x="2752" y="40"/>
                </a:lnTo>
                <a:lnTo>
                  <a:pt x="2772" y="48"/>
                </a:lnTo>
                <a:lnTo>
                  <a:pt x="2790" y="58"/>
                </a:lnTo>
                <a:lnTo>
                  <a:pt x="2809" y="69"/>
                </a:lnTo>
                <a:lnTo>
                  <a:pt x="2824" y="83"/>
                </a:lnTo>
                <a:lnTo>
                  <a:pt x="2838" y="97"/>
                </a:lnTo>
                <a:lnTo>
                  <a:pt x="2849" y="114"/>
                </a:lnTo>
                <a:lnTo>
                  <a:pt x="2861" y="131"/>
                </a:lnTo>
                <a:lnTo>
                  <a:pt x="2870" y="151"/>
                </a:lnTo>
                <a:lnTo>
                  <a:pt x="2879" y="171"/>
                </a:lnTo>
                <a:lnTo>
                  <a:pt x="2884" y="193"/>
                </a:lnTo>
                <a:lnTo>
                  <a:pt x="2890" y="215"/>
                </a:lnTo>
                <a:lnTo>
                  <a:pt x="2894" y="239"/>
                </a:lnTo>
                <a:lnTo>
                  <a:pt x="2894" y="239"/>
                </a:lnTo>
                <a:lnTo>
                  <a:pt x="2893" y="270"/>
                </a:lnTo>
                <a:lnTo>
                  <a:pt x="2893" y="301"/>
                </a:lnTo>
                <a:lnTo>
                  <a:pt x="2896" y="363"/>
                </a:lnTo>
                <a:lnTo>
                  <a:pt x="2901" y="423"/>
                </a:lnTo>
                <a:lnTo>
                  <a:pt x="2907" y="482"/>
                </a:lnTo>
                <a:lnTo>
                  <a:pt x="2907" y="482"/>
                </a:lnTo>
                <a:lnTo>
                  <a:pt x="2910" y="516"/>
                </a:lnTo>
                <a:lnTo>
                  <a:pt x="2911" y="551"/>
                </a:lnTo>
                <a:lnTo>
                  <a:pt x="2913" y="619"/>
                </a:lnTo>
                <a:lnTo>
                  <a:pt x="2914" y="688"/>
                </a:lnTo>
                <a:lnTo>
                  <a:pt x="2917" y="723"/>
                </a:lnTo>
                <a:lnTo>
                  <a:pt x="2921" y="758"/>
                </a:lnTo>
                <a:lnTo>
                  <a:pt x="2921" y="758"/>
                </a:lnTo>
                <a:lnTo>
                  <a:pt x="2900" y="800"/>
                </a:lnTo>
                <a:lnTo>
                  <a:pt x="2879" y="841"/>
                </a:lnTo>
                <a:lnTo>
                  <a:pt x="2855" y="882"/>
                </a:lnTo>
                <a:lnTo>
                  <a:pt x="2831" y="920"/>
                </a:lnTo>
                <a:lnTo>
                  <a:pt x="2804" y="956"/>
                </a:lnTo>
                <a:lnTo>
                  <a:pt x="2790" y="973"/>
                </a:lnTo>
                <a:lnTo>
                  <a:pt x="2775" y="990"/>
                </a:lnTo>
                <a:lnTo>
                  <a:pt x="2759" y="1005"/>
                </a:lnTo>
                <a:lnTo>
                  <a:pt x="2743" y="1021"/>
                </a:lnTo>
                <a:lnTo>
                  <a:pt x="2726" y="1036"/>
                </a:lnTo>
                <a:lnTo>
                  <a:pt x="2709" y="1050"/>
                </a:lnTo>
                <a:lnTo>
                  <a:pt x="2709" y="1050"/>
                </a:lnTo>
                <a:lnTo>
                  <a:pt x="2699" y="1056"/>
                </a:lnTo>
                <a:lnTo>
                  <a:pt x="2689" y="1061"/>
                </a:lnTo>
                <a:lnTo>
                  <a:pt x="2668" y="1070"/>
                </a:lnTo>
                <a:lnTo>
                  <a:pt x="2644" y="1077"/>
                </a:lnTo>
                <a:lnTo>
                  <a:pt x="2619" y="1081"/>
                </a:lnTo>
                <a:lnTo>
                  <a:pt x="2594" y="1085"/>
                </a:lnTo>
                <a:lnTo>
                  <a:pt x="2565" y="1087"/>
                </a:lnTo>
                <a:lnTo>
                  <a:pt x="2508" y="1090"/>
                </a:lnTo>
                <a:lnTo>
                  <a:pt x="2508" y="1090"/>
                </a:lnTo>
                <a:lnTo>
                  <a:pt x="2363" y="1092"/>
                </a:lnTo>
                <a:lnTo>
                  <a:pt x="2224" y="1095"/>
                </a:lnTo>
                <a:lnTo>
                  <a:pt x="1942" y="1098"/>
                </a:lnTo>
                <a:lnTo>
                  <a:pt x="1942" y="1098"/>
                </a:lnTo>
                <a:lnTo>
                  <a:pt x="1909" y="1098"/>
                </a:lnTo>
                <a:lnTo>
                  <a:pt x="1880" y="1098"/>
                </a:lnTo>
                <a:lnTo>
                  <a:pt x="1818" y="1095"/>
                </a:lnTo>
                <a:lnTo>
                  <a:pt x="649" y="1056"/>
                </a:lnTo>
                <a:lnTo>
                  <a:pt x="649" y="1056"/>
                </a:lnTo>
                <a:lnTo>
                  <a:pt x="645" y="1057"/>
                </a:lnTo>
                <a:lnTo>
                  <a:pt x="640" y="1059"/>
                </a:lnTo>
                <a:lnTo>
                  <a:pt x="633" y="1063"/>
                </a:lnTo>
                <a:lnTo>
                  <a:pt x="633" y="1063"/>
                </a:lnTo>
                <a:close/>
                <a:moveTo>
                  <a:pt x="2785" y="862"/>
                </a:moveTo>
                <a:lnTo>
                  <a:pt x="2785" y="862"/>
                </a:lnTo>
                <a:lnTo>
                  <a:pt x="2797" y="860"/>
                </a:lnTo>
                <a:lnTo>
                  <a:pt x="2809" y="858"/>
                </a:lnTo>
                <a:lnTo>
                  <a:pt x="2820" y="853"/>
                </a:lnTo>
                <a:lnTo>
                  <a:pt x="2830" y="849"/>
                </a:lnTo>
                <a:lnTo>
                  <a:pt x="2838" y="844"/>
                </a:lnTo>
                <a:lnTo>
                  <a:pt x="2848" y="838"/>
                </a:lnTo>
                <a:lnTo>
                  <a:pt x="2855" y="832"/>
                </a:lnTo>
                <a:lnTo>
                  <a:pt x="2862" y="824"/>
                </a:lnTo>
                <a:lnTo>
                  <a:pt x="2869" y="817"/>
                </a:lnTo>
                <a:lnTo>
                  <a:pt x="2875" y="808"/>
                </a:lnTo>
                <a:lnTo>
                  <a:pt x="2886" y="790"/>
                </a:lnTo>
                <a:lnTo>
                  <a:pt x="2893" y="769"/>
                </a:lnTo>
                <a:lnTo>
                  <a:pt x="2900" y="748"/>
                </a:lnTo>
                <a:lnTo>
                  <a:pt x="2900" y="748"/>
                </a:lnTo>
                <a:lnTo>
                  <a:pt x="2899" y="688"/>
                </a:lnTo>
                <a:lnTo>
                  <a:pt x="2897" y="629"/>
                </a:lnTo>
                <a:lnTo>
                  <a:pt x="2893" y="512"/>
                </a:lnTo>
                <a:lnTo>
                  <a:pt x="2884" y="395"/>
                </a:lnTo>
                <a:lnTo>
                  <a:pt x="2877" y="279"/>
                </a:lnTo>
                <a:lnTo>
                  <a:pt x="2877" y="279"/>
                </a:lnTo>
                <a:lnTo>
                  <a:pt x="2877" y="260"/>
                </a:lnTo>
                <a:lnTo>
                  <a:pt x="2877" y="244"/>
                </a:lnTo>
                <a:lnTo>
                  <a:pt x="2876" y="227"/>
                </a:lnTo>
                <a:lnTo>
                  <a:pt x="2873" y="211"/>
                </a:lnTo>
                <a:lnTo>
                  <a:pt x="2869" y="196"/>
                </a:lnTo>
                <a:lnTo>
                  <a:pt x="2865" y="182"/>
                </a:lnTo>
                <a:lnTo>
                  <a:pt x="2861" y="169"/>
                </a:lnTo>
                <a:lnTo>
                  <a:pt x="2854" y="155"/>
                </a:lnTo>
                <a:lnTo>
                  <a:pt x="2848" y="144"/>
                </a:lnTo>
                <a:lnTo>
                  <a:pt x="2840" y="133"/>
                </a:lnTo>
                <a:lnTo>
                  <a:pt x="2824" y="111"/>
                </a:lnTo>
                <a:lnTo>
                  <a:pt x="2806" y="92"/>
                </a:lnTo>
                <a:lnTo>
                  <a:pt x="2786" y="75"/>
                </a:lnTo>
                <a:lnTo>
                  <a:pt x="2786" y="75"/>
                </a:lnTo>
                <a:lnTo>
                  <a:pt x="2734" y="68"/>
                </a:lnTo>
                <a:lnTo>
                  <a:pt x="2682" y="62"/>
                </a:lnTo>
                <a:lnTo>
                  <a:pt x="2629" y="60"/>
                </a:lnTo>
                <a:lnTo>
                  <a:pt x="2574" y="55"/>
                </a:lnTo>
                <a:lnTo>
                  <a:pt x="2466" y="50"/>
                </a:lnTo>
                <a:lnTo>
                  <a:pt x="2412" y="45"/>
                </a:lnTo>
                <a:lnTo>
                  <a:pt x="2360" y="41"/>
                </a:lnTo>
                <a:lnTo>
                  <a:pt x="2360" y="41"/>
                </a:lnTo>
                <a:lnTo>
                  <a:pt x="2314" y="37"/>
                </a:lnTo>
                <a:lnTo>
                  <a:pt x="2268" y="34"/>
                </a:lnTo>
                <a:lnTo>
                  <a:pt x="2172" y="30"/>
                </a:lnTo>
                <a:lnTo>
                  <a:pt x="2076" y="27"/>
                </a:lnTo>
                <a:lnTo>
                  <a:pt x="1980" y="27"/>
                </a:lnTo>
                <a:lnTo>
                  <a:pt x="1786" y="27"/>
                </a:lnTo>
                <a:lnTo>
                  <a:pt x="1689" y="26"/>
                </a:lnTo>
                <a:lnTo>
                  <a:pt x="1593" y="22"/>
                </a:lnTo>
                <a:lnTo>
                  <a:pt x="1593" y="22"/>
                </a:lnTo>
                <a:lnTo>
                  <a:pt x="1550" y="20"/>
                </a:lnTo>
                <a:lnTo>
                  <a:pt x="1505" y="19"/>
                </a:lnTo>
                <a:lnTo>
                  <a:pt x="1416" y="19"/>
                </a:lnTo>
                <a:lnTo>
                  <a:pt x="1329" y="22"/>
                </a:lnTo>
                <a:lnTo>
                  <a:pt x="1243" y="24"/>
                </a:lnTo>
                <a:lnTo>
                  <a:pt x="1157" y="27"/>
                </a:lnTo>
                <a:lnTo>
                  <a:pt x="1070" y="30"/>
                </a:lnTo>
                <a:lnTo>
                  <a:pt x="986" y="30"/>
                </a:lnTo>
                <a:lnTo>
                  <a:pt x="942" y="29"/>
                </a:lnTo>
                <a:lnTo>
                  <a:pt x="900" y="27"/>
                </a:lnTo>
                <a:lnTo>
                  <a:pt x="900" y="27"/>
                </a:lnTo>
                <a:lnTo>
                  <a:pt x="848" y="26"/>
                </a:lnTo>
                <a:lnTo>
                  <a:pt x="796" y="24"/>
                </a:lnTo>
                <a:lnTo>
                  <a:pt x="694" y="26"/>
                </a:lnTo>
                <a:lnTo>
                  <a:pt x="642" y="27"/>
                </a:lnTo>
                <a:lnTo>
                  <a:pt x="590" y="27"/>
                </a:lnTo>
                <a:lnTo>
                  <a:pt x="536" y="26"/>
                </a:lnTo>
                <a:lnTo>
                  <a:pt x="483" y="22"/>
                </a:lnTo>
                <a:lnTo>
                  <a:pt x="483" y="22"/>
                </a:lnTo>
                <a:lnTo>
                  <a:pt x="487" y="24"/>
                </a:lnTo>
                <a:lnTo>
                  <a:pt x="493" y="27"/>
                </a:lnTo>
                <a:lnTo>
                  <a:pt x="493" y="27"/>
                </a:lnTo>
                <a:lnTo>
                  <a:pt x="489" y="29"/>
                </a:lnTo>
                <a:lnTo>
                  <a:pt x="484" y="27"/>
                </a:lnTo>
                <a:lnTo>
                  <a:pt x="477" y="26"/>
                </a:lnTo>
                <a:lnTo>
                  <a:pt x="477" y="26"/>
                </a:lnTo>
                <a:lnTo>
                  <a:pt x="448" y="24"/>
                </a:lnTo>
                <a:lnTo>
                  <a:pt x="418" y="26"/>
                </a:lnTo>
                <a:lnTo>
                  <a:pt x="359" y="29"/>
                </a:lnTo>
                <a:lnTo>
                  <a:pt x="302" y="33"/>
                </a:lnTo>
                <a:lnTo>
                  <a:pt x="248" y="38"/>
                </a:lnTo>
                <a:lnTo>
                  <a:pt x="248" y="38"/>
                </a:lnTo>
                <a:lnTo>
                  <a:pt x="240" y="44"/>
                </a:lnTo>
                <a:lnTo>
                  <a:pt x="231" y="50"/>
                </a:lnTo>
                <a:lnTo>
                  <a:pt x="217" y="64"/>
                </a:lnTo>
                <a:lnTo>
                  <a:pt x="193" y="90"/>
                </a:lnTo>
                <a:lnTo>
                  <a:pt x="193" y="90"/>
                </a:lnTo>
                <a:lnTo>
                  <a:pt x="188" y="106"/>
                </a:lnTo>
                <a:lnTo>
                  <a:pt x="185" y="123"/>
                </a:lnTo>
                <a:lnTo>
                  <a:pt x="181" y="138"/>
                </a:lnTo>
                <a:lnTo>
                  <a:pt x="175" y="155"/>
                </a:lnTo>
                <a:lnTo>
                  <a:pt x="175" y="155"/>
                </a:lnTo>
                <a:lnTo>
                  <a:pt x="171" y="275"/>
                </a:lnTo>
                <a:lnTo>
                  <a:pt x="170" y="336"/>
                </a:lnTo>
                <a:lnTo>
                  <a:pt x="170" y="400"/>
                </a:lnTo>
                <a:lnTo>
                  <a:pt x="171" y="463"/>
                </a:lnTo>
                <a:lnTo>
                  <a:pt x="172" y="526"/>
                </a:lnTo>
                <a:lnTo>
                  <a:pt x="177" y="588"/>
                </a:lnTo>
                <a:lnTo>
                  <a:pt x="182" y="648"/>
                </a:lnTo>
                <a:lnTo>
                  <a:pt x="182" y="648"/>
                </a:lnTo>
                <a:lnTo>
                  <a:pt x="189" y="676"/>
                </a:lnTo>
                <a:lnTo>
                  <a:pt x="198" y="705"/>
                </a:lnTo>
                <a:lnTo>
                  <a:pt x="208" y="731"/>
                </a:lnTo>
                <a:lnTo>
                  <a:pt x="219" y="755"/>
                </a:lnTo>
                <a:lnTo>
                  <a:pt x="231" y="779"/>
                </a:lnTo>
                <a:lnTo>
                  <a:pt x="245" y="799"/>
                </a:lnTo>
                <a:lnTo>
                  <a:pt x="254" y="808"/>
                </a:lnTo>
                <a:lnTo>
                  <a:pt x="262" y="817"/>
                </a:lnTo>
                <a:lnTo>
                  <a:pt x="271" y="824"/>
                </a:lnTo>
                <a:lnTo>
                  <a:pt x="281" y="831"/>
                </a:lnTo>
                <a:lnTo>
                  <a:pt x="281" y="831"/>
                </a:lnTo>
                <a:lnTo>
                  <a:pt x="302" y="837"/>
                </a:lnTo>
                <a:lnTo>
                  <a:pt x="321" y="841"/>
                </a:lnTo>
                <a:lnTo>
                  <a:pt x="363" y="846"/>
                </a:lnTo>
                <a:lnTo>
                  <a:pt x="408" y="849"/>
                </a:lnTo>
                <a:lnTo>
                  <a:pt x="453" y="851"/>
                </a:lnTo>
                <a:lnTo>
                  <a:pt x="498" y="851"/>
                </a:lnTo>
                <a:lnTo>
                  <a:pt x="543" y="849"/>
                </a:lnTo>
                <a:lnTo>
                  <a:pt x="632" y="848"/>
                </a:lnTo>
                <a:lnTo>
                  <a:pt x="632" y="848"/>
                </a:lnTo>
                <a:lnTo>
                  <a:pt x="791" y="849"/>
                </a:lnTo>
                <a:lnTo>
                  <a:pt x="948" y="852"/>
                </a:lnTo>
                <a:lnTo>
                  <a:pt x="1104" y="855"/>
                </a:lnTo>
                <a:lnTo>
                  <a:pt x="1259" y="859"/>
                </a:lnTo>
                <a:lnTo>
                  <a:pt x="1569" y="870"/>
                </a:lnTo>
                <a:lnTo>
                  <a:pt x="1883" y="883"/>
                </a:lnTo>
                <a:lnTo>
                  <a:pt x="1883" y="883"/>
                </a:lnTo>
                <a:lnTo>
                  <a:pt x="2019" y="889"/>
                </a:lnTo>
                <a:lnTo>
                  <a:pt x="2157" y="893"/>
                </a:lnTo>
                <a:lnTo>
                  <a:pt x="2296" y="896"/>
                </a:lnTo>
                <a:lnTo>
                  <a:pt x="2366" y="896"/>
                </a:lnTo>
                <a:lnTo>
                  <a:pt x="2436" y="894"/>
                </a:lnTo>
                <a:lnTo>
                  <a:pt x="2436" y="894"/>
                </a:lnTo>
                <a:lnTo>
                  <a:pt x="2516" y="893"/>
                </a:lnTo>
                <a:lnTo>
                  <a:pt x="2596" y="891"/>
                </a:lnTo>
                <a:lnTo>
                  <a:pt x="2637" y="890"/>
                </a:lnTo>
                <a:lnTo>
                  <a:pt x="2679" y="887"/>
                </a:lnTo>
                <a:lnTo>
                  <a:pt x="2720" y="883"/>
                </a:lnTo>
                <a:lnTo>
                  <a:pt x="2761" y="877"/>
                </a:lnTo>
                <a:lnTo>
                  <a:pt x="2761" y="877"/>
                </a:lnTo>
                <a:lnTo>
                  <a:pt x="2762" y="872"/>
                </a:lnTo>
                <a:lnTo>
                  <a:pt x="2765" y="868"/>
                </a:lnTo>
                <a:lnTo>
                  <a:pt x="2768" y="866"/>
                </a:lnTo>
                <a:lnTo>
                  <a:pt x="2771" y="863"/>
                </a:lnTo>
                <a:lnTo>
                  <a:pt x="2778" y="862"/>
                </a:lnTo>
                <a:lnTo>
                  <a:pt x="2785" y="862"/>
                </a:lnTo>
                <a:lnTo>
                  <a:pt x="2785" y="862"/>
                </a:lnTo>
                <a:close/>
                <a:moveTo>
                  <a:pt x="1718" y="1039"/>
                </a:moveTo>
                <a:lnTo>
                  <a:pt x="1718" y="1039"/>
                </a:lnTo>
                <a:lnTo>
                  <a:pt x="1727" y="1025"/>
                </a:lnTo>
                <a:lnTo>
                  <a:pt x="1734" y="1012"/>
                </a:lnTo>
                <a:lnTo>
                  <a:pt x="1748" y="983"/>
                </a:lnTo>
                <a:lnTo>
                  <a:pt x="1763" y="955"/>
                </a:lnTo>
                <a:lnTo>
                  <a:pt x="1772" y="942"/>
                </a:lnTo>
                <a:lnTo>
                  <a:pt x="1781" y="929"/>
                </a:lnTo>
                <a:lnTo>
                  <a:pt x="1749" y="998"/>
                </a:lnTo>
                <a:lnTo>
                  <a:pt x="1749" y="998"/>
                </a:lnTo>
                <a:lnTo>
                  <a:pt x="1798" y="945"/>
                </a:lnTo>
                <a:lnTo>
                  <a:pt x="1824" y="921"/>
                </a:lnTo>
                <a:lnTo>
                  <a:pt x="1850" y="897"/>
                </a:lnTo>
                <a:lnTo>
                  <a:pt x="1850" y="897"/>
                </a:lnTo>
                <a:lnTo>
                  <a:pt x="1842" y="896"/>
                </a:lnTo>
                <a:lnTo>
                  <a:pt x="1831" y="896"/>
                </a:lnTo>
                <a:lnTo>
                  <a:pt x="1809" y="896"/>
                </a:lnTo>
                <a:lnTo>
                  <a:pt x="1809" y="896"/>
                </a:lnTo>
                <a:lnTo>
                  <a:pt x="1807" y="896"/>
                </a:lnTo>
                <a:lnTo>
                  <a:pt x="1804" y="897"/>
                </a:lnTo>
                <a:lnTo>
                  <a:pt x="1801" y="901"/>
                </a:lnTo>
                <a:lnTo>
                  <a:pt x="1800" y="907"/>
                </a:lnTo>
                <a:lnTo>
                  <a:pt x="1798" y="910"/>
                </a:lnTo>
                <a:lnTo>
                  <a:pt x="1795" y="912"/>
                </a:lnTo>
                <a:lnTo>
                  <a:pt x="1795" y="912"/>
                </a:lnTo>
                <a:lnTo>
                  <a:pt x="1794" y="910"/>
                </a:lnTo>
                <a:lnTo>
                  <a:pt x="1794" y="907"/>
                </a:lnTo>
                <a:lnTo>
                  <a:pt x="1795" y="901"/>
                </a:lnTo>
                <a:lnTo>
                  <a:pt x="1798" y="897"/>
                </a:lnTo>
                <a:lnTo>
                  <a:pt x="1798" y="896"/>
                </a:lnTo>
                <a:lnTo>
                  <a:pt x="1797" y="894"/>
                </a:lnTo>
                <a:lnTo>
                  <a:pt x="1797" y="894"/>
                </a:lnTo>
                <a:lnTo>
                  <a:pt x="1791" y="893"/>
                </a:lnTo>
                <a:lnTo>
                  <a:pt x="1783" y="893"/>
                </a:lnTo>
                <a:lnTo>
                  <a:pt x="1770" y="894"/>
                </a:lnTo>
                <a:lnTo>
                  <a:pt x="1770" y="894"/>
                </a:lnTo>
                <a:lnTo>
                  <a:pt x="1773" y="898"/>
                </a:lnTo>
                <a:lnTo>
                  <a:pt x="1772" y="903"/>
                </a:lnTo>
                <a:lnTo>
                  <a:pt x="1770" y="907"/>
                </a:lnTo>
                <a:lnTo>
                  <a:pt x="1769" y="911"/>
                </a:lnTo>
                <a:lnTo>
                  <a:pt x="1769" y="911"/>
                </a:lnTo>
                <a:lnTo>
                  <a:pt x="1739" y="952"/>
                </a:lnTo>
                <a:lnTo>
                  <a:pt x="1710" y="991"/>
                </a:lnTo>
                <a:lnTo>
                  <a:pt x="1682" y="1032"/>
                </a:lnTo>
                <a:lnTo>
                  <a:pt x="1668" y="1053"/>
                </a:lnTo>
                <a:lnTo>
                  <a:pt x="1655" y="1074"/>
                </a:lnTo>
                <a:lnTo>
                  <a:pt x="1655" y="1074"/>
                </a:lnTo>
                <a:lnTo>
                  <a:pt x="1673" y="1077"/>
                </a:lnTo>
                <a:lnTo>
                  <a:pt x="1691" y="1078"/>
                </a:lnTo>
                <a:lnTo>
                  <a:pt x="1710" y="1078"/>
                </a:lnTo>
                <a:lnTo>
                  <a:pt x="1728" y="1078"/>
                </a:lnTo>
                <a:lnTo>
                  <a:pt x="1745" y="1077"/>
                </a:lnTo>
                <a:lnTo>
                  <a:pt x="1760" y="1074"/>
                </a:lnTo>
                <a:lnTo>
                  <a:pt x="1774" y="1068"/>
                </a:lnTo>
                <a:lnTo>
                  <a:pt x="1784" y="1063"/>
                </a:lnTo>
                <a:lnTo>
                  <a:pt x="1784" y="1063"/>
                </a:lnTo>
                <a:lnTo>
                  <a:pt x="1783" y="1060"/>
                </a:lnTo>
                <a:lnTo>
                  <a:pt x="1784" y="1057"/>
                </a:lnTo>
                <a:lnTo>
                  <a:pt x="1786" y="1056"/>
                </a:lnTo>
                <a:lnTo>
                  <a:pt x="1788" y="1054"/>
                </a:lnTo>
                <a:lnTo>
                  <a:pt x="1790" y="1053"/>
                </a:lnTo>
                <a:lnTo>
                  <a:pt x="1793" y="1053"/>
                </a:lnTo>
                <a:lnTo>
                  <a:pt x="1794" y="1054"/>
                </a:lnTo>
                <a:lnTo>
                  <a:pt x="1793" y="1057"/>
                </a:lnTo>
                <a:lnTo>
                  <a:pt x="1793" y="1057"/>
                </a:lnTo>
                <a:lnTo>
                  <a:pt x="1788" y="1064"/>
                </a:lnTo>
                <a:lnTo>
                  <a:pt x="1783" y="1070"/>
                </a:lnTo>
                <a:lnTo>
                  <a:pt x="1772" y="1080"/>
                </a:lnTo>
                <a:lnTo>
                  <a:pt x="1822" y="1080"/>
                </a:lnTo>
                <a:lnTo>
                  <a:pt x="1822" y="1080"/>
                </a:lnTo>
                <a:lnTo>
                  <a:pt x="1832" y="1061"/>
                </a:lnTo>
                <a:lnTo>
                  <a:pt x="1843" y="1045"/>
                </a:lnTo>
                <a:lnTo>
                  <a:pt x="1866" y="1011"/>
                </a:lnTo>
                <a:lnTo>
                  <a:pt x="1866" y="1011"/>
                </a:lnTo>
                <a:lnTo>
                  <a:pt x="1866" y="1011"/>
                </a:lnTo>
                <a:lnTo>
                  <a:pt x="1870" y="1008"/>
                </a:lnTo>
                <a:lnTo>
                  <a:pt x="1873" y="1004"/>
                </a:lnTo>
                <a:lnTo>
                  <a:pt x="1878" y="993"/>
                </a:lnTo>
                <a:lnTo>
                  <a:pt x="1874" y="993"/>
                </a:lnTo>
                <a:lnTo>
                  <a:pt x="1874" y="993"/>
                </a:lnTo>
                <a:lnTo>
                  <a:pt x="1888" y="976"/>
                </a:lnTo>
                <a:lnTo>
                  <a:pt x="1901" y="957"/>
                </a:lnTo>
                <a:lnTo>
                  <a:pt x="1912" y="939"/>
                </a:lnTo>
                <a:lnTo>
                  <a:pt x="1923" y="921"/>
                </a:lnTo>
                <a:lnTo>
                  <a:pt x="1791" y="1049"/>
                </a:lnTo>
                <a:lnTo>
                  <a:pt x="1791" y="1049"/>
                </a:lnTo>
                <a:lnTo>
                  <a:pt x="1824" y="1009"/>
                </a:lnTo>
                <a:lnTo>
                  <a:pt x="1857" y="972"/>
                </a:lnTo>
                <a:lnTo>
                  <a:pt x="1892" y="936"/>
                </a:lnTo>
                <a:lnTo>
                  <a:pt x="1929" y="901"/>
                </a:lnTo>
                <a:lnTo>
                  <a:pt x="1929" y="901"/>
                </a:lnTo>
                <a:lnTo>
                  <a:pt x="1918" y="898"/>
                </a:lnTo>
                <a:lnTo>
                  <a:pt x="1905" y="898"/>
                </a:lnTo>
                <a:lnTo>
                  <a:pt x="1878" y="898"/>
                </a:lnTo>
                <a:lnTo>
                  <a:pt x="1878" y="898"/>
                </a:lnTo>
                <a:lnTo>
                  <a:pt x="1866" y="921"/>
                </a:lnTo>
                <a:lnTo>
                  <a:pt x="1853" y="943"/>
                </a:lnTo>
                <a:lnTo>
                  <a:pt x="1825" y="987"/>
                </a:lnTo>
                <a:lnTo>
                  <a:pt x="1825" y="987"/>
                </a:lnTo>
                <a:lnTo>
                  <a:pt x="1821" y="984"/>
                </a:lnTo>
                <a:lnTo>
                  <a:pt x="1818" y="984"/>
                </a:lnTo>
                <a:lnTo>
                  <a:pt x="1818" y="984"/>
                </a:lnTo>
                <a:lnTo>
                  <a:pt x="1818" y="984"/>
                </a:lnTo>
                <a:lnTo>
                  <a:pt x="1800" y="1011"/>
                </a:lnTo>
                <a:lnTo>
                  <a:pt x="1788" y="1023"/>
                </a:lnTo>
                <a:lnTo>
                  <a:pt x="1781" y="1032"/>
                </a:lnTo>
                <a:lnTo>
                  <a:pt x="1781" y="1032"/>
                </a:lnTo>
                <a:lnTo>
                  <a:pt x="1793" y="1014"/>
                </a:lnTo>
                <a:lnTo>
                  <a:pt x="1804" y="997"/>
                </a:lnTo>
                <a:lnTo>
                  <a:pt x="1817" y="980"/>
                </a:lnTo>
                <a:lnTo>
                  <a:pt x="1831" y="966"/>
                </a:lnTo>
                <a:lnTo>
                  <a:pt x="1829" y="962"/>
                </a:lnTo>
                <a:lnTo>
                  <a:pt x="1829" y="962"/>
                </a:lnTo>
                <a:lnTo>
                  <a:pt x="1838" y="949"/>
                </a:lnTo>
                <a:lnTo>
                  <a:pt x="1846" y="936"/>
                </a:lnTo>
                <a:lnTo>
                  <a:pt x="1854" y="922"/>
                </a:lnTo>
                <a:lnTo>
                  <a:pt x="1863" y="908"/>
                </a:lnTo>
                <a:lnTo>
                  <a:pt x="1863" y="908"/>
                </a:lnTo>
                <a:lnTo>
                  <a:pt x="1864" y="904"/>
                </a:lnTo>
                <a:lnTo>
                  <a:pt x="1863" y="903"/>
                </a:lnTo>
                <a:lnTo>
                  <a:pt x="1860" y="903"/>
                </a:lnTo>
                <a:lnTo>
                  <a:pt x="1856" y="905"/>
                </a:lnTo>
                <a:lnTo>
                  <a:pt x="1856" y="905"/>
                </a:lnTo>
                <a:lnTo>
                  <a:pt x="1818" y="941"/>
                </a:lnTo>
                <a:lnTo>
                  <a:pt x="1780" y="977"/>
                </a:lnTo>
                <a:lnTo>
                  <a:pt x="1745" y="1014"/>
                </a:lnTo>
                <a:lnTo>
                  <a:pt x="1711" y="1053"/>
                </a:lnTo>
                <a:lnTo>
                  <a:pt x="1711" y="1053"/>
                </a:lnTo>
                <a:lnTo>
                  <a:pt x="1711" y="1049"/>
                </a:lnTo>
                <a:lnTo>
                  <a:pt x="1711" y="1042"/>
                </a:lnTo>
                <a:lnTo>
                  <a:pt x="1711" y="1040"/>
                </a:lnTo>
                <a:lnTo>
                  <a:pt x="1713" y="1038"/>
                </a:lnTo>
                <a:lnTo>
                  <a:pt x="1714" y="1038"/>
                </a:lnTo>
                <a:lnTo>
                  <a:pt x="1718" y="1039"/>
                </a:lnTo>
                <a:lnTo>
                  <a:pt x="1718" y="1039"/>
                </a:lnTo>
                <a:close/>
                <a:moveTo>
                  <a:pt x="231" y="993"/>
                </a:moveTo>
                <a:lnTo>
                  <a:pt x="231" y="993"/>
                </a:lnTo>
                <a:lnTo>
                  <a:pt x="236" y="990"/>
                </a:lnTo>
                <a:lnTo>
                  <a:pt x="240" y="986"/>
                </a:lnTo>
                <a:lnTo>
                  <a:pt x="248" y="974"/>
                </a:lnTo>
                <a:lnTo>
                  <a:pt x="257" y="964"/>
                </a:lnTo>
                <a:lnTo>
                  <a:pt x="261" y="959"/>
                </a:lnTo>
                <a:lnTo>
                  <a:pt x="267" y="955"/>
                </a:lnTo>
                <a:lnTo>
                  <a:pt x="267" y="955"/>
                </a:lnTo>
                <a:lnTo>
                  <a:pt x="260" y="967"/>
                </a:lnTo>
                <a:lnTo>
                  <a:pt x="254" y="977"/>
                </a:lnTo>
                <a:lnTo>
                  <a:pt x="248" y="988"/>
                </a:lnTo>
                <a:lnTo>
                  <a:pt x="244" y="994"/>
                </a:lnTo>
                <a:lnTo>
                  <a:pt x="237" y="1000"/>
                </a:lnTo>
                <a:lnTo>
                  <a:pt x="237" y="1000"/>
                </a:lnTo>
                <a:lnTo>
                  <a:pt x="245" y="1001"/>
                </a:lnTo>
                <a:lnTo>
                  <a:pt x="255" y="1002"/>
                </a:lnTo>
                <a:lnTo>
                  <a:pt x="275" y="1005"/>
                </a:lnTo>
                <a:lnTo>
                  <a:pt x="275" y="1005"/>
                </a:lnTo>
                <a:lnTo>
                  <a:pt x="286" y="984"/>
                </a:lnTo>
                <a:lnTo>
                  <a:pt x="300" y="966"/>
                </a:lnTo>
                <a:lnTo>
                  <a:pt x="316" y="950"/>
                </a:lnTo>
                <a:lnTo>
                  <a:pt x="333" y="936"/>
                </a:lnTo>
                <a:lnTo>
                  <a:pt x="320" y="941"/>
                </a:lnTo>
                <a:lnTo>
                  <a:pt x="317" y="942"/>
                </a:lnTo>
                <a:lnTo>
                  <a:pt x="316" y="946"/>
                </a:lnTo>
                <a:lnTo>
                  <a:pt x="317" y="942"/>
                </a:lnTo>
                <a:lnTo>
                  <a:pt x="320" y="941"/>
                </a:lnTo>
                <a:lnTo>
                  <a:pt x="320" y="941"/>
                </a:lnTo>
                <a:lnTo>
                  <a:pt x="323" y="934"/>
                </a:lnTo>
                <a:lnTo>
                  <a:pt x="327" y="927"/>
                </a:lnTo>
                <a:lnTo>
                  <a:pt x="335" y="915"/>
                </a:lnTo>
                <a:lnTo>
                  <a:pt x="344" y="903"/>
                </a:lnTo>
                <a:lnTo>
                  <a:pt x="348" y="896"/>
                </a:lnTo>
                <a:lnTo>
                  <a:pt x="351" y="889"/>
                </a:lnTo>
                <a:lnTo>
                  <a:pt x="271" y="962"/>
                </a:lnTo>
                <a:lnTo>
                  <a:pt x="271" y="962"/>
                </a:lnTo>
                <a:lnTo>
                  <a:pt x="279" y="948"/>
                </a:lnTo>
                <a:lnTo>
                  <a:pt x="289" y="935"/>
                </a:lnTo>
                <a:lnTo>
                  <a:pt x="300" y="922"/>
                </a:lnTo>
                <a:lnTo>
                  <a:pt x="312" y="910"/>
                </a:lnTo>
                <a:lnTo>
                  <a:pt x="323" y="900"/>
                </a:lnTo>
                <a:lnTo>
                  <a:pt x="335" y="889"/>
                </a:lnTo>
                <a:lnTo>
                  <a:pt x="362" y="870"/>
                </a:lnTo>
                <a:lnTo>
                  <a:pt x="362" y="870"/>
                </a:lnTo>
                <a:lnTo>
                  <a:pt x="365" y="869"/>
                </a:lnTo>
                <a:lnTo>
                  <a:pt x="369" y="870"/>
                </a:lnTo>
                <a:lnTo>
                  <a:pt x="371" y="872"/>
                </a:lnTo>
                <a:lnTo>
                  <a:pt x="371" y="877"/>
                </a:lnTo>
                <a:lnTo>
                  <a:pt x="371" y="877"/>
                </a:lnTo>
                <a:lnTo>
                  <a:pt x="363" y="893"/>
                </a:lnTo>
                <a:lnTo>
                  <a:pt x="354" y="907"/>
                </a:lnTo>
                <a:lnTo>
                  <a:pt x="344" y="920"/>
                </a:lnTo>
                <a:lnTo>
                  <a:pt x="333" y="929"/>
                </a:lnTo>
                <a:lnTo>
                  <a:pt x="337" y="929"/>
                </a:lnTo>
                <a:lnTo>
                  <a:pt x="292" y="1001"/>
                </a:lnTo>
                <a:lnTo>
                  <a:pt x="292" y="1001"/>
                </a:lnTo>
                <a:lnTo>
                  <a:pt x="290" y="1005"/>
                </a:lnTo>
                <a:lnTo>
                  <a:pt x="290" y="1009"/>
                </a:lnTo>
                <a:lnTo>
                  <a:pt x="292" y="1009"/>
                </a:lnTo>
                <a:lnTo>
                  <a:pt x="293" y="1009"/>
                </a:lnTo>
                <a:lnTo>
                  <a:pt x="296" y="1005"/>
                </a:lnTo>
                <a:lnTo>
                  <a:pt x="296" y="1005"/>
                </a:lnTo>
                <a:lnTo>
                  <a:pt x="297" y="1002"/>
                </a:lnTo>
                <a:lnTo>
                  <a:pt x="299" y="1001"/>
                </a:lnTo>
                <a:lnTo>
                  <a:pt x="300" y="1001"/>
                </a:lnTo>
                <a:lnTo>
                  <a:pt x="302" y="1002"/>
                </a:lnTo>
                <a:lnTo>
                  <a:pt x="303" y="1005"/>
                </a:lnTo>
                <a:lnTo>
                  <a:pt x="303" y="1009"/>
                </a:lnTo>
                <a:lnTo>
                  <a:pt x="303" y="1009"/>
                </a:lnTo>
                <a:lnTo>
                  <a:pt x="309" y="1012"/>
                </a:lnTo>
                <a:lnTo>
                  <a:pt x="314" y="1014"/>
                </a:lnTo>
                <a:lnTo>
                  <a:pt x="320" y="1015"/>
                </a:lnTo>
                <a:lnTo>
                  <a:pt x="327" y="1015"/>
                </a:lnTo>
                <a:lnTo>
                  <a:pt x="392" y="925"/>
                </a:lnTo>
                <a:lnTo>
                  <a:pt x="392" y="925"/>
                </a:lnTo>
                <a:lnTo>
                  <a:pt x="375" y="939"/>
                </a:lnTo>
                <a:lnTo>
                  <a:pt x="358" y="956"/>
                </a:lnTo>
                <a:lnTo>
                  <a:pt x="342" y="972"/>
                </a:lnTo>
                <a:lnTo>
                  <a:pt x="326" y="988"/>
                </a:lnTo>
                <a:lnTo>
                  <a:pt x="324" y="983"/>
                </a:lnTo>
                <a:lnTo>
                  <a:pt x="307" y="998"/>
                </a:lnTo>
                <a:lnTo>
                  <a:pt x="307" y="998"/>
                </a:lnTo>
                <a:lnTo>
                  <a:pt x="307" y="994"/>
                </a:lnTo>
                <a:lnTo>
                  <a:pt x="309" y="991"/>
                </a:lnTo>
                <a:lnTo>
                  <a:pt x="312" y="988"/>
                </a:lnTo>
                <a:lnTo>
                  <a:pt x="313" y="983"/>
                </a:lnTo>
                <a:lnTo>
                  <a:pt x="313" y="983"/>
                </a:lnTo>
                <a:lnTo>
                  <a:pt x="314" y="983"/>
                </a:lnTo>
                <a:lnTo>
                  <a:pt x="317" y="980"/>
                </a:lnTo>
                <a:lnTo>
                  <a:pt x="324" y="974"/>
                </a:lnTo>
                <a:lnTo>
                  <a:pt x="327" y="972"/>
                </a:lnTo>
                <a:lnTo>
                  <a:pt x="328" y="972"/>
                </a:lnTo>
                <a:lnTo>
                  <a:pt x="327" y="976"/>
                </a:lnTo>
                <a:lnTo>
                  <a:pt x="324" y="983"/>
                </a:lnTo>
                <a:lnTo>
                  <a:pt x="324" y="983"/>
                </a:lnTo>
                <a:lnTo>
                  <a:pt x="328" y="980"/>
                </a:lnTo>
                <a:lnTo>
                  <a:pt x="333" y="976"/>
                </a:lnTo>
                <a:lnTo>
                  <a:pt x="338" y="967"/>
                </a:lnTo>
                <a:lnTo>
                  <a:pt x="338" y="964"/>
                </a:lnTo>
                <a:lnTo>
                  <a:pt x="338" y="964"/>
                </a:lnTo>
                <a:lnTo>
                  <a:pt x="340" y="960"/>
                </a:lnTo>
                <a:lnTo>
                  <a:pt x="340" y="960"/>
                </a:lnTo>
                <a:lnTo>
                  <a:pt x="362" y="936"/>
                </a:lnTo>
                <a:lnTo>
                  <a:pt x="386" y="914"/>
                </a:lnTo>
                <a:lnTo>
                  <a:pt x="411" y="893"/>
                </a:lnTo>
                <a:lnTo>
                  <a:pt x="439" y="875"/>
                </a:lnTo>
                <a:lnTo>
                  <a:pt x="439" y="875"/>
                </a:lnTo>
                <a:lnTo>
                  <a:pt x="437" y="882"/>
                </a:lnTo>
                <a:lnTo>
                  <a:pt x="432" y="890"/>
                </a:lnTo>
                <a:lnTo>
                  <a:pt x="421" y="907"/>
                </a:lnTo>
                <a:lnTo>
                  <a:pt x="407" y="922"/>
                </a:lnTo>
                <a:lnTo>
                  <a:pt x="394" y="935"/>
                </a:lnTo>
                <a:lnTo>
                  <a:pt x="394" y="935"/>
                </a:lnTo>
                <a:lnTo>
                  <a:pt x="396" y="939"/>
                </a:lnTo>
                <a:lnTo>
                  <a:pt x="396" y="942"/>
                </a:lnTo>
                <a:lnTo>
                  <a:pt x="392" y="949"/>
                </a:lnTo>
                <a:lnTo>
                  <a:pt x="392" y="949"/>
                </a:lnTo>
                <a:lnTo>
                  <a:pt x="379" y="964"/>
                </a:lnTo>
                <a:lnTo>
                  <a:pt x="366" y="981"/>
                </a:lnTo>
                <a:lnTo>
                  <a:pt x="354" y="1000"/>
                </a:lnTo>
                <a:lnTo>
                  <a:pt x="342" y="1019"/>
                </a:lnTo>
                <a:lnTo>
                  <a:pt x="342" y="1019"/>
                </a:lnTo>
                <a:lnTo>
                  <a:pt x="349" y="1015"/>
                </a:lnTo>
                <a:lnTo>
                  <a:pt x="355" y="1011"/>
                </a:lnTo>
                <a:lnTo>
                  <a:pt x="359" y="1005"/>
                </a:lnTo>
                <a:lnTo>
                  <a:pt x="363" y="1000"/>
                </a:lnTo>
                <a:lnTo>
                  <a:pt x="372" y="988"/>
                </a:lnTo>
                <a:lnTo>
                  <a:pt x="376" y="984"/>
                </a:lnTo>
                <a:lnTo>
                  <a:pt x="383" y="979"/>
                </a:lnTo>
                <a:lnTo>
                  <a:pt x="383" y="979"/>
                </a:lnTo>
                <a:lnTo>
                  <a:pt x="383" y="981"/>
                </a:lnTo>
                <a:lnTo>
                  <a:pt x="382" y="986"/>
                </a:lnTo>
                <a:lnTo>
                  <a:pt x="378" y="991"/>
                </a:lnTo>
                <a:lnTo>
                  <a:pt x="373" y="997"/>
                </a:lnTo>
                <a:lnTo>
                  <a:pt x="372" y="1001"/>
                </a:lnTo>
                <a:lnTo>
                  <a:pt x="372" y="1005"/>
                </a:lnTo>
                <a:lnTo>
                  <a:pt x="372" y="1005"/>
                </a:lnTo>
                <a:lnTo>
                  <a:pt x="371" y="1007"/>
                </a:lnTo>
                <a:lnTo>
                  <a:pt x="368" y="1008"/>
                </a:lnTo>
                <a:lnTo>
                  <a:pt x="362" y="1014"/>
                </a:lnTo>
                <a:lnTo>
                  <a:pt x="361" y="1015"/>
                </a:lnTo>
                <a:lnTo>
                  <a:pt x="361" y="1018"/>
                </a:lnTo>
                <a:lnTo>
                  <a:pt x="362" y="1019"/>
                </a:lnTo>
                <a:lnTo>
                  <a:pt x="366" y="1022"/>
                </a:lnTo>
                <a:lnTo>
                  <a:pt x="366" y="1022"/>
                </a:lnTo>
                <a:lnTo>
                  <a:pt x="380" y="1025"/>
                </a:lnTo>
                <a:lnTo>
                  <a:pt x="394" y="1026"/>
                </a:lnTo>
                <a:lnTo>
                  <a:pt x="421" y="1029"/>
                </a:lnTo>
                <a:lnTo>
                  <a:pt x="421" y="1029"/>
                </a:lnTo>
                <a:lnTo>
                  <a:pt x="424" y="1018"/>
                </a:lnTo>
                <a:lnTo>
                  <a:pt x="430" y="1007"/>
                </a:lnTo>
                <a:lnTo>
                  <a:pt x="437" y="997"/>
                </a:lnTo>
                <a:lnTo>
                  <a:pt x="444" y="987"/>
                </a:lnTo>
                <a:lnTo>
                  <a:pt x="459" y="970"/>
                </a:lnTo>
                <a:lnTo>
                  <a:pt x="465" y="963"/>
                </a:lnTo>
                <a:lnTo>
                  <a:pt x="466" y="957"/>
                </a:lnTo>
                <a:lnTo>
                  <a:pt x="466" y="957"/>
                </a:lnTo>
                <a:lnTo>
                  <a:pt x="479" y="939"/>
                </a:lnTo>
                <a:lnTo>
                  <a:pt x="493" y="921"/>
                </a:lnTo>
                <a:lnTo>
                  <a:pt x="507" y="903"/>
                </a:lnTo>
                <a:lnTo>
                  <a:pt x="514" y="893"/>
                </a:lnTo>
                <a:lnTo>
                  <a:pt x="519" y="880"/>
                </a:lnTo>
                <a:lnTo>
                  <a:pt x="519" y="880"/>
                </a:lnTo>
                <a:lnTo>
                  <a:pt x="500" y="893"/>
                </a:lnTo>
                <a:lnTo>
                  <a:pt x="482" y="905"/>
                </a:lnTo>
                <a:lnTo>
                  <a:pt x="463" y="918"/>
                </a:lnTo>
                <a:lnTo>
                  <a:pt x="446" y="932"/>
                </a:lnTo>
                <a:lnTo>
                  <a:pt x="414" y="960"/>
                </a:lnTo>
                <a:lnTo>
                  <a:pt x="385" y="988"/>
                </a:lnTo>
                <a:lnTo>
                  <a:pt x="385" y="988"/>
                </a:lnTo>
                <a:lnTo>
                  <a:pt x="396" y="972"/>
                </a:lnTo>
                <a:lnTo>
                  <a:pt x="407" y="956"/>
                </a:lnTo>
                <a:lnTo>
                  <a:pt x="420" y="942"/>
                </a:lnTo>
                <a:lnTo>
                  <a:pt x="435" y="928"/>
                </a:lnTo>
                <a:lnTo>
                  <a:pt x="451" y="915"/>
                </a:lnTo>
                <a:lnTo>
                  <a:pt x="467" y="903"/>
                </a:lnTo>
                <a:lnTo>
                  <a:pt x="503" y="880"/>
                </a:lnTo>
                <a:lnTo>
                  <a:pt x="503" y="880"/>
                </a:lnTo>
                <a:lnTo>
                  <a:pt x="480" y="875"/>
                </a:lnTo>
                <a:lnTo>
                  <a:pt x="458" y="870"/>
                </a:lnTo>
                <a:lnTo>
                  <a:pt x="434" y="868"/>
                </a:lnTo>
                <a:lnTo>
                  <a:pt x="408" y="868"/>
                </a:lnTo>
                <a:lnTo>
                  <a:pt x="359" y="865"/>
                </a:lnTo>
                <a:lnTo>
                  <a:pt x="335" y="862"/>
                </a:lnTo>
                <a:lnTo>
                  <a:pt x="313" y="859"/>
                </a:lnTo>
                <a:lnTo>
                  <a:pt x="313" y="859"/>
                </a:lnTo>
                <a:lnTo>
                  <a:pt x="307" y="872"/>
                </a:lnTo>
                <a:lnTo>
                  <a:pt x="297" y="887"/>
                </a:lnTo>
                <a:lnTo>
                  <a:pt x="278" y="914"/>
                </a:lnTo>
                <a:lnTo>
                  <a:pt x="278" y="914"/>
                </a:lnTo>
                <a:lnTo>
                  <a:pt x="252" y="952"/>
                </a:lnTo>
                <a:lnTo>
                  <a:pt x="240" y="973"/>
                </a:lnTo>
                <a:lnTo>
                  <a:pt x="234" y="983"/>
                </a:lnTo>
                <a:lnTo>
                  <a:pt x="231" y="993"/>
                </a:lnTo>
                <a:lnTo>
                  <a:pt x="231" y="993"/>
                </a:lnTo>
                <a:close/>
                <a:moveTo>
                  <a:pt x="992" y="986"/>
                </a:moveTo>
                <a:lnTo>
                  <a:pt x="992" y="986"/>
                </a:lnTo>
                <a:lnTo>
                  <a:pt x="1021" y="956"/>
                </a:lnTo>
                <a:lnTo>
                  <a:pt x="1037" y="942"/>
                </a:lnTo>
                <a:lnTo>
                  <a:pt x="1053" y="928"/>
                </a:lnTo>
                <a:lnTo>
                  <a:pt x="1070" y="914"/>
                </a:lnTo>
                <a:lnTo>
                  <a:pt x="1089" y="901"/>
                </a:lnTo>
                <a:lnTo>
                  <a:pt x="1110" y="890"/>
                </a:lnTo>
                <a:lnTo>
                  <a:pt x="1131" y="879"/>
                </a:lnTo>
                <a:lnTo>
                  <a:pt x="1131" y="879"/>
                </a:lnTo>
                <a:lnTo>
                  <a:pt x="1129" y="890"/>
                </a:lnTo>
                <a:lnTo>
                  <a:pt x="1127" y="901"/>
                </a:lnTo>
                <a:lnTo>
                  <a:pt x="1122" y="911"/>
                </a:lnTo>
                <a:lnTo>
                  <a:pt x="1115" y="921"/>
                </a:lnTo>
                <a:lnTo>
                  <a:pt x="1108" y="931"/>
                </a:lnTo>
                <a:lnTo>
                  <a:pt x="1101" y="938"/>
                </a:lnTo>
                <a:lnTo>
                  <a:pt x="1090" y="950"/>
                </a:lnTo>
                <a:lnTo>
                  <a:pt x="1093" y="949"/>
                </a:lnTo>
                <a:lnTo>
                  <a:pt x="1090" y="950"/>
                </a:lnTo>
                <a:lnTo>
                  <a:pt x="1090" y="950"/>
                </a:lnTo>
                <a:lnTo>
                  <a:pt x="1075" y="973"/>
                </a:lnTo>
                <a:lnTo>
                  <a:pt x="1056" y="998"/>
                </a:lnTo>
                <a:lnTo>
                  <a:pt x="1039" y="1022"/>
                </a:lnTo>
                <a:lnTo>
                  <a:pt x="1024" y="1046"/>
                </a:lnTo>
                <a:lnTo>
                  <a:pt x="1024" y="1046"/>
                </a:lnTo>
                <a:lnTo>
                  <a:pt x="1032" y="1045"/>
                </a:lnTo>
                <a:lnTo>
                  <a:pt x="1037" y="1043"/>
                </a:lnTo>
                <a:lnTo>
                  <a:pt x="1037" y="1042"/>
                </a:lnTo>
                <a:lnTo>
                  <a:pt x="1035" y="1042"/>
                </a:lnTo>
                <a:lnTo>
                  <a:pt x="1030" y="1043"/>
                </a:lnTo>
                <a:lnTo>
                  <a:pt x="1030" y="1043"/>
                </a:lnTo>
                <a:lnTo>
                  <a:pt x="1042" y="1032"/>
                </a:lnTo>
                <a:lnTo>
                  <a:pt x="1053" y="1019"/>
                </a:lnTo>
                <a:lnTo>
                  <a:pt x="1065" y="1007"/>
                </a:lnTo>
                <a:lnTo>
                  <a:pt x="1070" y="1002"/>
                </a:lnTo>
                <a:lnTo>
                  <a:pt x="1077" y="998"/>
                </a:lnTo>
                <a:lnTo>
                  <a:pt x="1082" y="994"/>
                </a:lnTo>
                <a:lnTo>
                  <a:pt x="1083" y="991"/>
                </a:lnTo>
                <a:lnTo>
                  <a:pt x="1083" y="991"/>
                </a:lnTo>
                <a:lnTo>
                  <a:pt x="1084" y="988"/>
                </a:lnTo>
                <a:lnTo>
                  <a:pt x="1084" y="986"/>
                </a:lnTo>
                <a:lnTo>
                  <a:pt x="1084" y="986"/>
                </a:lnTo>
                <a:lnTo>
                  <a:pt x="1094" y="974"/>
                </a:lnTo>
                <a:lnTo>
                  <a:pt x="1104" y="964"/>
                </a:lnTo>
                <a:lnTo>
                  <a:pt x="1125" y="943"/>
                </a:lnTo>
                <a:lnTo>
                  <a:pt x="1125" y="943"/>
                </a:lnTo>
                <a:lnTo>
                  <a:pt x="1143" y="927"/>
                </a:lnTo>
                <a:lnTo>
                  <a:pt x="1164" y="908"/>
                </a:lnTo>
                <a:lnTo>
                  <a:pt x="1176" y="900"/>
                </a:lnTo>
                <a:lnTo>
                  <a:pt x="1187" y="891"/>
                </a:lnTo>
                <a:lnTo>
                  <a:pt x="1200" y="886"/>
                </a:lnTo>
                <a:lnTo>
                  <a:pt x="1212" y="879"/>
                </a:lnTo>
                <a:lnTo>
                  <a:pt x="1212" y="879"/>
                </a:lnTo>
                <a:lnTo>
                  <a:pt x="1209" y="887"/>
                </a:lnTo>
                <a:lnTo>
                  <a:pt x="1205" y="896"/>
                </a:lnTo>
                <a:lnTo>
                  <a:pt x="1193" y="911"/>
                </a:lnTo>
                <a:lnTo>
                  <a:pt x="1181" y="924"/>
                </a:lnTo>
                <a:lnTo>
                  <a:pt x="1177" y="927"/>
                </a:lnTo>
                <a:lnTo>
                  <a:pt x="1174" y="927"/>
                </a:lnTo>
                <a:lnTo>
                  <a:pt x="1174" y="927"/>
                </a:lnTo>
                <a:lnTo>
                  <a:pt x="1173" y="927"/>
                </a:lnTo>
                <a:lnTo>
                  <a:pt x="1170" y="927"/>
                </a:lnTo>
                <a:lnTo>
                  <a:pt x="1167" y="929"/>
                </a:lnTo>
                <a:lnTo>
                  <a:pt x="1166" y="934"/>
                </a:lnTo>
                <a:lnTo>
                  <a:pt x="1166" y="938"/>
                </a:lnTo>
                <a:lnTo>
                  <a:pt x="1172" y="939"/>
                </a:lnTo>
                <a:lnTo>
                  <a:pt x="1172" y="939"/>
                </a:lnTo>
                <a:lnTo>
                  <a:pt x="1143" y="972"/>
                </a:lnTo>
                <a:lnTo>
                  <a:pt x="1131" y="988"/>
                </a:lnTo>
                <a:lnTo>
                  <a:pt x="1120" y="1007"/>
                </a:lnTo>
                <a:lnTo>
                  <a:pt x="1186" y="942"/>
                </a:lnTo>
                <a:lnTo>
                  <a:pt x="1186" y="942"/>
                </a:lnTo>
                <a:lnTo>
                  <a:pt x="1204" y="925"/>
                </a:lnTo>
                <a:lnTo>
                  <a:pt x="1225" y="907"/>
                </a:lnTo>
                <a:lnTo>
                  <a:pt x="1247" y="891"/>
                </a:lnTo>
                <a:lnTo>
                  <a:pt x="1259" y="886"/>
                </a:lnTo>
                <a:lnTo>
                  <a:pt x="1270" y="880"/>
                </a:lnTo>
                <a:lnTo>
                  <a:pt x="1270" y="880"/>
                </a:lnTo>
                <a:lnTo>
                  <a:pt x="1274" y="882"/>
                </a:lnTo>
                <a:lnTo>
                  <a:pt x="1278" y="883"/>
                </a:lnTo>
                <a:lnTo>
                  <a:pt x="1281" y="886"/>
                </a:lnTo>
                <a:lnTo>
                  <a:pt x="1281" y="887"/>
                </a:lnTo>
                <a:lnTo>
                  <a:pt x="1281" y="889"/>
                </a:lnTo>
                <a:lnTo>
                  <a:pt x="1198" y="1004"/>
                </a:lnTo>
                <a:lnTo>
                  <a:pt x="1198" y="1004"/>
                </a:lnTo>
                <a:lnTo>
                  <a:pt x="1214" y="986"/>
                </a:lnTo>
                <a:lnTo>
                  <a:pt x="1231" y="969"/>
                </a:lnTo>
                <a:lnTo>
                  <a:pt x="1247" y="953"/>
                </a:lnTo>
                <a:lnTo>
                  <a:pt x="1264" y="938"/>
                </a:lnTo>
                <a:lnTo>
                  <a:pt x="1283" y="922"/>
                </a:lnTo>
                <a:lnTo>
                  <a:pt x="1301" y="908"/>
                </a:lnTo>
                <a:lnTo>
                  <a:pt x="1319" y="896"/>
                </a:lnTo>
                <a:lnTo>
                  <a:pt x="1339" y="883"/>
                </a:lnTo>
                <a:lnTo>
                  <a:pt x="1339" y="883"/>
                </a:lnTo>
                <a:lnTo>
                  <a:pt x="1342" y="883"/>
                </a:lnTo>
                <a:lnTo>
                  <a:pt x="1343" y="883"/>
                </a:lnTo>
                <a:lnTo>
                  <a:pt x="1344" y="884"/>
                </a:lnTo>
                <a:lnTo>
                  <a:pt x="1346" y="887"/>
                </a:lnTo>
                <a:lnTo>
                  <a:pt x="1347" y="893"/>
                </a:lnTo>
                <a:lnTo>
                  <a:pt x="1347" y="896"/>
                </a:lnTo>
                <a:lnTo>
                  <a:pt x="1285" y="991"/>
                </a:lnTo>
                <a:lnTo>
                  <a:pt x="1285" y="991"/>
                </a:lnTo>
                <a:lnTo>
                  <a:pt x="1315" y="963"/>
                </a:lnTo>
                <a:lnTo>
                  <a:pt x="1344" y="935"/>
                </a:lnTo>
                <a:lnTo>
                  <a:pt x="1377" y="907"/>
                </a:lnTo>
                <a:lnTo>
                  <a:pt x="1394" y="894"/>
                </a:lnTo>
                <a:lnTo>
                  <a:pt x="1410" y="882"/>
                </a:lnTo>
                <a:lnTo>
                  <a:pt x="1410" y="882"/>
                </a:lnTo>
                <a:lnTo>
                  <a:pt x="1367" y="879"/>
                </a:lnTo>
                <a:lnTo>
                  <a:pt x="1323" y="877"/>
                </a:lnTo>
                <a:lnTo>
                  <a:pt x="1235" y="877"/>
                </a:lnTo>
                <a:lnTo>
                  <a:pt x="1149" y="877"/>
                </a:lnTo>
                <a:lnTo>
                  <a:pt x="1107" y="877"/>
                </a:lnTo>
                <a:lnTo>
                  <a:pt x="1065" y="877"/>
                </a:lnTo>
                <a:lnTo>
                  <a:pt x="1065" y="877"/>
                </a:lnTo>
                <a:lnTo>
                  <a:pt x="1059" y="889"/>
                </a:lnTo>
                <a:lnTo>
                  <a:pt x="1052" y="900"/>
                </a:lnTo>
                <a:lnTo>
                  <a:pt x="1035" y="922"/>
                </a:lnTo>
                <a:lnTo>
                  <a:pt x="1032" y="925"/>
                </a:lnTo>
                <a:lnTo>
                  <a:pt x="1032" y="925"/>
                </a:lnTo>
                <a:lnTo>
                  <a:pt x="1024" y="941"/>
                </a:lnTo>
                <a:lnTo>
                  <a:pt x="1013" y="956"/>
                </a:lnTo>
                <a:lnTo>
                  <a:pt x="992" y="986"/>
                </a:lnTo>
                <a:lnTo>
                  <a:pt x="992" y="986"/>
                </a:lnTo>
                <a:close/>
                <a:moveTo>
                  <a:pt x="1617" y="898"/>
                </a:moveTo>
                <a:lnTo>
                  <a:pt x="1617" y="898"/>
                </a:lnTo>
                <a:lnTo>
                  <a:pt x="1593" y="917"/>
                </a:lnTo>
                <a:lnTo>
                  <a:pt x="1571" y="935"/>
                </a:lnTo>
                <a:lnTo>
                  <a:pt x="1548" y="953"/>
                </a:lnTo>
                <a:lnTo>
                  <a:pt x="1527" y="974"/>
                </a:lnTo>
                <a:lnTo>
                  <a:pt x="1507" y="994"/>
                </a:lnTo>
                <a:lnTo>
                  <a:pt x="1488" y="1016"/>
                </a:lnTo>
                <a:lnTo>
                  <a:pt x="1469" y="1039"/>
                </a:lnTo>
                <a:lnTo>
                  <a:pt x="1451" y="1063"/>
                </a:lnTo>
                <a:lnTo>
                  <a:pt x="1451" y="1063"/>
                </a:lnTo>
                <a:lnTo>
                  <a:pt x="1509" y="1066"/>
                </a:lnTo>
                <a:lnTo>
                  <a:pt x="1535" y="1067"/>
                </a:lnTo>
                <a:lnTo>
                  <a:pt x="1562" y="1066"/>
                </a:lnTo>
                <a:lnTo>
                  <a:pt x="1562" y="1066"/>
                </a:lnTo>
                <a:lnTo>
                  <a:pt x="1594" y="1026"/>
                </a:lnTo>
                <a:lnTo>
                  <a:pt x="1628" y="987"/>
                </a:lnTo>
                <a:lnTo>
                  <a:pt x="1645" y="967"/>
                </a:lnTo>
                <a:lnTo>
                  <a:pt x="1661" y="946"/>
                </a:lnTo>
                <a:lnTo>
                  <a:pt x="1675" y="925"/>
                </a:lnTo>
                <a:lnTo>
                  <a:pt x="1687" y="904"/>
                </a:lnTo>
                <a:lnTo>
                  <a:pt x="1687" y="904"/>
                </a:lnTo>
                <a:lnTo>
                  <a:pt x="1663" y="920"/>
                </a:lnTo>
                <a:lnTo>
                  <a:pt x="1639" y="936"/>
                </a:lnTo>
                <a:lnTo>
                  <a:pt x="1616" y="953"/>
                </a:lnTo>
                <a:lnTo>
                  <a:pt x="1594" y="973"/>
                </a:lnTo>
                <a:lnTo>
                  <a:pt x="1572" y="993"/>
                </a:lnTo>
                <a:lnTo>
                  <a:pt x="1552" y="1012"/>
                </a:lnTo>
                <a:lnTo>
                  <a:pt x="1533" y="1033"/>
                </a:lnTo>
                <a:lnTo>
                  <a:pt x="1513" y="1054"/>
                </a:lnTo>
                <a:lnTo>
                  <a:pt x="1513" y="1054"/>
                </a:lnTo>
                <a:lnTo>
                  <a:pt x="1541" y="1015"/>
                </a:lnTo>
                <a:lnTo>
                  <a:pt x="1571" y="974"/>
                </a:lnTo>
                <a:lnTo>
                  <a:pt x="1602" y="934"/>
                </a:lnTo>
                <a:lnTo>
                  <a:pt x="1632" y="891"/>
                </a:lnTo>
                <a:lnTo>
                  <a:pt x="1632" y="891"/>
                </a:lnTo>
                <a:lnTo>
                  <a:pt x="1617" y="898"/>
                </a:lnTo>
                <a:lnTo>
                  <a:pt x="1617" y="898"/>
                </a:lnTo>
                <a:close/>
                <a:moveTo>
                  <a:pt x="2529" y="905"/>
                </a:moveTo>
                <a:lnTo>
                  <a:pt x="2529" y="905"/>
                </a:lnTo>
                <a:lnTo>
                  <a:pt x="2512" y="918"/>
                </a:lnTo>
                <a:lnTo>
                  <a:pt x="2495" y="931"/>
                </a:lnTo>
                <a:lnTo>
                  <a:pt x="2480" y="945"/>
                </a:lnTo>
                <a:lnTo>
                  <a:pt x="2464" y="959"/>
                </a:lnTo>
                <a:lnTo>
                  <a:pt x="2436" y="988"/>
                </a:lnTo>
                <a:lnTo>
                  <a:pt x="2422" y="1001"/>
                </a:lnTo>
                <a:lnTo>
                  <a:pt x="2407" y="1014"/>
                </a:lnTo>
                <a:lnTo>
                  <a:pt x="2407" y="1014"/>
                </a:lnTo>
                <a:lnTo>
                  <a:pt x="2393" y="1028"/>
                </a:lnTo>
                <a:lnTo>
                  <a:pt x="2380" y="1045"/>
                </a:lnTo>
                <a:lnTo>
                  <a:pt x="2369" y="1061"/>
                </a:lnTo>
                <a:lnTo>
                  <a:pt x="2356" y="1077"/>
                </a:lnTo>
                <a:lnTo>
                  <a:pt x="2356" y="1077"/>
                </a:lnTo>
                <a:lnTo>
                  <a:pt x="2388" y="1077"/>
                </a:lnTo>
                <a:lnTo>
                  <a:pt x="2419" y="1077"/>
                </a:lnTo>
                <a:lnTo>
                  <a:pt x="2480" y="1074"/>
                </a:lnTo>
                <a:lnTo>
                  <a:pt x="2480" y="1074"/>
                </a:lnTo>
                <a:lnTo>
                  <a:pt x="2498" y="1046"/>
                </a:lnTo>
                <a:lnTo>
                  <a:pt x="2518" y="1019"/>
                </a:lnTo>
                <a:lnTo>
                  <a:pt x="2557" y="966"/>
                </a:lnTo>
                <a:lnTo>
                  <a:pt x="2560" y="964"/>
                </a:lnTo>
                <a:lnTo>
                  <a:pt x="2563" y="962"/>
                </a:lnTo>
                <a:lnTo>
                  <a:pt x="2564" y="960"/>
                </a:lnTo>
                <a:lnTo>
                  <a:pt x="2567" y="957"/>
                </a:lnTo>
                <a:lnTo>
                  <a:pt x="2567" y="957"/>
                </a:lnTo>
                <a:lnTo>
                  <a:pt x="2568" y="953"/>
                </a:lnTo>
                <a:lnTo>
                  <a:pt x="2570" y="952"/>
                </a:lnTo>
                <a:lnTo>
                  <a:pt x="2571" y="952"/>
                </a:lnTo>
                <a:lnTo>
                  <a:pt x="2571" y="952"/>
                </a:lnTo>
                <a:lnTo>
                  <a:pt x="2573" y="948"/>
                </a:lnTo>
                <a:lnTo>
                  <a:pt x="2573" y="948"/>
                </a:lnTo>
                <a:lnTo>
                  <a:pt x="2575" y="942"/>
                </a:lnTo>
                <a:lnTo>
                  <a:pt x="2581" y="938"/>
                </a:lnTo>
                <a:lnTo>
                  <a:pt x="2585" y="935"/>
                </a:lnTo>
                <a:lnTo>
                  <a:pt x="2591" y="932"/>
                </a:lnTo>
                <a:lnTo>
                  <a:pt x="2591" y="932"/>
                </a:lnTo>
                <a:lnTo>
                  <a:pt x="2591" y="931"/>
                </a:lnTo>
                <a:lnTo>
                  <a:pt x="2591" y="928"/>
                </a:lnTo>
                <a:lnTo>
                  <a:pt x="2592" y="924"/>
                </a:lnTo>
                <a:lnTo>
                  <a:pt x="2592" y="920"/>
                </a:lnTo>
                <a:lnTo>
                  <a:pt x="2591" y="920"/>
                </a:lnTo>
                <a:lnTo>
                  <a:pt x="2589" y="921"/>
                </a:lnTo>
                <a:lnTo>
                  <a:pt x="2589" y="921"/>
                </a:lnTo>
                <a:lnTo>
                  <a:pt x="2554" y="949"/>
                </a:lnTo>
                <a:lnTo>
                  <a:pt x="2519" y="979"/>
                </a:lnTo>
                <a:lnTo>
                  <a:pt x="2487" y="1011"/>
                </a:lnTo>
                <a:lnTo>
                  <a:pt x="2456" y="1043"/>
                </a:lnTo>
                <a:lnTo>
                  <a:pt x="2456" y="1043"/>
                </a:lnTo>
                <a:lnTo>
                  <a:pt x="2450" y="1052"/>
                </a:lnTo>
                <a:lnTo>
                  <a:pt x="2445" y="1060"/>
                </a:lnTo>
                <a:lnTo>
                  <a:pt x="2440" y="1064"/>
                </a:lnTo>
                <a:lnTo>
                  <a:pt x="2436" y="1067"/>
                </a:lnTo>
                <a:lnTo>
                  <a:pt x="2431" y="1068"/>
                </a:lnTo>
                <a:lnTo>
                  <a:pt x="2424" y="1068"/>
                </a:lnTo>
                <a:lnTo>
                  <a:pt x="2424" y="1068"/>
                </a:lnTo>
                <a:lnTo>
                  <a:pt x="2443" y="1035"/>
                </a:lnTo>
                <a:lnTo>
                  <a:pt x="2464" y="1002"/>
                </a:lnTo>
                <a:lnTo>
                  <a:pt x="2487" y="972"/>
                </a:lnTo>
                <a:lnTo>
                  <a:pt x="2508" y="942"/>
                </a:lnTo>
                <a:lnTo>
                  <a:pt x="2508" y="942"/>
                </a:lnTo>
                <a:lnTo>
                  <a:pt x="2509" y="938"/>
                </a:lnTo>
                <a:lnTo>
                  <a:pt x="2512" y="934"/>
                </a:lnTo>
                <a:lnTo>
                  <a:pt x="2519" y="927"/>
                </a:lnTo>
                <a:lnTo>
                  <a:pt x="2522" y="924"/>
                </a:lnTo>
                <a:lnTo>
                  <a:pt x="2526" y="920"/>
                </a:lnTo>
                <a:lnTo>
                  <a:pt x="2528" y="912"/>
                </a:lnTo>
                <a:lnTo>
                  <a:pt x="2529" y="905"/>
                </a:lnTo>
                <a:lnTo>
                  <a:pt x="2529" y="905"/>
                </a:lnTo>
                <a:close/>
                <a:moveTo>
                  <a:pt x="2329" y="969"/>
                </a:moveTo>
                <a:lnTo>
                  <a:pt x="2332" y="964"/>
                </a:lnTo>
                <a:lnTo>
                  <a:pt x="2334" y="962"/>
                </a:lnTo>
                <a:lnTo>
                  <a:pt x="2336" y="957"/>
                </a:lnTo>
                <a:lnTo>
                  <a:pt x="2336" y="957"/>
                </a:lnTo>
                <a:lnTo>
                  <a:pt x="2338" y="953"/>
                </a:lnTo>
                <a:lnTo>
                  <a:pt x="2339" y="952"/>
                </a:lnTo>
                <a:lnTo>
                  <a:pt x="2341" y="950"/>
                </a:lnTo>
                <a:lnTo>
                  <a:pt x="2341" y="950"/>
                </a:lnTo>
                <a:lnTo>
                  <a:pt x="2345" y="945"/>
                </a:lnTo>
                <a:lnTo>
                  <a:pt x="2350" y="939"/>
                </a:lnTo>
                <a:lnTo>
                  <a:pt x="2352" y="936"/>
                </a:lnTo>
                <a:lnTo>
                  <a:pt x="2353" y="932"/>
                </a:lnTo>
                <a:lnTo>
                  <a:pt x="2355" y="929"/>
                </a:lnTo>
                <a:lnTo>
                  <a:pt x="2353" y="927"/>
                </a:lnTo>
                <a:lnTo>
                  <a:pt x="2353" y="927"/>
                </a:lnTo>
                <a:lnTo>
                  <a:pt x="2314" y="962"/>
                </a:lnTo>
                <a:lnTo>
                  <a:pt x="2277" y="1000"/>
                </a:lnTo>
                <a:lnTo>
                  <a:pt x="2242" y="1039"/>
                </a:lnTo>
                <a:lnTo>
                  <a:pt x="2209" y="1081"/>
                </a:lnTo>
                <a:lnTo>
                  <a:pt x="2343" y="1077"/>
                </a:lnTo>
                <a:lnTo>
                  <a:pt x="2343" y="1077"/>
                </a:lnTo>
                <a:lnTo>
                  <a:pt x="2358" y="1050"/>
                </a:lnTo>
                <a:lnTo>
                  <a:pt x="2372" y="1026"/>
                </a:lnTo>
                <a:lnTo>
                  <a:pt x="2387" y="1004"/>
                </a:lnTo>
                <a:lnTo>
                  <a:pt x="2402" y="984"/>
                </a:lnTo>
                <a:lnTo>
                  <a:pt x="2405" y="984"/>
                </a:lnTo>
                <a:lnTo>
                  <a:pt x="2418" y="969"/>
                </a:lnTo>
                <a:lnTo>
                  <a:pt x="2418" y="969"/>
                </a:lnTo>
                <a:lnTo>
                  <a:pt x="2418" y="964"/>
                </a:lnTo>
                <a:lnTo>
                  <a:pt x="2418" y="964"/>
                </a:lnTo>
                <a:lnTo>
                  <a:pt x="2425" y="956"/>
                </a:lnTo>
                <a:lnTo>
                  <a:pt x="2429" y="950"/>
                </a:lnTo>
                <a:lnTo>
                  <a:pt x="2433" y="946"/>
                </a:lnTo>
                <a:lnTo>
                  <a:pt x="2433" y="946"/>
                </a:lnTo>
                <a:lnTo>
                  <a:pt x="2433" y="950"/>
                </a:lnTo>
                <a:lnTo>
                  <a:pt x="2432" y="952"/>
                </a:lnTo>
                <a:lnTo>
                  <a:pt x="2431" y="955"/>
                </a:lnTo>
                <a:lnTo>
                  <a:pt x="2429" y="957"/>
                </a:lnTo>
                <a:lnTo>
                  <a:pt x="2429" y="957"/>
                </a:lnTo>
                <a:lnTo>
                  <a:pt x="2432" y="957"/>
                </a:lnTo>
                <a:lnTo>
                  <a:pt x="2435" y="956"/>
                </a:lnTo>
                <a:lnTo>
                  <a:pt x="2436" y="953"/>
                </a:lnTo>
                <a:lnTo>
                  <a:pt x="2438" y="950"/>
                </a:lnTo>
                <a:lnTo>
                  <a:pt x="2438" y="950"/>
                </a:lnTo>
                <a:lnTo>
                  <a:pt x="2439" y="943"/>
                </a:lnTo>
                <a:lnTo>
                  <a:pt x="2442" y="936"/>
                </a:lnTo>
                <a:lnTo>
                  <a:pt x="2446" y="929"/>
                </a:lnTo>
                <a:lnTo>
                  <a:pt x="2449" y="921"/>
                </a:lnTo>
                <a:lnTo>
                  <a:pt x="2449" y="921"/>
                </a:lnTo>
                <a:lnTo>
                  <a:pt x="2402" y="956"/>
                </a:lnTo>
                <a:lnTo>
                  <a:pt x="2356" y="993"/>
                </a:lnTo>
                <a:lnTo>
                  <a:pt x="2334" y="1011"/>
                </a:lnTo>
                <a:lnTo>
                  <a:pt x="2311" y="1031"/>
                </a:lnTo>
                <a:lnTo>
                  <a:pt x="2291" y="1052"/>
                </a:lnTo>
                <a:lnTo>
                  <a:pt x="2272" y="1073"/>
                </a:lnTo>
                <a:lnTo>
                  <a:pt x="2272" y="1073"/>
                </a:lnTo>
                <a:lnTo>
                  <a:pt x="2270" y="1074"/>
                </a:lnTo>
                <a:lnTo>
                  <a:pt x="2270" y="1073"/>
                </a:lnTo>
                <a:lnTo>
                  <a:pt x="2269" y="1068"/>
                </a:lnTo>
                <a:lnTo>
                  <a:pt x="2268" y="1064"/>
                </a:lnTo>
                <a:lnTo>
                  <a:pt x="2269" y="1060"/>
                </a:lnTo>
                <a:lnTo>
                  <a:pt x="2269" y="1060"/>
                </a:lnTo>
                <a:lnTo>
                  <a:pt x="2282" y="1036"/>
                </a:lnTo>
                <a:lnTo>
                  <a:pt x="2296" y="1014"/>
                </a:lnTo>
                <a:lnTo>
                  <a:pt x="2327" y="970"/>
                </a:lnTo>
                <a:lnTo>
                  <a:pt x="2329" y="969"/>
                </a:lnTo>
                <a:close/>
                <a:moveTo>
                  <a:pt x="1899" y="1078"/>
                </a:moveTo>
                <a:lnTo>
                  <a:pt x="1899" y="1078"/>
                </a:lnTo>
                <a:lnTo>
                  <a:pt x="1904" y="1078"/>
                </a:lnTo>
                <a:lnTo>
                  <a:pt x="1908" y="1075"/>
                </a:lnTo>
                <a:lnTo>
                  <a:pt x="1911" y="1074"/>
                </a:lnTo>
                <a:lnTo>
                  <a:pt x="1912" y="1071"/>
                </a:lnTo>
                <a:lnTo>
                  <a:pt x="1916" y="1066"/>
                </a:lnTo>
                <a:lnTo>
                  <a:pt x="1918" y="1064"/>
                </a:lnTo>
                <a:lnTo>
                  <a:pt x="1919" y="1064"/>
                </a:lnTo>
                <a:lnTo>
                  <a:pt x="1919" y="1064"/>
                </a:lnTo>
                <a:lnTo>
                  <a:pt x="1922" y="1066"/>
                </a:lnTo>
                <a:lnTo>
                  <a:pt x="1923" y="1067"/>
                </a:lnTo>
                <a:lnTo>
                  <a:pt x="1923" y="1068"/>
                </a:lnTo>
                <a:lnTo>
                  <a:pt x="1922" y="1071"/>
                </a:lnTo>
                <a:lnTo>
                  <a:pt x="1912" y="1080"/>
                </a:lnTo>
                <a:lnTo>
                  <a:pt x="1912" y="1080"/>
                </a:lnTo>
                <a:lnTo>
                  <a:pt x="1919" y="1078"/>
                </a:lnTo>
                <a:lnTo>
                  <a:pt x="1926" y="1080"/>
                </a:lnTo>
                <a:lnTo>
                  <a:pt x="1942" y="1081"/>
                </a:lnTo>
                <a:lnTo>
                  <a:pt x="1954" y="1081"/>
                </a:lnTo>
                <a:lnTo>
                  <a:pt x="1960" y="1080"/>
                </a:lnTo>
                <a:lnTo>
                  <a:pt x="1963" y="1078"/>
                </a:lnTo>
                <a:lnTo>
                  <a:pt x="1963" y="1078"/>
                </a:lnTo>
                <a:lnTo>
                  <a:pt x="2032" y="994"/>
                </a:lnTo>
                <a:lnTo>
                  <a:pt x="2067" y="953"/>
                </a:lnTo>
                <a:lnTo>
                  <a:pt x="2099" y="910"/>
                </a:lnTo>
                <a:lnTo>
                  <a:pt x="2099" y="910"/>
                </a:lnTo>
                <a:lnTo>
                  <a:pt x="2084" y="915"/>
                </a:lnTo>
                <a:lnTo>
                  <a:pt x="2076" y="918"/>
                </a:lnTo>
                <a:lnTo>
                  <a:pt x="2071" y="922"/>
                </a:lnTo>
                <a:lnTo>
                  <a:pt x="1923" y="1057"/>
                </a:lnTo>
                <a:lnTo>
                  <a:pt x="1923" y="1057"/>
                </a:lnTo>
                <a:lnTo>
                  <a:pt x="1958" y="1018"/>
                </a:lnTo>
                <a:lnTo>
                  <a:pt x="1995" y="979"/>
                </a:lnTo>
                <a:lnTo>
                  <a:pt x="2034" y="942"/>
                </a:lnTo>
                <a:lnTo>
                  <a:pt x="2055" y="925"/>
                </a:lnTo>
                <a:lnTo>
                  <a:pt x="2075" y="908"/>
                </a:lnTo>
                <a:lnTo>
                  <a:pt x="2075" y="908"/>
                </a:lnTo>
                <a:lnTo>
                  <a:pt x="2064" y="905"/>
                </a:lnTo>
                <a:lnTo>
                  <a:pt x="2053" y="904"/>
                </a:lnTo>
                <a:lnTo>
                  <a:pt x="2029" y="905"/>
                </a:lnTo>
                <a:lnTo>
                  <a:pt x="2029" y="905"/>
                </a:lnTo>
                <a:lnTo>
                  <a:pt x="2023" y="915"/>
                </a:lnTo>
                <a:lnTo>
                  <a:pt x="2016" y="924"/>
                </a:lnTo>
                <a:lnTo>
                  <a:pt x="2010" y="932"/>
                </a:lnTo>
                <a:lnTo>
                  <a:pt x="2005" y="941"/>
                </a:lnTo>
                <a:lnTo>
                  <a:pt x="2003" y="943"/>
                </a:lnTo>
                <a:lnTo>
                  <a:pt x="2003" y="943"/>
                </a:lnTo>
                <a:lnTo>
                  <a:pt x="1978" y="977"/>
                </a:lnTo>
                <a:lnTo>
                  <a:pt x="1951" y="1009"/>
                </a:lnTo>
                <a:lnTo>
                  <a:pt x="1925" y="1043"/>
                </a:lnTo>
                <a:lnTo>
                  <a:pt x="1899" y="1078"/>
                </a:lnTo>
                <a:lnTo>
                  <a:pt x="1899" y="1078"/>
                </a:lnTo>
                <a:close/>
                <a:moveTo>
                  <a:pt x="248" y="839"/>
                </a:moveTo>
                <a:lnTo>
                  <a:pt x="248" y="839"/>
                </a:lnTo>
                <a:lnTo>
                  <a:pt x="243" y="858"/>
                </a:lnTo>
                <a:lnTo>
                  <a:pt x="234" y="877"/>
                </a:lnTo>
                <a:lnTo>
                  <a:pt x="224" y="894"/>
                </a:lnTo>
                <a:lnTo>
                  <a:pt x="213" y="912"/>
                </a:lnTo>
                <a:lnTo>
                  <a:pt x="191" y="945"/>
                </a:lnTo>
                <a:lnTo>
                  <a:pt x="168" y="977"/>
                </a:lnTo>
                <a:lnTo>
                  <a:pt x="168" y="977"/>
                </a:lnTo>
                <a:lnTo>
                  <a:pt x="177" y="970"/>
                </a:lnTo>
                <a:lnTo>
                  <a:pt x="184" y="963"/>
                </a:lnTo>
                <a:lnTo>
                  <a:pt x="189" y="956"/>
                </a:lnTo>
                <a:lnTo>
                  <a:pt x="198" y="949"/>
                </a:lnTo>
                <a:lnTo>
                  <a:pt x="203" y="943"/>
                </a:lnTo>
                <a:lnTo>
                  <a:pt x="203" y="943"/>
                </a:lnTo>
                <a:lnTo>
                  <a:pt x="203" y="945"/>
                </a:lnTo>
                <a:lnTo>
                  <a:pt x="203" y="948"/>
                </a:lnTo>
                <a:lnTo>
                  <a:pt x="200" y="949"/>
                </a:lnTo>
                <a:lnTo>
                  <a:pt x="198" y="949"/>
                </a:lnTo>
                <a:lnTo>
                  <a:pt x="198" y="949"/>
                </a:lnTo>
                <a:lnTo>
                  <a:pt x="196" y="955"/>
                </a:lnTo>
                <a:lnTo>
                  <a:pt x="193" y="960"/>
                </a:lnTo>
                <a:lnTo>
                  <a:pt x="188" y="970"/>
                </a:lnTo>
                <a:lnTo>
                  <a:pt x="170" y="987"/>
                </a:lnTo>
                <a:lnTo>
                  <a:pt x="170" y="987"/>
                </a:lnTo>
                <a:lnTo>
                  <a:pt x="181" y="991"/>
                </a:lnTo>
                <a:lnTo>
                  <a:pt x="193" y="995"/>
                </a:lnTo>
                <a:lnTo>
                  <a:pt x="202" y="995"/>
                </a:lnTo>
                <a:lnTo>
                  <a:pt x="206" y="995"/>
                </a:lnTo>
                <a:lnTo>
                  <a:pt x="208" y="994"/>
                </a:lnTo>
                <a:lnTo>
                  <a:pt x="208" y="994"/>
                </a:lnTo>
                <a:lnTo>
                  <a:pt x="229" y="963"/>
                </a:lnTo>
                <a:lnTo>
                  <a:pt x="250" y="932"/>
                </a:lnTo>
                <a:lnTo>
                  <a:pt x="293" y="875"/>
                </a:lnTo>
                <a:lnTo>
                  <a:pt x="293" y="875"/>
                </a:lnTo>
                <a:lnTo>
                  <a:pt x="271" y="891"/>
                </a:lnTo>
                <a:lnTo>
                  <a:pt x="250" y="910"/>
                </a:lnTo>
                <a:lnTo>
                  <a:pt x="229" y="929"/>
                </a:lnTo>
                <a:lnTo>
                  <a:pt x="209" y="948"/>
                </a:lnTo>
                <a:lnTo>
                  <a:pt x="209" y="948"/>
                </a:lnTo>
                <a:lnTo>
                  <a:pt x="219" y="935"/>
                </a:lnTo>
                <a:lnTo>
                  <a:pt x="229" y="921"/>
                </a:lnTo>
                <a:lnTo>
                  <a:pt x="238" y="908"/>
                </a:lnTo>
                <a:lnTo>
                  <a:pt x="251" y="896"/>
                </a:lnTo>
                <a:lnTo>
                  <a:pt x="262" y="884"/>
                </a:lnTo>
                <a:lnTo>
                  <a:pt x="276" y="873"/>
                </a:lnTo>
                <a:lnTo>
                  <a:pt x="290" y="863"/>
                </a:lnTo>
                <a:lnTo>
                  <a:pt x="304" y="853"/>
                </a:lnTo>
                <a:lnTo>
                  <a:pt x="304" y="853"/>
                </a:lnTo>
                <a:lnTo>
                  <a:pt x="267" y="842"/>
                </a:lnTo>
                <a:lnTo>
                  <a:pt x="248" y="837"/>
                </a:lnTo>
                <a:lnTo>
                  <a:pt x="240" y="832"/>
                </a:lnTo>
                <a:lnTo>
                  <a:pt x="233" y="827"/>
                </a:lnTo>
                <a:lnTo>
                  <a:pt x="233" y="827"/>
                </a:lnTo>
                <a:lnTo>
                  <a:pt x="230" y="832"/>
                </a:lnTo>
                <a:lnTo>
                  <a:pt x="226" y="838"/>
                </a:lnTo>
                <a:lnTo>
                  <a:pt x="216" y="848"/>
                </a:lnTo>
                <a:lnTo>
                  <a:pt x="205" y="858"/>
                </a:lnTo>
                <a:lnTo>
                  <a:pt x="200" y="862"/>
                </a:lnTo>
                <a:lnTo>
                  <a:pt x="196" y="868"/>
                </a:lnTo>
                <a:lnTo>
                  <a:pt x="200" y="869"/>
                </a:lnTo>
                <a:lnTo>
                  <a:pt x="200" y="869"/>
                </a:lnTo>
                <a:lnTo>
                  <a:pt x="200" y="872"/>
                </a:lnTo>
                <a:lnTo>
                  <a:pt x="199" y="875"/>
                </a:lnTo>
                <a:lnTo>
                  <a:pt x="140" y="960"/>
                </a:lnTo>
                <a:lnTo>
                  <a:pt x="140" y="960"/>
                </a:lnTo>
                <a:lnTo>
                  <a:pt x="146" y="959"/>
                </a:lnTo>
                <a:lnTo>
                  <a:pt x="150" y="956"/>
                </a:lnTo>
                <a:lnTo>
                  <a:pt x="160" y="949"/>
                </a:lnTo>
                <a:lnTo>
                  <a:pt x="164" y="946"/>
                </a:lnTo>
                <a:lnTo>
                  <a:pt x="168" y="945"/>
                </a:lnTo>
                <a:lnTo>
                  <a:pt x="172" y="945"/>
                </a:lnTo>
                <a:lnTo>
                  <a:pt x="175" y="946"/>
                </a:lnTo>
                <a:lnTo>
                  <a:pt x="175" y="946"/>
                </a:lnTo>
                <a:lnTo>
                  <a:pt x="195" y="922"/>
                </a:lnTo>
                <a:lnTo>
                  <a:pt x="215" y="896"/>
                </a:lnTo>
                <a:lnTo>
                  <a:pt x="231" y="868"/>
                </a:lnTo>
                <a:lnTo>
                  <a:pt x="248" y="839"/>
                </a:lnTo>
                <a:lnTo>
                  <a:pt x="248" y="839"/>
                </a:lnTo>
                <a:close/>
                <a:moveTo>
                  <a:pt x="2275" y="962"/>
                </a:moveTo>
                <a:lnTo>
                  <a:pt x="2276" y="960"/>
                </a:lnTo>
                <a:lnTo>
                  <a:pt x="2276" y="960"/>
                </a:lnTo>
                <a:lnTo>
                  <a:pt x="2283" y="950"/>
                </a:lnTo>
                <a:lnTo>
                  <a:pt x="2289" y="939"/>
                </a:lnTo>
                <a:lnTo>
                  <a:pt x="2293" y="929"/>
                </a:lnTo>
                <a:lnTo>
                  <a:pt x="2297" y="917"/>
                </a:lnTo>
                <a:lnTo>
                  <a:pt x="2297" y="917"/>
                </a:lnTo>
                <a:lnTo>
                  <a:pt x="2289" y="921"/>
                </a:lnTo>
                <a:lnTo>
                  <a:pt x="2282" y="925"/>
                </a:lnTo>
                <a:lnTo>
                  <a:pt x="2282" y="925"/>
                </a:lnTo>
                <a:lnTo>
                  <a:pt x="2241" y="960"/>
                </a:lnTo>
                <a:lnTo>
                  <a:pt x="2200" y="998"/>
                </a:lnTo>
                <a:lnTo>
                  <a:pt x="2162" y="1038"/>
                </a:lnTo>
                <a:lnTo>
                  <a:pt x="2124" y="1080"/>
                </a:lnTo>
                <a:lnTo>
                  <a:pt x="2124" y="1080"/>
                </a:lnTo>
                <a:lnTo>
                  <a:pt x="2144" y="1081"/>
                </a:lnTo>
                <a:lnTo>
                  <a:pt x="2161" y="1081"/>
                </a:lnTo>
                <a:lnTo>
                  <a:pt x="2178" y="1080"/>
                </a:lnTo>
                <a:lnTo>
                  <a:pt x="2193" y="1080"/>
                </a:lnTo>
                <a:lnTo>
                  <a:pt x="2193" y="1080"/>
                </a:lnTo>
                <a:lnTo>
                  <a:pt x="2210" y="1054"/>
                </a:lnTo>
                <a:lnTo>
                  <a:pt x="2227" y="1029"/>
                </a:lnTo>
                <a:lnTo>
                  <a:pt x="2244" y="1005"/>
                </a:lnTo>
                <a:lnTo>
                  <a:pt x="2263" y="981"/>
                </a:lnTo>
                <a:lnTo>
                  <a:pt x="2263" y="977"/>
                </a:lnTo>
                <a:lnTo>
                  <a:pt x="2275" y="962"/>
                </a:lnTo>
                <a:close/>
                <a:moveTo>
                  <a:pt x="444" y="1031"/>
                </a:moveTo>
                <a:lnTo>
                  <a:pt x="489" y="1033"/>
                </a:lnTo>
                <a:lnTo>
                  <a:pt x="489" y="1033"/>
                </a:lnTo>
                <a:lnTo>
                  <a:pt x="501" y="1011"/>
                </a:lnTo>
                <a:lnTo>
                  <a:pt x="515" y="990"/>
                </a:lnTo>
                <a:lnTo>
                  <a:pt x="546" y="950"/>
                </a:lnTo>
                <a:lnTo>
                  <a:pt x="546" y="950"/>
                </a:lnTo>
                <a:lnTo>
                  <a:pt x="546" y="949"/>
                </a:lnTo>
                <a:lnTo>
                  <a:pt x="590" y="893"/>
                </a:lnTo>
                <a:lnTo>
                  <a:pt x="590" y="893"/>
                </a:lnTo>
                <a:lnTo>
                  <a:pt x="573" y="903"/>
                </a:lnTo>
                <a:lnTo>
                  <a:pt x="556" y="915"/>
                </a:lnTo>
                <a:lnTo>
                  <a:pt x="539" y="931"/>
                </a:lnTo>
                <a:lnTo>
                  <a:pt x="522" y="946"/>
                </a:lnTo>
                <a:lnTo>
                  <a:pt x="522" y="946"/>
                </a:lnTo>
                <a:lnTo>
                  <a:pt x="501" y="966"/>
                </a:lnTo>
                <a:lnTo>
                  <a:pt x="491" y="974"/>
                </a:lnTo>
                <a:lnTo>
                  <a:pt x="490" y="974"/>
                </a:lnTo>
                <a:lnTo>
                  <a:pt x="490" y="974"/>
                </a:lnTo>
                <a:lnTo>
                  <a:pt x="494" y="970"/>
                </a:lnTo>
                <a:lnTo>
                  <a:pt x="487" y="966"/>
                </a:lnTo>
                <a:lnTo>
                  <a:pt x="487" y="966"/>
                </a:lnTo>
                <a:lnTo>
                  <a:pt x="505" y="946"/>
                </a:lnTo>
                <a:lnTo>
                  <a:pt x="525" y="928"/>
                </a:lnTo>
                <a:lnTo>
                  <a:pt x="566" y="891"/>
                </a:lnTo>
                <a:lnTo>
                  <a:pt x="531" y="886"/>
                </a:lnTo>
                <a:lnTo>
                  <a:pt x="531" y="886"/>
                </a:lnTo>
                <a:lnTo>
                  <a:pt x="511" y="918"/>
                </a:lnTo>
                <a:lnTo>
                  <a:pt x="489" y="948"/>
                </a:lnTo>
                <a:lnTo>
                  <a:pt x="466" y="977"/>
                </a:lnTo>
                <a:lnTo>
                  <a:pt x="444" y="1008"/>
                </a:lnTo>
                <a:lnTo>
                  <a:pt x="444" y="1008"/>
                </a:lnTo>
                <a:lnTo>
                  <a:pt x="442" y="1011"/>
                </a:lnTo>
                <a:lnTo>
                  <a:pt x="444" y="1011"/>
                </a:lnTo>
                <a:lnTo>
                  <a:pt x="448" y="1009"/>
                </a:lnTo>
                <a:lnTo>
                  <a:pt x="452" y="1008"/>
                </a:lnTo>
                <a:lnTo>
                  <a:pt x="458" y="1007"/>
                </a:lnTo>
                <a:lnTo>
                  <a:pt x="458" y="1007"/>
                </a:lnTo>
                <a:lnTo>
                  <a:pt x="452" y="1012"/>
                </a:lnTo>
                <a:lnTo>
                  <a:pt x="446" y="1018"/>
                </a:lnTo>
                <a:lnTo>
                  <a:pt x="445" y="1021"/>
                </a:lnTo>
                <a:lnTo>
                  <a:pt x="444" y="1023"/>
                </a:lnTo>
                <a:lnTo>
                  <a:pt x="442" y="1026"/>
                </a:lnTo>
                <a:lnTo>
                  <a:pt x="444" y="1031"/>
                </a:lnTo>
                <a:lnTo>
                  <a:pt x="444" y="1031"/>
                </a:lnTo>
                <a:close/>
                <a:moveTo>
                  <a:pt x="1486" y="903"/>
                </a:moveTo>
                <a:lnTo>
                  <a:pt x="1486" y="903"/>
                </a:lnTo>
                <a:lnTo>
                  <a:pt x="1438" y="936"/>
                </a:lnTo>
                <a:lnTo>
                  <a:pt x="1416" y="953"/>
                </a:lnTo>
                <a:lnTo>
                  <a:pt x="1395" y="972"/>
                </a:lnTo>
                <a:lnTo>
                  <a:pt x="1374" y="991"/>
                </a:lnTo>
                <a:lnTo>
                  <a:pt x="1354" y="1012"/>
                </a:lnTo>
                <a:lnTo>
                  <a:pt x="1335" y="1035"/>
                </a:lnTo>
                <a:lnTo>
                  <a:pt x="1318" y="1059"/>
                </a:lnTo>
                <a:lnTo>
                  <a:pt x="1318" y="1059"/>
                </a:lnTo>
                <a:lnTo>
                  <a:pt x="1335" y="1061"/>
                </a:lnTo>
                <a:lnTo>
                  <a:pt x="1350" y="1063"/>
                </a:lnTo>
                <a:lnTo>
                  <a:pt x="1364" y="1063"/>
                </a:lnTo>
                <a:lnTo>
                  <a:pt x="1368" y="1061"/>
                </a:lnTo>
                <a:lnTo>
                  <a:pt x="1372" y="1059"/>
                </a:lnTo>
                <a:lnTo>
                  <a:pt x="1372" y="1059"/>
                </a:lnTo>
                <a:lnTo>
                  <a:pt x="1387" y="1039"/>
                </a:lnTo>
                <a:lnTo>
                  <a:pt x="1401" y="1019"/>
                </a:lnTo>
                <a:lnTo>
                  <a:pt x="1433" y="980"/>
                </a:lnTo>
                <a:lnTo>
                  <a:pt x="1464" y="942"/>
                </a:lnTo>
                <a:lnTo>
                  <a:pt x="1478" y="922"/>
                </a:lnTo>
                <a:lnTo>
                  <a:pt x="1490" y="903"/>
                </a:lnTo>
                <a:lnTo>
                  <a:pt x="1490" y="903"/>
                </a:lnTo>
                <a:lnTo>
                  <a:pt x="1488" y="903"/>
                </a:lnTo>
                <a:lnTo>
                  <a:pt x="1486" y="903"/>
                </a:lnTo>
                <a:lnTo>
                  <a:pt x="1486" y="903"/>
                </a:lnTo>
                <a:close/>
                <a:moveTo>
                  <a:pt x="505" y="866"/>
                </a:moveTo>
                <a:lnTo>
                  <a:pt x="505" y="866"/>
                </a:lnTo>
                <a:lnTo>
                  <a:pt x="529" y="872"/>
                </a:lnTo>
                <a:lnTo>
                  <a:pt x="556" y="876"/>
                </a:lnTo>
                <a:lnTo>
                  <a:pt x="609" y="882"/>
                </a:lnTo>
                <a:lnTo>
                  <a:pt x="664" y="884"/>
                </a:lnTo>
                <a:lnTo>
                  <a:pt x="722" y="884"/>
                </a:lnTo>
                <a:lnTo>
                  <a:pt x="779" y="883"/>
                </a:lnTo>
                <a:lnTo>
                  <a:pt x="837" y="879"/>
                </a:lnTo>
                <a:lnTo>
                  <a:pt x="893" y="875"/>
                </a:lnTo>
                <a:lnTo>
                  <a:pt x="948" y="869"/>
                </a:lnTo>
                <a:lnTo>
                  <a:pt x="948" y="869"/>
                </a:lnTo>
                <a:lnTo>
                  <a:pt x="869" y="866"/>
                </a:lnTo>
                <a:lnTo>
                  <a:pt x="792" y="863"/>
                </a:lnTo>
                <a:lnTo>
                  <a:pt x="713" y="860"/>
                </a:lnTo>
                <a:lnTo>
                  <a:pt x="674" y="860"/>
                </a:lnTo>
                <a:lnTo>
                  <a:pt x="633" y="862"/>
                </a:lnTo>
                <a:lnTo>
                  <a:pt x="633" y="862"/>
                </a:lnTo>
                <a:lnTo>
                  <a:pt x="570" y="863"/>
                </a:lnTo>
                <a:lnTo>
                  <a:pt x="538" y="865"/>
                </a:lnTo>
                <a:lnTo>
                  <a:pt x="505" y="866"/>
                </a:lnTo>
                <a:lnTo>
                  <a:pt x="505" y="866"/>
                </a:lnTo>
                <a:close/>
                <a:moveTo>
                  <a:pt x="2050" y="1008"/>
                </a:moveTo>
                <a:lnTo>
                  <a:pt x="2050" y="1008"/>
                </a:lnTo>
                <a:lnTo>
                  <a:pt x="2016" y="1042"/>
                </a:lnTo>
                <a:lnTo>
                  <a:pt x="1999" y="1059"/>
                </a:lnTo>
                <a:lnTo>
                  <a:pt x="1984" y="1077"/>
                </a:lnTo>
                <a:lnTo>
                  <a:pt x="1984" y="1077"/>
                </a:lnTo>
                <a:lnTo>
                  <a:pt x="1991" y="1080"/>
                </a:lnTo>
                <a:lnTo>
                  <a:pt x="1998" y="1081"/>
                </a:lnTo>
                <a:lnTo>
                  <a:pt x="2005" y="1081"/>
                </a:lnTo>
                <a:lnTo>
                  <a:pt x="2012" y="1081"/>
                </a:lnTo>
                <a:lnTo>
                  <a:pt x="2027" y="1080"/>
                </a:lnTo>
                <a:lnTo>
                  <a:pt x="2034" y="1080"/>
                </a:lnTo>
                <a:lnTo>
                  <a:pt x="2041" y="1081"/>
                </a:lnTo>
                <a:lnTo>
                  <a:pt x="2041" y="1081"/>
                </a:lnTo>
                <a:lnTo>
                  <a:pt x="2071" y="1040"/>
                </a:lnTo>
                <a:lnTo>
                  <a:pt x="2102" y="1001"/>
                </a:lnTo>
                <a:lnTo>
                  <a:pt x="2166" y="918"/>
                </a:lnTo>
                <a:lnTo>
                  <a:pt x="2166" y="918"/>
                </a:lnTo>
                <a:lnTo>
                  <a:pt x="2166" y="917"/>
                </a:lnTo>
                <a:lnTo>
                  <a:pt x="2165" y="912"/>
                </a:lnTo>
                <a:lnTo>
                  <a:pt x="2162" y="910"/>
                </a:lnTo>
                <a:lnTo>
                  <a:pt x="2161" y="910"/>
                </a:lnTo>
                <a:lnTo>
                  <a:pt x="2159" y="910"/>
                </a:lnTo>
                <a:lnTo>
                  <a:pt x="2159" y="910"/>
                </a:lnTo>
                <a:lnTo>
                  <a:pt x="2130" y="935"/>
                </a:lnTo>
                <a:lnTo>
                  <a:pt x="2102" y="959"/>
                </a:lnTo>
                <a:lnTo>
                  <a:pt x="2075" y="984"/>
                </a:lnTo>
                <a:lnTo>
                  <a:pt x="2050" y="1008"/>
                </a:lnTo>
                <a:lnTo>
                  <a:pt x="2050" y="1008"/>
                </a:lnTo>
                <a:close/>
                <a:moveTo>
                  <a:pt x="1558" y="893"/>
                </a:moveTo>
                <a:lnTo>
                  <a:pt x="1558" y="893"/>
                </a:lnTo>
                <a:lnTo>
                  <a:pt x="1533" y="911"/>
                </a:lnTo>
                <a:lnTo>
                  <a:pt x="1507" y="929"/>
                </a:lnTo>
                <a:lnTo>
                  <a:pt x="1485" y="949"/>
                </a:lnTo>
                <a:lnTo>
                  <a:pt x="1462" y="970"/>
                </a:lnTo>
                <a:lnTo>
                  <a:pt x="1443" y="991"/>
                </a:lnTo>
                <a:lnTo>
                  <a:pt x="1423" y="1014"/>
                </a:lnTo>
                <a:lnTo>
                  <a:pt x="1405" y="1038"/>
                </a:lnTo>
                <a:lnTo>
                  <a:pt x="1388" y="1061"/>
                </a:lnTo>
                <a:lnTo>
                  <a:pt x="1388" y="1061"/>
                </a:lnTo>
                <a:lnTo>
                  <a:pt x="1416" y="1063"/>
                </a:lnTo>
                <a:lnTo>
                  <a:pt x="1430" y="1064"/>
                </a:lnTo>
                <a:lnTo>
                  <a:pt x="1436" y="1063"/>
                </a:lnTo>
                <a:lnTo>
                  <a:pt x="1438" y="1061"/>
                </a:lnTo>
                <a:lnTo>
                  <a:pt x="1513" y="962"/>
                </a:lnTo>
                <a:lnTo>
                  <a:pt x="1513" y="962"/>
                </a:lnTo>
                <a:lnTo>
                  <a:pt x="1535" y="931"/>
                </a:lnTo>
                <a:lnTo>
                  <a:pt x="1548" y="914"/>
                </a:lnTo>
                <a:lnTo>
                  <a:pt x="1552" y="904"/>
                </a:lnTo>
                <a:lnTo>
                  <a:pt x="1558" y="893"/>
                </a:lnTo>
                <a:lnTo>
                  <a:pt x="1558" y="893"/>
                </a:lnTo>
                <a:close/>
                <a:moveTo>
                  <a:pt x="2788" y="931"/>
                </a:moveTo>
                <a:lnTo>
                  <a:pt x="2788" y="931"/>
                </a:lnTo>
                <a:lnTo>
                  <a:pt x="2786" y="929"/>
                </a:lnTo>
                <a:lnTo>
                  <a:pt x="2786" y="927"/>
                </a:lnTo>
                <a:lnTo>
                  <a:pt x="2788" y="924"/>
                </a:lnTo>
                <a:lnTo>
                  <a:pt x="2790" y="922"/>
                </a:lnTo>
                <a:lnTo>
                  <a:pt x="2796" y="921"/>
                </a:lnTo>
                <a:lnTo>
                  <a:pt x="2796" y="921"/>
                </a:lnTo>
                <a:lnTo>
                  <a:pt x="2796" y="915"/>
                </a:lnTo>
                <a:lnTo>
                  <a:pt x="2799" y="911"/>
                </a:lnTo>
                <a:lnTo>
                  <a:pt x="2806" y="903"/>
                </a:lnTo>
                <a:lnTo>
                  <a:pt x="2814" y="893"/>
                </a:lnTo>
                <a:lnTo>
                  <a:pt x="2818" y="886"/>
                </a:lnTo>
                <a:lnTo>
                  <a:pt x="2821" y="879"/>
                </a:lnTo>
                <a:lnTo>
                  <a:pt x="2821" y="879"/>
                </a:lnTo>
                <a:lnTo>
                  <a:pt x="2793" y="898"/>
                </a:lnTo>
                <a:lnTo>
                  <a:pt x="2765" y="918"/>
                </a:lnTo>
                <a:lnTo>
                  <a:pt x="2740" y="939"/>
                </a:lnTo>
                <a:lnTo>
                  <a:pt x="2714" y="962"/>
                </a:lnTo>
                <a:lnTo>
                  <a:pt x="2692" y="984"/>
                </a:lnTo>
                <a:lnTo>
                  <a:pt x="2669" y="1009"/>
                </a:lnTo>
                <a:lnTo>
                  <a:pt x="2648" y="1035"/>
                </a:lnTo>
                <a:lnTo>
                  <a:pt x="2629" y="1060"/>
                </a:lnTo>
                <a:lnTo>
                  <a:pt x="2629" y="1060"/>
                </a:lnTo>
                <a:lnTo>
                  <a:pt x="2647" y="1057"/>
                </a:lnTo>
                <a:lnTo>
                  <a:pt x="2662" y="1053"/>
                </a:lnTo>
                <a:lnTo>
                  <a:pt x="2677" y="1047"/>
                </a:lnTo>
                <a:lnTo>
                  <a:pt x="2689" y="1043"/>
                </a:lnTo>
                <a:lnTo>
                  <a:pt x="2776" y="941"/>
                </a:lnTo>
                <a:lnTo>
                  <a:pt x="2776" y="941"/>
                </a:lnTo>
                <a:lnTo>
                  <a:pt x="2780" y="939"/>
                </a:lnTo>
                <a:lnTo>
                  <a:pt x="2785" y="938"/>
                </a:lnTo>
                <a:lnTo>
                  <a:pt x="2788" y="935"/>
                </a:lnTo>
                <a:lnTo>
                  <a:pt x="2788" y="931"/>
                </a:lnTo>
                <a:lnTo>
                  <a:pt x="2788" y="931"/>
                </a:lnTo>
                <a:close/>
                <a:moveTo>
                  <a:pt x="1167" y="1049"/>
                </a:moveTo>
                <a:lnTo>
                  <a:pt x="1167" y="1049"/>
                </a:lnTo>
                <a:lnTo>
                  <a:pt x="1181" y="1053"/>
                </a:lnTo>
                <a:lnTo>
                  <a:pt x="1197" y="1056"/>
                </a:lnTo>
                <a:lnTo>
                  <a:pt x="1211" y="1057"/>
                </a:lnTo>
                <a:lnTo>
                  <a:pt x="1223" y="1057"/>
                </a:lnTo>
                <a:lnTo>
                  <a:pt x="1223" y="1057"/>
                </a:lnTo>
                <a:lnTo>
                  <a:pt x="1249" y="1021"/>
                </a:lnTo>
                <a:lnTo>
                  <a:pt x="1274" y="986"/>
                </a:lnTo>
                <a:lnTo>
                  <a:pt x="1323" y="915"/>
                </a:lnTo>
                <a:lnTo>
                  <a:pt x="1323" y="915"/>
                </a:lnTo>
                <a:lnTo>
                  <a:pt x="1329" y="907"/>
                </a:lnTo>
                <a:lnTo>
                  <a:pt x="1330" y="903"/>
                </a:lnTo>
                <a:lnTo>
                  <a:pt x="1332" y="897"/>
                </a:lnTo>
                <a:lnTo>
                  <a:pt x="1332" y="897"/>
                </a:lnTo>
                <a:lnTo>
                  <a:pt x="1315" y="908"/>
                </a:lnTo>
                <a:lnTo>
                  <a:pt x="1298" y="921"/>
                </a:lnTo>
                <a:lnTo>
                  <a:pt x="1283" y="934"/>
                </a:lnTo>
                <a:lnTo>
                  <a:pt x="1267" y="948"/>
                </a:lnTo>
                <a:lnTo>
                  <a:pt x="1239" y="976"/>
                </a:lnTo>
                <a:lnTo>
                  <a:pt x="1211" y="1007"/>
                </a:lnTo>
                <a:lnTo>
                  <a:pt x="1208" y="1000"/>
                </a:lnTo>
                <a:lnTo>
                  <a:pt x="1208" y="1000"/>
                </a:lnTo>
                <a:lnTo>
                  <a:pt x="1198" y="1011"/>
                </a:lnTo>
                <a:lnTo>
                  <a:pt x="1188" y="1023"/>
                </a:lnTo>
                <a:lnTo>
                  <a:pt x="1179" y="1036"/>
                </a:lnTo>
                <a:lnTo>
                  <a:pt x="1167" y="1049"/>
                </a:lnTo>
                <a:lnTo>
                  <a:pt x="1167" y="1049"/>
                </a:lnTo>
                <a:close/>
                <a:moveTo>
                  <a:pt x="1263" y="1026"/>
                </a:moveTo>
                <a:lnTo>
                  <a:pt x="1263" y="1026"/>
                </a:lnTo>
                <a:lnTo>
                  <a:pt x="1259" y="1032"/>
                </a:lnTo>
                <a:lnTo>
                  <a:pt x="1253" y="1040"/>
                </a:lnTo>
                <a:lnTo>
                  <a:pt x="1250" y="1050"/>
                </a:lnTo>
                <a:lnTo>
                  <a:pt x="1250" y="1054"/>
                </a:lnTo>
                <a:lnTo>
                  <a:pt x="1250" y="1060"/>
                </a:lnTo>
                <a:lnTo>
                  <a:pt x="1250" y="1060"/>
                </a:lnTo>
                <a:lnTo>
                  <a:pt x="1266" y="1059"/>
                </a:lnTo>
                <a:lnTo>
                  <a:pt x="1281" y="1060"/>
                </a:lnTo>
                <a:lnTo>
                  <a:pt x="1304" y="1061"/>
                </a:lnTo>
                <a:lnTo>
                  <a:pt x="1304" y="1061"/>
                </a:lnTo>
                <a:lnTo>
                  <a:pt x="1313" y="1040"/>
                </a:lnTo>
                <a:lnTo>
                  <a:pt x="1326" y="1021"/>
                </a:lnTo>
                <a:lnTo>
                  <a:pt x="1351" y="980"/>
                </a:lnTo>
                <a:lnTo>
                  <a:pt x="1377" y="943"/>
                </a:lnTo>
                <a:lnTo>
                  <a:pt x="1403" y="910"/>
                </a:lnTo>
                <a:lnTo>
                  <a:pt x="1403" y="910"/>
                </a:lnTo>
                <a:lnTo>
                  <a:pt x="1405" y="907"/>
                </a:lnTo>
                <a:lnTo>
                  <a:pt x="1405" y="904"/>
                </a:lnTo>
                <a:lnTo>
                  <a:pt x="1403" y="898"/>
                </a:lnTo>
                <a:lnTo>
                  <a:pt x="1403" y="898"/>
                </a:lnTo>
                <a:lnTo>
                  <a:pt x="1367" y="929"/>
                </a:lnTo>
                <a:lnTo>
                  <a:pt x="1330" y="962"/>
                </a:lnTo>
                <a:lnTo>
                  <a:pt x="1294" y="994"/>
                </a:lnTo>
                <a:lnTo>
                  <a:pt x="1263" y="1026"/>
                </a:lnTo>
                <a:lnTo>
                  <a:pt x="1263" y="1026"/>
                </a:lnTo>
                <a:close/>
                <a:moveTo>
                  <a:pt x="1104" y="904"/>
                </a:moveTo>
                <a:lnTo>
                  <a:pt x="1104" y="904"/>
                </a:lnTo>
                <a:lnTo>
                  <a:pt x="1082" y="920"/>
                </a:lnTo>
                <a:lnTo>
                  <a:pt x="1062" y="936"/>
                </a:lnTo>
                <a:lnTo>
                  <a:pt x="1041" y="953"/>
                </a:lnTo>
                <a:lnTo>
                  <a:pt x="1021" y="970"/>
                </a:lnTo>
                <a:lnTo>
                  <a:pt x="1003" y="988"/>
                </a:lnTo>
                <a:lnTo>
                  <a:pt x="985" y="1007"/>
                </a:lnTo>
                <a:lnTo>
                  <a:pt x="966" y="1026"/>
                </a:lnTo>
                <a:lnTo>
                  <a:pt x="949" y="1046"/>
                </a:lnTo>
                <a:lnTo>
                  <a:pt x="949" y="1046"/>
                </a:lnTo>
                <a:lnTo>
                  <a:pt x="964" y="1047"/>
                </a:lnTo>
                <a:lnTo>
                  <a:pt x="978" y="1047"/>
                </a:lnTo>
                <a:lnTo>
                  <a:pt x="1010" y="1047"/>
                </a:lnTo>
                <a:lnTo>
                  <a:pt x="1010" y="1047"/>
                </a:lnTo>
                <a:lnTo>
                  <a:pt x="1011" y="1046"/>
                </a:lnTo>
                <a:lnTo>
                  <a:pt x="1014" y="1045"/>
                </a:lnTo>
                <a:lnTo>
                  <a:pt x="1017" y="1039"/>
                </a:lnTo>
                <a:lnTo>
                  <a:pt x="1020" y="1032"/>
                </a:lnTo>
                <a:lnTo>
                  <a:pt x="1024" y="1026"/>
                </a:lnTo>
                <a:lnTo>
                  <a:pt x="1024" y="1026"/>
                </a:lnTo>
                <a:lnTo>
                  <a:pt x="1069" y="964"/>
                </a:lnTo>
                <a:lnTo>
                  <a:pt x="1091" y="934"/>
                </a:lnTo>
                <a:lnTo>
                  <a:pt x="1110" y="903"/>
                </a:lnTo>
                <a:lnTo>
                  <a:pt x="1110" y="903"/>
                </a:lnTo>
                <a:lnTo>
                  <a:pt x="1105" y="903"/>
                </a:lnTo>
                <a:lnTo>
                  <a:pt x="1104" y="904"/>
                </a:lnTo>
                <a:lnTo>
                  <a:pt x="1104" y="904"/>
                </a:lnTo>
                <a:close/>
                <a:moveTo>
                  <a:pt x="1107" y="1032"/>
                </a:moveTo>
                <a:lnTo>
                  <a:pt x="1107" y="1032"/>
                </a:lnTo>
                <a:lnTo>
                  <a:pt x="1103" y="1033"/>
                </a:lnTo>
                <a:lnTo>
                  <a:pt x="1101" y="1035"/>
                </a:lnTo>
                <a:lnTo>
                  <a:pt x="1100" y="1038"/>
                </a:lnTo>
                <a:lnTo>
                  <a:pt x="1098" y="1042"/>
                </a:lnTo>
                <a:lnTo>
                  <a:pt x="1098" y="1042"/>
                </a:lnTo>
                <a:lnTo>
                  <a:pt x="1098" y="1046"/>
                </a:lnTo>
                <a:lnTo>
                  <a:pt x="1098" y="1049"/>
                </a:lnTo>
                <a:lnTo>
                  <a:pt x="1101" y="1052"/>
                </a:lnTo>
                <a:lnTo>
                  <a:pt x="1104" y="1053"/>
                </a:lnTo>
                <a:lnTo>
                  <a:pt x="1111" y="1056"/>
                </a:lnTo>
                <a:lnTo>
                  <a:pt x="1121" y="1057"/>
                </a:lnTo>
                <a:lnTo>
                  <a:pt x="1129" y="1057"/>
                </a:lnTo>
                <a:lnTo>
                  <a:pt x="1138" y="1056"/>
                </a:lnTo>
                <a:lnTo>
                  <a:pt x="1145" y="1053"/>
                </a:lnTo>
                <a:lnTo>
                  <a:pt x="1149" y="1052"/>
                </a:lnTo>
                <a:lnTo>
                  <a:pt x="1261" y="898"/>
                </a:lnTo>
                <a:lnTo>
                  <a:pt x="1261" y="898"/>
                </a:lnTo>
                <a:lnTo>
                  <a:pt x="1257" y="898"/>
                </a:lnTo>
                <a:lnTo>
                  <a:pt x="1256" y="897"/>
                </a:lnTo>
                <a:lnTo>
                  <a:pt x="1254" y="896"/>
                </a:lnTo>
                <a:lnTo>
                  <a:pt x="1256" y="894"/>
                </a:lnTo>
                <a:lnTo>
                  <a:pt x="1233" y="908"/>
                </a:lnTo>
                <a:lnTo>
                  <a:pt x="1238" y="908"/>
                </a:lnTo>
                <a:lnTo>
                  <a:pt x="1240" y="905"/>
                </a:lnTo>
                <a:lnTo>
                  <a:pt x="1238" y="908"/>
                </a:lnTo>
                <a:lnTo>
                  <a:pt x="1238" y="908"/>
                </a:lnTo>
                <a:lnTo>
                  <a:pt x="1222" y="921"/>
                </a:lnTo>
                <a:lnTo>
                  <a:pt x="1208" y="934"/>
                </a:lnTo>
                <a:lnTo>
                  <a:pt x="1180" y="962"/>
                </a:lnTo>
                <a:lnTo>
                  <a:pt x="1152" y="990"/>
                </a:lnTo>
                <a:lnTo>
                  <a:pt x="1136" y="1002"/>
                </a:lnTo>
                <a:lnTo>
                  <a:pt x="1122" y="1014"/>
                </a:lnTo>
                <a:lnTo>
                  <a:pt x="1122" y="1014"/>
                </a:lnTo>
                <a:lnTo>
                  <a:pt x="1118" y="1015"/>
                </a:lnTo>
                <a:lnTo>
                  <a:pt x="1114" y="1015"/>
                </a:lnTo>
                <a:lnTo>
                  <a:pt x="1114" y="1015"/>
                </a:lnTo>
                <a:lnTo>
                  <a:pt x="1115" y="1021"/>
                </a:lnTo>
                <a:lnTo>
                  <a:pt x="1115" y="1026"/>
                </a:lnTo>
                <a:lnTo>
                  <a:pt x="1112" y="1031"/>
                </a:lnTo>
                <a:lnTo>
                  <a:pt x="1107" y="1032"/>
                </a:lnTo>
                <a:lnTo>
                  <a:pt x="1107" y="1032"/>
                </a:lnTo>
                <a:close/>
                <a:moveTo>
                  <a:pt x="663" y="1039"/>
                </a:moveTo>
                <a:lnTo>
                  <a:pt x="663" y="1039"/>
                </a:lnTo>
                <a:lnTo>
                  <a:pt x="695" y="1042"/>
                </a:lnTo>
                <a:lnTo>
                  <a:pt x="711" y="1042"/>
                </a:lnTo>
                <a:lnTo>
                  <a:pt x="725" y="1042"/>
                </a:lnTo>
                <a:lnTo>
                  <a:pt x="725" y="1042"/>
                </a:lnTo>
                <a:lnTo>
                  <a:pt x="747" y="1005"/>
                </a:lnTo>
                <a:lnTo>
                  <a:pt x="770" y="970"/>
                </a:lnTo>
                <a:lnTo>
                  <a:pt x="792" y="938"/>
                </a:lnTo>
                <a:lnTo>
                  <a:pt x="816" y="910"/>
                </a:lnTo>
                <a:lnTo>
                  <a:pt x="816" y="910"/>
                </a:lnTo>
                <a:lnTo>
                  <a:pt x="817" y="907"/>
                </a:lnTo>
                <a:lnTo>
                  <a:pt x="817" y="904"/>
                </a:lnTo>
                <a:lnTo>
                  <a:pt x="817" y="898"/>
                </a:lnTo>
                <a:lnTo>
                  <a:pt x="817" y="898"/>
                </a:lnTo>
                <a:lnTo>
                  <a:pt x="799" y="910"/>
                </a:lnTo>
                <a:lnTo>
                  <a:pt x="782" y="922"/>
                </a:lnTo>
                <a:lnTo>
                  <a:pt x="765" y="935"/>
                </a:lnTo>
                <a:lnTo>
                  <a:pt x="750" y="949"/>
                </a:lnTo>
                <a:lnTo>
                  <a:pt x="720" y="979"/>
                </a:lnTo>
                <a:lnTo>
                  <a:pt x="691" y="1008"/>
                </a:lnTo>
                <a:lnTo>
                  <a:pt x="688" y="1007"/>
                </a:lnTo>
                <a:lnTo>
                  <a:pt x="688" y="1007"/>
                </a:lnTo>
                <a:lnTo>
                  <a:pt x="682" y="1009"/>
                </a:lnTo>
                <a:lnTo>
                  <a:pt x="678" y="1012"/>
                </a:lnTo>
                <a:lnTo>
                  <a:pt x="674" y="1016"/>
                </a:lnTo>
                <a:lnTo>
                  <a:pt x="671" y="1021"/>
                </a:lnTo>
                <a:lnTo>
                  <a:pt x="667" y="1031"/>
                </a:lnTo>
                <a:lnTo>
                  <a:pt x="663" y="1039"/>
                </a:lnTo>
                <a:lnTo>
                  <a:pt x="663" y="1039"/>
                </a:lnTo>
                <a:close/>
                <a:moveTo>
                  <a:pt x="2196" y="964"/>
                </a:moveTo>
                <a:lnTo>
                  <a:pt x="2196" y="964"/>
                </a:lnTo>
                <a:lnTo>
                  <a:pt x="2200" y="957"/>
                </a:lnTo>
                <a:lnTo>
                  <a:pt x="2203" y="953"/>
                </a:lnTo>
                <a:lnTo>
                  <a:pt x="2210" y="945"/>
                </a:lnTo>
                <a:lnTo>
                  <a:pt x="2217" y="936"/>
                </a:lnTo>
                <a:lnTo>
                  <a:pt x="2220" y="931"/>
                </a:lnTo>
                <a:lnTo>
                  <a:pt x="2221" y="922"/>
                </a:lnTo>
                <a:lnTo>
                  <a:pt x="2221" y="922"/>
                </a:lnTo>
                <a:lnTo>
                  <a:pt x="2200" y="939"/>
                </a:lnTo>
                <a:lnTo>
                  <a:pt x="2179" y="956"/>
                </a:lnTo>
                <a:lnTo>
                  <a:pt x="2159" y="973"/>
                </a:lnTo>
                <a:lnTo>
                  <a:pt x="2140" y="991"/>
                </a:lnTo>
                <a:lnTo>
                  <a:pt x="2102" y="1028"/>
                </a:lnTo>
                <a:lnTo>
                  <a:pt x="2068" y="1067"/>
                </a:lnTo>
                <a:lnTo>
                  <a:pt x="2068" y="1067"/>
                </a:lnTo>
                <a:lnTo>
                  <a:pt x="2065" y="1073"/>
                </a:lnTo>
                <a:lnTo>
                  <a:pt x="2064" y="1077"/>
                </a:lnTo>
                <a:lnTo>
                  <a:pt x="2064" y="1078"/>
                </a:lnTo>
                <a:lnTo>
                  <a:pt x="2065" y="1080"/>
                </a:lnTo>
                <a:lnTo>
                  <a:pt x="2068" y="1081"/>
                </a:lnTo>
                <a:lnTo>
                  <a:pt x="2071" y="1081"/>
                </a:lnTo>
                <a:lnTo>
                  <a:pt x="2071" y="1081"/>
                </a:lnTo>
                <a:lnTo>
                  <a:pt x="2093" y="1080"/>
                </a:lnTo>
                <a:lnTo>
                  <a:pt x="2103" y="1080"/>
                </a:lnTo>
                <a:lnTo>
                  <a:pt x="2113" y="1080"/>
                </a:lnTo>
                <a:lnTo>
                  <a:pt x="2193" y="969"/>
                </a:lnTo>
                <a:lnTo>
                  <a:pt x="2196" y="964"/>
                </a:lnTo>
                <a:close/>
                <a:moveTo>
                  <a:pt x="1741" y="910"/>
                </a:moveTo>
                <a:lnTo>
                  <a:pt x="1741" y="910"/>
                </a:lnTo>
                <a:lnTo>
                  <a:pt x="1720" y="927"/>
                </a:lnTo>
                <a:lnTo>
                  <a:pt x="1698" y="945"/>
                </a:lnTo>
                <a:lnTo>
                  <a:pt x="1679" y="964"/>
                </a:lnTo>
                <a:lnTo>
                  <a:pt x="1661" y="984"/>
                </a:lnTo>
                <a:lnTo>
                  <a:pt x="1624" y="1026"/>
                </a:lnTo>
                <a:lnTo>
                  <a:pt x="1589" y="1068"/>
                </a:lnTo>
                <a:lnTo>
                  <a:pt x="1589" y="1068"/>
                </a:lnTo>
                <a:lnTo>
                  <a:pt x="1596" y="1073"/>
                </a:lnTo>
                <a:lnTo>
                  <a:pt x="1604" y="1074"/>
                </a:lnTo>
                <a:lnTo>
                  <a:pt x="1611" y="1074"/>
                </a:lnTo>
                <a:lnTo>
                  <a:pt x="1616" y="1071"/>
                </a:lnTo>
                <a:lnTo>
                  <a:pt x="1616" y="1071"/>
                </a:lnTo>
                <a:lnTo>
                  <a:pt x="1655" y="1032"/>
                </a:lnTo>
                <a:lnTo>
                  <a:pt x="1693" y="991"/>
                </a:lnTo>
                <a:lnTo>
                  <a:pt x="1711" y="970"/>
                </a:lnTo>
                <a:lnTo>
                  <a:pt x="1728" y="949"/>
                </a:lnTo>
                <a:lnTo>
                  <a:pt x="1743" y="927"/>
                </a:lnTo>
                <a:lnTo>
                  <a:pt x="1759" y="904"/>
                </a:lnTo>
                <a:lnTo>
                  <a:pt x="1759" y="904"/>
                </a:lnTo>
                <a:lnTo>
                  <a:pt x="1749" y="905"/>
                </a:lnTo>
                <a:lnTo>
                  <a:pt x="1741" y="910"/>
                </a:lnTo>
                <a:lnTo>
                  <a:pt x="1741" y="910"/>
                </a:lnTo>
                <a:close/>
                <a:moveTo>
                  <a:pt x="1836" y="1078"/>
                </a:moveTo>
                <a:lnTo>
                  <a:pt x="1836" y="1078"/>
                </a:lnTo>
                <a:lnTo>
                  <a:pt x="1852" y="1081"/>
                </a:lnTo>
                <a:lnTo>
                  <a:pt x="1870" y="1084"/>
                </a:lnTo>
                <a:lnTo>
                  <a:pt x="1878" y="1083"/>
                </a:lnTo>
                <a:lnTo>
                  <a:pt x="1887" y="1081"/>
                </a:lnTo>
                <a:lnTo>
                  <a:pt x="1892" y="1078"/>
                </a:lnTo>
                <a:lnTo>
                  <a:pt x="1898" y="1074"/>
                </a:lnTo>
                <a:lnTo>
                  <a:pt x="1898" y="1074"/>
                </a:lnTo>
                <a:lnTo>
                  <a:pt x="1908" y="1059"/>
                </a:lnTo>
                <a:lnTo>
                  <a:pt x="1912" y="1052"/>
                </a:lnTo>
                <a:lnTo>
                  <a:pt x="1915" y="1043"/>
                </a:lnTo>
                <a:lnTo>
                  <a:pt x="1915" y="1043"/>
                </a:lnTo>
                <a:lnTo>
                  <a:pt x="1915" y="1042"/>
                </a:lnTo>
                <a:lnTo>
                  <a:pt x="1916" y="1038"/>
                </a:lnTo>
                <a:lnTo>
                  <a:pt x="1923" y="1028"/>
                </a:lnTo>
                <a:lnTo>
                  <a:pt x="1942" y="1007"/>
                </a:lnTo>
                <a:lnTo>
                  <a:pt x="1942" y="1007"/>
                </a:lnTo>
                <a:lnTo>
                  <a:pt x="1943" y="1007"/>
                </a:lnTo>
                <a:lnTo>
                  <a:pt x="2015" y="908"/>
                </a:lnTo>
                <a:lnTo>
                  <a:pt x="2015" y="908"/>
                </a:lnTo>
                <a:lnTo>
                  <a:pt x="1980" y="938"/>
                </a:lnTo>
                <a:lnTo>
                  <a:pt x="1946" y="967"/>
                </a:lnTo>
                <a:lnTo>
                  <a:pt x="1913" y="1000"/>
                </a:lnTo>
                <a:lnTo>
                  <a:pt x="1881" y="1032"/>
                </a:lnTo>
                <a:lnTo>
                  <a:pt x="1880" y="1026"/>
                </a:lnTo>
                <a:lnTo>
                  <a:pt x="1880" y="1026"/>
                </a:lnTo>
                <a:lnTo>
                  <a:pt x="1874" y="1032"/>
                </a:lnTo>
                <a:lnTo>
                  <a:pt x="1869" y="1038"/>
                </a:lnTo>
                <a:lnTo>
                  <a:pt x="1860" y="1052"/>
                </a:lnTo>
                <a:lnTo>
                  <a:pt x="1849" y="1066"/>
                </a:lnTo>
                <a:lnTo>
                  <a:pt x="1843" y="1073"/>
                </a:lnTo>
                <a:lnTo>
                  <a:pt x="1836" y="1078"/>
                </a:lnTo>
                <a:lnTo>
                  <a:pt x="1836" y="1078"/>
                </a:lnTo>
                <a:close/>
                <a:moveTo>
                  <a:pt x="2650" y="918"/>
                </a:moveTo>
                <a:lnTo>
                  <a:pt x="2650" y="918"/>
                </a:lnTo>
                <a:lnTo>
                  <a:pt x="2608" y="952"/>
                </a:lnTo>
                <a:lnTo>
                  <a:pt x="2588" y="970"/>
                </a:lnTo>
                <a:lnTo>
                  <a:pt x="2568" y="988"/>
                </a:lnTo>
                <a:lnTo>
                  <a:pt x="2549" y="1008"/>
                </a:lnTo>
                <a:lnTo>
                  <a:pt x="2530" y="1028"/>
                </a:lnTo>
                <a:lnTo>
                  <a:pt x="2512" y="1049"/>
                </a:lnTo>
                <a:lnTo>
                  <a:pt x="2495" y="1071"/>
                </a:lnTo>
                <a:lnTo>
                  <a:pt x="2495" y="1071"/>
                </a:lnTo>
                <a:lnTo>
                  <a:pt x="2509" y="1071"/>
                </a:lnTo>
                <a:lnTo>
                  <a:pt x="2525" y="1073"/>
                </a:lnTo>
                <a:lnTo>
                  <a:pt x="2533" y="1073"/>
                </a:lnTo>
                <a:lnTo>
                  <a:pt x="2540" y="1071"/>
                </a:lnTo>
                <a:lnTo>
                  <a:pt x="2544" y="1070"/>
                </a:lnTo>
                <a:lnTo>
                  <a:pt x="2549" y="1067"/>
                </a:lnTo>
                <a:lnTo>
                  <a:pt x="2549" y="1067"/>
                </a:lnTo>
                <a:lnTo>
                  <a:pt x="2570" y="1033"/>
                </a:lnTo>
                <a:lnTo>
                  <a:pt x="2592" y="1001"/>
                </a:lnTo>
                <a:lnTo>
                  <a:pt x="2603" y="986"/>
                </a:lnTo>
                <a:lnTo>
                  <a:pt x="2616" y="972"/>
                </a:lnTo>
                <a:lnTo>
                  <a:pt x="2629" y="957"/>
                </a:lnTo>
                <a:lnTo>
                  <a:pt x="2643" y="945"/>
                </a:lnTo>
                <a:lnTo>
                  <a:pt x="2643" y="945"/>
                </a:lnTo>
                <a:lnTo>
                  <a:pt x="2644" y="943"/>
                </a:lnTo>
                <a:lnTo>
                  <a:pt x="2641" y="946"/>
                </a:lnTo>
                <a:lnTo>
                  <a:pt x="2639" y="948"/>
                </a:lnTo>
                <a:lnTo>
                  <a:pt x="2640" y="945"/>
                </a:lnTo>
                <a:lnTo>
                  <a:pt x="2640" y="945"/>
                </a:lnTo>
                <a:lnTo>
                  <a:pt x="2644" y="939"/>
                </a:lnTo>
                <a:lnTo>
                  <a:pt x="2648" y="931"/>
                </a:lnTo>
                <a:lnTo>
                  <a:pt x="2650" y="924"/>
                </a:lnTo>
                <a:lnTo>
                  <a:pt x="2654" y="917"/>
                </a:lnTo>
                <a:lnTo>
                  <a:pt x="2654" y="917"/>
                </a:lnTo>
                <a:lnTo>
                  <a:pt x="2650" y="918"/>
                </a:lnTo>
                <a:lnTo>
                  <a:pt x="2650" y="918"/>
                </a:lnTo>
                <a:close/>
                <a:moveTo>
                  <a:pt x="23" y="461"/>
                </a:moveTo>
                <a:lnTo>
                  <a:pt x="23" y="461"/>
                </a:lnTo>
                <a:lnTo>
                  <a:pt x="35" y="439"/>
                </a:lnTo>
                <a:lnTo>
                  <a:pt x="46" y="415"/>
                </a:lnTo>
                <a:lnTo>
                  <a:pt x="71" y="370"/>
                </a:lnTo>
                <a:lnTo>
                  <a:pt x="71" y="370"/>
                </a:lnTo>
                <a:lnTo>
                  <a:pt x="61" y="380"/>
                </a:lnTo>
                <a:lnTo>
                  <a:pt x="53" y="391"/>
                </a:lnTo>
                <a:lnTo>
                  <a:pt x="45" y="401"/>
                </a:lnTo>
                <a:lnTo>
                  <a:pt x="35" y="409"/>
                </a:lnTo>
                <a:lnTo>
                  <a:pt x="35" y="409"/>
                </a:lnTo>
                <a:lnTo>
                  <a:pt x="39" y="394"/>
                </a:lnTo>
                <a:lnTo>
                  <a:pt x="45" y="378"/>
                </a:lnTo>
                <a:lnTo>
                  <a:pt x="57" y="349"/>
                </a:lnTo>
                <a:lnTo>
                  <a:pt x="73" y="319"/>
                </a:lnTo>
                <a:lnTo>
                  <a:pt x="87" y="293"/>
                </a:lnTo>
                <a:lnTo>
                  <a:pt x="52" y="339"/>
                </a:lnTo>
                <a:lnTo>
                  <a:pt x="52" y="339"/>
                </a:lnTo>
                <a:lnTo>
                  <a:pt x="49" y="342"/>
                </a:lnTo>
                <a:lnTo>
                  <a:pt x="47" y="343"/>
                </a:lnTo>
                <a:lnTo>
                  <a:pt x="46" y="341"/>
                </a:lnTo>
                <a:lnTo>
                  <a:pt x="45" y="339"/>
                </a:lnTo>
                <a:lnTo>
                  <a:pt x="45" y="332"/>
                </a:lnTo>
                <a:lnTo>
                  <a:pt x="46" y="326"/>
                </a:lnTo>
                <a:lnTo>
                  <a:pt x="46" y="326"/>
                </a:lnTo>
                <a:lnTo>
                  <a:pt x="68" y="290"/>
                </a:lnTo>
                <a:lnTo>
                  <a:pt x="89" y="252"/>
                </a:lnTo>
                <a:lnTo>
                  <a:pt x="111" y="214"/>
                </a:lnTo>
                <a:lnTo>
                  <a:pt x="132" y="178"/>
                </a:lnTo>
                <a:lnTo>
                  <a:pt x="122" y="185"/>
                </a:lnTo>
                <a:lnTo>
                  <a:pt x="122" y="185"/>
                </a:lnTo>
                <a:lnTo>
                  <a:pt x="99" y="208"/>
                </a:lnTo>
                <a:lnTo>
                  <a:pt x="78" y="235"/>
                </a:lnTo>
                <a:lnTo>
                  <a:pt x="68" y="251"/>
                </a:lnTo>
                <a:lnTo>
                  <a:pt x="60" y="266"/>
                </a:lnTo>
                <a:lnTo>
                  <a:pt x="52" y="282"/>
                </a:lnTo>
                <a:lnTo>
                  <a:pt x="43" y="298"/>
                </a:lnTo>
                <a:lnTo>
                  <a:pt x="37" y="315"/>
                </a:lnTo>
                <a:lnTo>
                  <a:pt x="32" y="334"/>
                </a:lnTo>
                <a:lnTo>
                  <a:pt x="26" y="353"/>
                </a:lnTo>
                <a:lnTo>
                  <a:pt x="23" y="373"/>
                </a:lnTo>
                <a:lnTo>
                  <a:pt x="21" y="394"/>
                </a:lnTo>
                <a:lnTo>
                  <a:pt x="21" y="415"/>
                </a:lnTo>
                <a:lnTo>
                  <a:pt x="21" y="438"/>
                </a:lnTo>
                <a:lnTo>
                  <a:pt x="23" y="461"/>
                </a:lnTo>
                <a:lnTo>
                  <a:pt x="23" y="461"/>
                </a:lnTo>
                <a:close/>
                <a:moveTo>
                  <a:pt x="926" y="1002"/>
                </a:moveTo>
                <a:lnTo>
                  <a:pt x="926" y="1002"/>
                </a:lnTo>
                <a:lnTo>
                  <a:pt x="919" y="1005"/>
                </a:lnTo>
                <a:lnTo>
                  <a:pt x="913" y="1008"/>
                </a:lnTo>
                <a:lnTo>
                  <a:pt x="906" y="1012"/>
                </a:lnTo>
                <a:lnTo>
                  <a:pt x="900" y="1018"/>
                </a:lnTo>
                <a:lnTo>
                  <a:pt x="895" y="1025"/>
                </a:lnTo>
                <a:lnTo>
                  <a:pt x="890" y="1032"/>
                </a:lnTo>
                <a:lnTo>
                  <a:pt x="888" y="1040"/>
                </a:lnTo>
                <a:lnTo>
                  <a:pt x="886" y="1049"/>
                </a:lnTo>
                <a:lnTo>
                  <a:pt x="886" y="1049"/>
                </a:lnTo>
                <a:lnTo>
                  <a:pt x="909" y="1050"/>
                </a:lnTo>
                <a:lnTo>
                  <a:pt x="923" y="1050"/>
                </a:lnTo>
                <a:lnTo>
                  <a:pt x="928" y="1050"/>
                </a:lnTo>
                <a:lnTo>
                  <a:pt x="931" y="1049"/>
                </a:lnTo>
                <a:lnTo>
                  <a:pt x="931" y="1049"/>
                </a:lnTo>
                <a:lnTo>
                  <a:pt x="935" y="1046"/>
                </a:lnTo>
                <a:lnTo>
                  <a:pt x="940" y="1040"/>
                </a:lnTo>
                <a:lnTo>
                  <a:pt x="949" y="1028"/>
                </a:lnTo>
                <a:lnTo>
                  <a:pt x="965" y="1004"/>
                </a:lnTo>
                <a:lnTo>
                  <a:pt x="965" y="1004"/>
                </a:lnTo>
                <a:lnTo>
                  <a:pt x="985" y="977"/>
                </a:lnTo>
                <a:lnTo>
                  <a:pt x="1006" y="949"/>
                </a:lnTo>
                <a:lnTo>
                  <a:pt x="1024" y="920"/>
                </a:lnTo>
                <a:lnTo>
                  <a:pt x="1041" y="891"/>
                </a:lnTo>
                <a:lnTo>
                  <a:pt x="1041" y="891"/>
                </a:lnTo>
                <a:lnTo>
                  <a:pt x="1010" y="917"/>
                </a:lnTo>
                <a:lnTo>
                  <a:pt x="980" y="942"/>
                </a:lnTo>
                <a:lnTo>
                  <a:pt x="952" y="972"/>
                </a:lnTo>
                <a:lnTo>
                  <a:pt x="926" y="1002"/>
                </a:lnTo>
                <a:lnTo>
                  <a:pt x="926" y="1002"/>
                </a:lnTo>
                <a:close/>
                <a:moveTo>
                  <a:pt x="948" y="901"/>
                </a:moveTo>
                <a:lnTo>
                  <a:pt x="948" y="901"/>
                </a:lnTo>
                <a:lnTo>
                  <a:pt x="930" y="914"/>
                </a:lnTo>
                <a:lnTo>
                  <a:pt x="913" y="929"/>
                </a:lnTo>
                <a:lnTo>
                  <a:pt x="879" y="960"/>
                </a:lnTo>
                <a:lnTo>
                  <a:pt x="845" y="991"/>
                </a:lnTo>
                <a:lnTo>
                  <a:pt x="829" y="1005"/>
                </a:lnTo>
                <a:lnTo>
                  <a:pt x="810" y="1021"/>
                </a:lnTo>
                <a:lnTo>
                  <a:pt x="810" y="1021"/>
                </a:lnTo>
                <a:lnTo>
                  <a:pt x="810" y="1023"/>
                </a:lnTo>
                <a:lnTo>
                  <a:pt x="810" y="1026"/>
                </a:lnTo>
                <a:lnTo>
                  <a:pt x="808" y="1031"/>
                </a:lnTo>
                <a:lnTo>
                  <a:pt x="803" y="1033"/>
                </a:lnTo>
                <a:lnTo>
                  <a:pt x="798" y="1035"/>
                </a:lnTo>
                <a:lnTo>
                  <a:pt x="798" y="1035"/>
                </a:lnTo>
                <a:lnTo>
                  <a:pt x="795" y="1036"/>
                </a:lnTo>
                <a:lnTo>
                  <a:pt x="793" y="1038"/>
                </a:lnTo>
                <a:lnTo>
                  <a:pt x="793" y="1040"/>
                </a:lnTo>
                <a:lnTo>
                  <a:pt x="793" y="1040"/>
                </a:lnTo>
                <a:lnTo>
                  <a:pt x="795" y="1042"/>
                </a:lnTo>
                <a:lnTo>
                  <a:pt x="796" y="1040"/>
                </a:lnTo>
                <a:lnTo>
                  <a:pt x="798" y="1039"/>
                </a:lnTo>
                <a:lnTo>
                  <a:pt x="798" y="1039"/>
                </a:lnTo>
                <a:lnTo>
                  <a:pt x="802" y="1042"/>
                </a:lnTo>
                <a:lnTo>
                  <a:pt x="809" y="1043"/>
                </a:lnTo>
                <a:lnTo>
                  <a:pt x="816" y="1045"/>
                </a:lnTo>
                <a:lnTo>
                  <a:pt x="824" y="1045"/>
                </a:lnTo>
                <a:lnTo>
                  <a:pt x="840" y="1043"/>
                </a:lnTo>
                <a:lnTo>
                  <a:pt x="855" y="1043"/>
                </a:lnTo>
                <a:lnTo>
                  <a:pt x="855" y="1043"/>
                </a:lnTo>
                <a:lnTo>
                  <a:pt x="867" y="1023"/>
                </a:lnTo>
                <a:lnTo>
                  <a:pt x="879" y="1005"/>
                </a:lnTo>
                <a:lnTo>
                  <a:pt x="906" y="967"/>
                </a:lnTo>
                <a:lnTo>
                  <a:pt x="933" y="931"/>
                </a:lnTo>
                <a:lnTo>
                  <a:pt x="959" y="898"/>
                </a:lnTo>
                <a:lnTo>
                  <a:pt x="959" y="898"/>
                </a:lnTo>
                <a:lnTo>
                  <a:pt x="954" y="898"/>
                </a:lnTo>
                <a:lnTo>
                  <a:pt x="948" y="901"/>
                </a:lnTo>
                <a:lnTo>
                  <a:pt x="948" y="901"/>
                </a:lnTo>
                <a:close/>
                <a:moveTo>
                  <a:pt x="2724" y="912"/>
                </a:moveTo>
                <a:lnTo>
                  <a:pt x="2724" y="912"/>
                </a:lnTo>
                <a:lnTo>
                  <a:pt x="2702" y="929"/>
                </a:lnTo>
                <a:lnTo>
                  <a:pt x="2679" y="946"/>
                </a:lnTo>
                <a:lnTo>
                  <a:pt x="2658" y="964"/>
                </a:lnTo>
                <a:lnTo>
                  <a:pt x="2639" y="983"/>
                </a:lnTo>
                <a:lnTo>
                  <a:pt x="2619" y="1002"/>
                </a:lnTo>
                <a:lnTo>
                  <a:pt x="2599" y="1023"/>
                </a:lnTo>
                <a:lnTo>
                  <a:pt x="2581" y="1046"/>
                </a:lnTo>
                <a:lnTo>
                  <a:pt x="2564" y="1068"/>
                </a:lnTo>
                <a:lnTo>
                  <a:pt x="2564" y="1068"/>
                </a:lnTo>
                <a:lnTo>
                  <a:pt x="2578" y="1068"/>
                </a:lnTo>
                <a:lnTo>
                  <a:pt x="2591" y="1070"/>
                </a:lnTo>
                <a:lnTo>
                  <a:pt x="2602" y="1068"/>
                </a:lnTo>
                <a:lnTo>
                  <a:pt x="2606" y="1067"/>
                </a:lnTo>
                <a:lnTo>
                  <a:pt x="2609" y="1064"/>
                </a:lnTo>
                <a:lnTo>
                  <a:pt x="2692" y="962"/>
                </a:lnTo>
                <a:lnTo>
                  <a:pt x="2692" y="962"/>
                </a:lnTo>
                <a:lnTo>
                  <a:pt x="2698" y="959"/>
                </a:lnTo>
                <a:lnTo>
                  <a:pt x="2703" y="953"/>
                </a:lnTo>
                <a:lnTo>
                  <a:pt x="2709" y="948"/>
                </a:lnTo>
                <a:lnTo>
                  <a:pt x="2714" y="941"/>
                </a:lnTo>
                <a:lnTo>
                  <a:pt x="2720" y="932"/>
                </a:lnTo>
                <a:lnTo>
                  <a:pt x="2724" y="924"/>
                </a:lnTo>
                <a:lnTo>
                  <a:pt x="2729" y="915"/>
                </a:lnTo>
                <a:lnTo>
                  <a:pt x="2730" y="907"/>
                </a:lnTo>
                <a:lnTo>
                  <a:pt x="2730" y="907"/>
                </a:lnTo>
                <a:lnTo>
                  <a:pt x="2724" y="912"/>
                </a:lnTo>
                <a:lnTo>
                  <a:pt x="2724" y="912"/>
                </a:lnTo>
                <a:close/>
                <a:moveTo>
                  <a:pt x="81" y="737"/>
                </a:moveTo>
                <a:lnTo>
                  <a:pt x="81" y="737"/>
                </a:lnTo>
                <a:lnTo>
                  <a:pt x="75" y="747"/>
                </a:lnTo>
                <a:lnTo>
                  <a:pt x="71" y="757"/>
                </a:lnTo>
                <a:lnTo>
                  <a:pt x="71" y="757"/>
                </a:lnTo>
                <a:lnTo>
                  <a:pt x="92" y="730"/>
                </a:lnTo>
                <a:lnTo>
                  <a:pt x="113" y="703"/>
                </a:lnTo>
                <a:lnTo>
                  <a:pt x="136" y="679"/>
                </a:lnTo>
                <a:lnTo>
                  <a:pt x="161" y="657"/>
                </a:lnTo>
                <a:lnTo>
                  <a:pt x="161" y="657"/>
                </a:lnTo>
                <a:lnTo>
                  <a:pt x="160" y="601"/>
                </a:lnTo>
                <a:lnTo>
                  <a:pt x="158" y="574"/>
                </a:lnTo>
                <a:lnTo>
                  <a:pt x="156" y="549"/>
                </a:lnTo>
                <a:lnTo>
                  <a:pt x="156" y="549"/>
                </a:lnTo>
                <a:lnTo>
                  <a:pt x="151" y="558"/>
                </a:lnTo>
                <a:lnTo>
                  <a:pt x="144" y="570"/>
                </a:lnTo>
                <a:lnTo>
                  <a:pt x="137" y="577"/>
                </a:lnTo>
                <a:lnTo>
                  <a:pt x="136" y="578"/>
                </a:lnTo>
                <a:lnTo>
                  <a:pt x="134" y="577"/>
                </a:lnTo>
                <a:lnTo>
                  <a:pt x="134" y="577"/>
                </a:lnTo>
                <a:lnTo>
                  <a:pt x="132" y="577"/>
                </a:lnTo>
                <a:lnTo>
                  <a:pt x="130" y="578"/>
                </a:lnTo>
                <a:lnTo>
                  <a:pt x="129" y="581"/>
                </a:lnTo>
                <a:lnTo>
                  <a:pt x="130" y="584"/>
                </a:lnTo>
                <a:lnTo>
                  <a:pt x="130" y="589"/>
                </a:lnTo>
                <a:lnTo>
                  <a:pt x="130" y="589"/>
                </a:lnTo>
                <a:lnTo>
                  <a:pt x="101" y="636"/>
                </a:lnTo>
                <a:lnTo>
                  <a:pt x="87" y="661"/>
                </a:lnTo>
                <a:lnTo>
                  <a:pt x="73" y="686"/>
                </a:lnTo>
                <a:lnTo>
                  <a:pt x="73" y="686"/>
                </a:lnTo>
                <a:lnTo>
                  <a:pt x="87" y="668"/>
                </a:lnTo>
                <a:lnTo>
                  <a:pt x="101" y="653"/>
                </a:lnTo>
                <a:lnTo>
                  <a:pt x="130" y="622"/>
                </a:lnTo>
                <a:lnTo>
                  <a:pt x="130" y="622"/>
                </a:lnTo>
                <a:lnTo>
                  <a:pt x="136" y="616"/>
                </a:lnTo>
                <a:lnTo>
                  <a:pt x="141" y="612"/>
                </a:lnTo>
                <a:lnTo>
                  <a:pt x="146" y="610"/>
                </a:lnTo>
                <a:lnTo>
                  <a:pt x="148" y="610"/>
                </a:lnTo>
                <a:lnTo>
                  <a:pt x="151" y="610"/>
                </a:lnTo>
                <a:lnTo>
                  <a:pt x="156" y="613"/>
                </a:lnTo>
                <a:lnTo>
                  <a:pt x="112" y="683"/>
                </a:lnTo>
                <a:lnTo>
                  <a:pt x="112" y="683"/>
                </a:lnTo>
                <a:lnTo>
                  <a:pt x="111" y="682"/>
                </a:lnTo>
                <a:lnTo>
                  <a:pt x="112" y="679"/>
                </a:lnTo>
                <a:lnTo>
                  <a:pt x="113" y="675"/>
                </a:lnTo>
                <a:lnTo>
                  <a:pt x="113" y="672"/>
                </a:lnTo>
                <a:lnTo>
                  <a:pt x="94" y="706"/>
                </a:lnTo>
                <a:lnTo>
                  <a:pt x="94" y="707"/>
                </a:lnTo>
                <a:lnTo>
                  <a:pt x="92" y="712"/>
                </a:lnTo>
                <a:lnTo>
                  <a:pt x="89" y="713"/>
                </a:lnTo>
                <a:lnTo>
                  <a:pt x="89" y="713"/>
                </a:lnTo>
                <a:lnTo>
                  <a:pt x="84" y="717"/>
                </a:lnTo>
                <a:lnTo>
                  <a:pt x="82" y="720"/>
                </a:lnTo>
                <a:lnTo>
                  <a:pt x="84" y="723"/>
                </a:lnTo>
                <a:lnTo>
                  <a:pt x="85" y="723"/>
                </a:lnTo>
                <a:lnTo>
                  <a:pt x="85" y="723"/>
                </a:lnTo>
                <a:lnTo>
                  <a:pt x="82" y="727"/>
                </a:lnTo>
                <a:lnTo>
                  <a:pt x="81" y="733"/>
                </a:lnTo>
                <a:lnTo>
                  <a:pt x="81" y="733"/>
                </a:lnTo>
                <a:lnTo>
                  <a:pt x="81" y="737"/>
                </a:lnTo>
                <a:lnTo>
                  <a:pt x="81" y="737"/>
                </a:lnTo>
                <a:close/>
                <a:moveTo>
                  <a:pt x="147" y="324"/>
                </a:moveTo>
                <a:lnTo>
                  <a:pt x="60" y="433"/>
                </a:lnTo>
                <a:lnTo>
                  <a:pt x="60" y="433"/>
                </a:lnTo>
                <a:lnTo>
                  <a:pt x="42" y="454"/>
                </a:lnTo>
                <a:lnTo>
                  <a:pt x="35" y="467"/>
                </a:lnTo>
                <a:lnTo>
                  <a:pt x="28" y="478"/>
                </a:lnTo>
                <a:lnTo>
                  <a:pt x="22" y="492"/>
                </a:lnTo>
                <a:lnTo>
                  <a:pt x="19" y="506"/>
                </a:lnTo>
                <a:lnTo>
                  <a:pt x="19" y="515"/>
                </a:lnTo>
                <a:lnTo>
                  <a:pt x="19" y="523"/>
                </a:lnTo>
                <a:lnTo>
                  <a:pt x="21" y="532"/>
                </a:lnTo>
                <a:lnTo>
                  <a:pt x="23" y="540"/>
                </a:lnTo>
                <a:lnTo>
                  <a:pt x="125" y="370"/>
                </a:lnTo>
                <a:lnTo>
                  <a:pt x="125" y="370"/>
                </a:lnTo>
                <a:lnTo>
                  <a:pt x="130" y="360"/>
                </a:lnTo>
                <a:lnTo>
                  <a:pt x="139" y="349"/>
                </a:lnTo>
                <a:lnTo>
                  <a:pt x="143" y="342"/>
                </a:lnTo>
                <a:lnTo>
                  <a:pt x="146" y="336"/>
                </a:lnTo>
                <a:lnTo>
                  <a:pt x="148" y="331"/>
                </a:lnTo>
                <a:lnTo>
                  <a:pt x="147" y="324"/>
                </a:lnTo>
                <a:lnTo>
                  <a:pt x="147" y="324"/>
                </a:lnTo>
                <a:close/>
                <a:moveTo>
                  <a:pt x="883" y="898"/>
                </a:moveTo>
                <a:lnTo>
                  <a:pt x="883" y="898"/>
                </a:lnTo>
                <a:lnTo>
                  <a:pt x="844" y="929"/>
                </a:lnTo>
                <a:lnTo>
                  <a:pt x="824" y="946"/>
                </a:lnTo>
                <a:lnTo>
                  <a:pt x="805" y="963"/>
                </a:lnTo>
                <a:lnTo>
                  <a:pt x="788" y="981"/>
                </a:lnTo>
                <a:lnTo>
                  <a:pt x="771" y="1001"/>
                </a:lnTo>
                <a:lnTo>
                  <a:pt x="756" y="1021"/>
                </a:lnTo>
                <a:lnTo>
                  <a:pt x="742" y="1043"/>
                </a:lnTo>
                <a:lnTo>
                  <a:pt x="775" y="1045"/>
                </a:lnTo>
                <a:lnTo>
                  <a:pt x="775" y="1045"/>
                </a:lnTo>
                <a:lnTo>
                  <a:pt x="782" y="1033"/>
                </a:lnTo>
                <a:lnTo>
                  <a:pt x="789" y="1022"/>
                </a:lnTo>
                <a:lnTo>
                  <a:pt x="799" y="1011"/>
                </a:lnTo>
                <a:lnTo>
                  <a:pt x="809" y="1002"/>
                </a:lnTo>
                <a:lnTo>
                  <a:pt x="809" y="1000"/>
                </a:lnTo>
                <a:lnTo>
                  <a:pt x="809" y="1000"/>
                </a:lnTo>
                <a:lnTo>
                  <a:pt x="829" y="976"/>
                </a:lnTo>
                <a:lnTo>
                  <a:pt x="850" y="952"/>
                </a:lnTo>
                <a:lnTo>
                  <a:pt x="868" y="925"/>
                </a:lnTo>
                <a:lnTo>
                  <a:pt x="883" y="898"/>
                </a:lnTo>
                <a:lnTo>
                  <a:pt x="883" y="898"/>
                </a:lnTo>
                <a:close/>
                <a:moveTo>
                  <a:pt x="25" y="554"/>
                </a:moveTo>
                <a:lnTo>
                  <a:pt x="25" y="554"/>
                </a:lnTo>
                <a:lnTo>
                  <a:pt x="23" y="558"/>
                </a:lnTo>
                <a:lnTo>
                  <a:pt x="22" y="564"/>
                </a:lnTo>
                <a:lnTo>
                  <a:pt x="22" y="577"/>
                </a:lnTo>
                <a:lnTo>
                  <a:pt x="22" y="603"/>
                </a:lnTo>
                <a:lnTo>
                  <a:pt x="22" y="603"/>
                </a:lnTo>
                <a:lnTo>
                  <a:pt x="39" y="579"/>
                </a:lnTo>
                <a:lnTo>
                  <a:pt x="56" y="554"/>
                </a:lnTo>
                <a:lnTo>
                  <a:pt x="88" y="502"/>
                </a:lnTo>
                <a:lnTo>
                  <a:pt x="119" y="449"/>
                </a:lnTo>
                <a:lnTo>
                  <a:pt x="151" y="398"/>
                </a:lnTo>
                <a:lnTo>
                  <a:pt x="151" y="398"/>
                </a:lnTo>
                <a:lnTo>
                  <a:pt x="133" y="415"/>
                </a:lnTo>
                <a:lnTo>
                  <a:pt x="116" y="433"/>
                </a:lnTo>
                <a:lnTo>
                  <a:pt x="99" y="452"/>
                </a:lnTo>
                <a:lnTo>
                  <a:pt x="82" y="471"/>
                </a:lnTo>
                <a:lnTo>
                  <a:pt x="67" y="491"/>
                </a:lnTo>
                <a:lnTo>
                  <a:pt x="53" y="512"/>
                </a:lnTo>
                <a:lnTo>
                  <a:pt x="39" y="533"/>
                </a:lnTo>
                <a:lnTo>
                  <a:pt x="25" y="554"/>
                </a:lnTo>
                <a:lnTo>
                  <a:pt x="25" y="554"/>
                </a:lnTo>
                <a:close/>
                <a:moveTo>
                  <a:pt x="527" y="1033"/>
                </a:moveTo>
                <a:lnTo>
                  <a:pt x="527" y="1033"/>
                </a:lnTo>
                <a:lnTo>
                  <a:pt x="549" y="1038"/>
                </a:lnTo>
                <a:lnTo>
                  <a:pt x="560" y="1038"/>
                </a:lnTo>
                <a:lnTo>
                  <a:pt x="564" y="1038"/>
                </a:lnTo>
                <a:lnTo>
                  <a:pt x="566" y="1035"/>
                </a:lnTo>
                <a:lnTo>
                  <a:pt x="566" y="1035"/>
                </a:lnTo>
                <a:lnTo>
                  <a:pt x="576" y="1022"/>
                </a:lnTo>
                <a:lnTo>
                  <a:pt x="584" y="1009"/>
                </a:lnTo>
                <a:lnTo>
                  <a:pt x="605" y="987"/>
                </a:lnTo>
                <a:lnTo>
                  <a:pt x="626" y="964"/>
                </a:lnTo>
                <a:lnTo>
                  <a:pt x="636" y="952"/>
                </a:lnTo>
                <a:lnTo>
                  <a:pt x="645" y="939"/>
                </a:lnTo>
                <a:lnTo>
                  <a:pt x="645" y="939"/>
                </a:lnTo>
                <a:lnTo>
                  <a:pt x="652" y="929"/>
                </a:lnTo>
                <a:lnTo>
                  <a:pt x="659" y="922"/>
                </a:lnTo>
                <a:lnTo>
                  <a:pt x="666" y="915"/>
                </a:lnTo>
                <a:lnTo>
                  <a:pt x="668" y="911"/>
                </a:lnTo>
                <a:lnTo>
                  <a:pt x="670" y="904"/>
                </a:lnTo>
                <a:lnTo>
                  <a:pt x="670" y="904"/>
                </a:lnTo>
                <a:lnTo>
                  <a:pt x="654" y="914"/>
                </a:lnTo>
                <a:lnTo>
                  <a:pt x="639" y="925"/>
                </a:lnTo>
                <a:lnTo>
                  <a:pt x="609" y="948"/>
                </a:lnTo>
                <a:lnTo>
                  <a:pt x="581" y="973"/>
                </a:lnTo>
                <a:lnTo>
                  <a:pt x="555" y="998"/>
                </a:lnTo>
                <a:lnTo>
                  <a:pt x="555" y="998"/>
                </a:lnTo>
                <a:lnTo>
                  <a:pt x="550" y="998"/>
                </a:lnTo>
                <a:lnTo>
                  <a:pt x="546" y="1001"/>
                </a:lnTo>
                <a:lnTo>
                  <a:pt x="543" y="1005"/>
                </a:lnTo>
                <a:lnTo>
                  <a:pt x="539" y="1011"/>
                </a:lnTo>
                <a:lnTo>
                  <a:pt x="527" y="1033"/>
                </a:lnTo>
                <a:lnTo>
                  <a:pt x="527" y="1033"/>
                </a:lnTo>
                <a:close/>
                <a:moveTo>
                  <a:pt x="1916" y="949"/>
                </a:moveTo>
                <a:lnTo>
                  <a:pt x="1916" y="949"/>
                </a:lnTo>
                <a:lnTo>
                  <a:pt x="1915" y="955"/>
                </a:lnTo>
                <a:lnTo>
                  <a:pt x="1913" y="959"/>
                </a:lnTo>
                <a:lnTo>
                  <a:pt x="1906" y="969"/>
                </a:lnTo>
                <a:lnTo>
                  <a:pt x="1906" y="969"/>
                </a:lnTo>
                <a:lnTo>
                  <a:pt x="1888" y="993"/>
                </a:lnTo>
                <a:lnTo>
                  <a:pt x="1870" y="1016"/>
                </a:lnTo>
                <a:lnTo>
                  <a:pt x="1852" y="1043"/>
                </a:lnTo>
                <a:lnTo>
                  <a:pt x="1835" y="1071"/>
                </a:lnTo>
                <a:lnTo>
                  <a:pt x="1835" y="1071"/>
                </a:lnTo>
                <a:lnTo>
                  <a:pt x="1839" y="1070"/>
                </a:lnTo>
                <a:lnTo>
                  <a:pt x="1842" y="1067"/>
                </a:lnTo>
                <a:lnTo>
                  <a:pt x="1843" y="1063"/>
                </a:lnTo>
                <a:lnTo>
                  <a:pt x="1843" y="1063"/>
                </a:lnTo>
                <a:lnTo>
                  <a:pt x="1861" y="1040"/>
                </a:lnTo>
                <a:lnTo>
                  <a:pt x="1880" y="1019"/>
                </a:lnTo>
                <a:lnTo>
                  <a:pt x="1919" y="979"/>
                </a:lnTo>
                <a:lnTo>
                  <a:pt x="1961" y="941"/>
                </a:lnTo>
                <a:lnTo>
                  <a:pt x="2002" y="903"/>
                </a:lnTo>
                <a:lnTo>
                  <a:pt x="1951" y="903"/>
                </a:lnTo>
                <a:lnTo>
                  <a:pt x="1951" y="903"/>
                </a:lnTo>
                <a:lnTo>
                  <a:pt x="1943" y="915"/>
                </a:lnTo>
                <a:lnTo>
                  <a:pt x="1932" y="927"/>
                </a:lnTo>
                <a:lnTo>
                  <a:pt x="1920" y="938"/>
                </a:lnTo>
                <a:lnTo>
                  <a:pt x="1909" y="949"/>
                </a:lnTo>
                <a:lnTo>
                  <a:pt x="1916" y="949"/>
                </a:lnTo>
                <a:close/>
                <a:moveTo>
                  <a:pt x="144" y="488"/>
                </a:moveTo>
                <a:lnTo>
                  <a:pt x="144" y="488"/>
                </a:lnTo>
                <a:lnTo>
                  <a:pt x="129" y="504"/>
                </a:lnTo>
                <a:lnTo>
                  <a:pt x="113" y="519"/>
                </a:lnTo>
                <a:lnTo>
                  <a:pt x="85" y="550"/>
                </a:lnTo>
                <a:lnTo>
                  <a:pt x="59" y="584"/>
                </a:lnTo>
                <a:lnTo>
                  <a:pt x="33" y="619"/>
                </a:lnTo>
                <a:lnTo>
                  <a:pt x="33" y="619"/>
                </a:lnTo>
                <a:lnTo>
                  <a:pt x="29" y="626"/>
                </a:lnTo>
                <a:lnTo>
                  <a:pt x="26" y="631"/>
                </a:lnTo>
                <a:lnTo>
                  <a:pt x="23" y="645"/>
                </a:lnTo>
                <a:lnTo>
                  <a:pt x="22" y="662"/>
                </a:lnTo>
                <a:lnTo>
                  <a:pt x="18" y="681"/>
                </a:lnTo>
                <a:lnTo>
                  <a:pt x="18" y="681"/>
                </a:lnTo>
                <a:lnTo>
                  <a:pt x="64" y="620"/>
                </a:lnTo>
                <a:lnTo>
                  <a:pt x="85" y="589"/>
                </a:lnTo>
                <a:lnTo>
                  <a:pt x="94" y="574"/>
                </a:lnTo>
                <a:lnTo>
                  <a:pt x="102" y="557"/>
                </a:lnTo>
                <a:lnTo>
                  <a:pt x="102" y="557"/>
                </a:lnTo>
                <a:lnTo>
                  <a:pt x="125" y="523"/>
                </a:lnTo>
                <a:lnTo>
                  <a:pt x="134" y="506"/>
                </a:lnTo>
                <a:lnTo>
                  <a:pt x="144" y="488"/>
                </a:lnTo>
                <a:lnTo>
                  <a:pt x="144" y="488"/>
                </a:lnTo>
                <a:close/>
                <a:moveTo>
                  <a:pt x="871" y="1045"/>
                </a:moveTo>
                <a:lnTo>
                  <a:pt x="871" y="1045"/>
                </a:lnTo>
                <a:lnTo>
                  <a:pt x="909" y="1001"/>
                </a:lnTo>
                <a:lnTo>
                  <a:pt x="948" y="959"/>
                </a:lnTo>
                <a:lnTo>
                  <a:pt x="990" y="918"/>
                </a:lnTo>
                <a:lnTo>
                  <a:pt x="1032" y="880"/>
                </a:lnTo>
                <a:lnTo>
                  <a:pt x="1032" y="880"/>
                </a:lnTo>
                <a:lnTo>
                  <a:pt x="1023" y="877"/>
                </a:lnTo>
                <a:lnTo>
                  <a:pt x="1010" y="876"/>
                </a:lnTo>
                <a:lnTo>
                  <a:pt x="1004" y="876"/>
                </a:lnTo>
                <a:lnTo>
                  <a:pt x="999" y="877"/>
                </a:lnTo>
                <a:lnTo>
                  <a:pt x="994" y="879"/>
                </a:lnTo>
                <a:lnTo>
                  <a:pt x="990" y="882"/>
                </a:lnTo>
                <a:lnTo>
                  <a:pt x="990" y="882"/>
                </a:lnTo>
                <a:lnTo>
                  <a:pt x="958" y="921"/>
                </a:lnTo>
                <a:lnTo>
                  <a:pt x="927" y="960"/>
                </a:lnTo>
                <a:lnTo>
                  <a:pt x="897" y="1002"/>
                </a:lnTo>
                <a:lnTo>
                  <a:pt x="883" y="1023"/>
                </a:lnTo>
                <a:lnTo>
                  <a:pt x="871" y="1045"/>
                </a:lnTo>
                <a:lnTo>
                  <a:pt x="871" y="1045"/>
                </a:lnTo>
                <a:close/>
                <a:moveTo>
                  <a:pt x="638" y="1032"/>
                </a:moveTo>
                <a:lnTo>
                  <a:pt x="638" y="1032"/>
                </a:lnTo>
                <a:lnTo>
                  <a:pt x="643" y="1031"/>
                </a:lnTo>
                <a:lnTo>
                  <a:pt x="647" y="1026"/>
                </a:lnTo>
                <a:lnTo>
                  <a:pt x="654" y="1016"/>
                </a:lnTo>
                <a:lnTo>
                  <a:pt x="661" y="1007"/>
                </a:lnTo>
                <a:lnTo>
                  <a:pt x="670" y="995"/>
                </a:lnTo>
                <a:lnTo>
                  <a:pt x="670" y="993"/>
                </a:lnTo>
                <a:lnTo>
                  <a:pt x="670" y="993"/>
                </a:lnTo>
                <a:lnTo>
                  <a:pt x="675" y="983"/>
                </a:lnTo>
                <a:lnTo>
                  <a:pt x="678" y="979"/>
                </a:lnTo>
                <a:lnTo>
                  <a:pt x="682" y="976"/>
                </a:lnTo>
                <a:lnTo>
                  <a:pt x="685" y="973"/>
                </a:lnTo>
                <a:lnTo>
                  <a:pt x="685" y="973"/>
                </a:lnTo>
                <a:lnTo>
                  <a:pt x="690" y="966"/>
                </a:lnTo>
                <a:lnTo>
                  <a:pt x="695" y="959"/>
                </a:lnTo>
                <a:lnTo>
                  <a:pt x="706" y="946"/>
                </a:lnTo>
                <a:lnTo>
                  <a:pt x="718" y="932"/>
                </a:lnTo>
                <a:lnTo>
                  <a:pt x="722" y="924"/>
                </a:lnTo>
                <a:lnTo>
                  <a:pt x="725" y="915"/>
                </a:lnTo>
                <a:lnTo>
                  <a:pt x="725" y="915"/>
                </a:lnTo>
                <a:lnTo>
                  <a:pt x="698" y="934"/>
                </a:lnTo>
                <a:lnTo>
                  <a:pt x="673" y="953"/>
                </a:lnTo>
                <a:lnTo>
                  <a:pt x="650" y="976"/>
                </a:lnTo>
                <a:lnTo>
                  <a:pt x="629" y="998"/>
                </a:lnTo>
                <a:lnTo>
                  <a:pt x="629" y="998"/>
                </a:lnTo>
                <a:lnTo>
                  <a:pt x="628" y="1000"/>
                </a:lnTo>
                <a:lnTo>
                  <a:pt x="628" y="998"/>
                </a:lnTo>
                <a:lnTo>
                  <a:pt x="629" y="994"/>
                </a:lnTo>
                <a:lnTo>
                  <a:pt x="629" y="993"/>
                </a:lnTo>
                <a:lnTo>
                  <a:pt x="629" y="991"/>
                </a:lnTo>
                <a:lnTo>
                  <a:pt x="626" y="991"/>
                </a:lnTo>
                <a:lnTo>
                  <a:pt x="623" y="995"/>
                </a:lnTo>
                <a:lnTo>
                  <a:pt x="623" y="995"/>
                </a:lnTo>
                <a:lnTo>
                  <a:pt x="616" y="1005"/>
                </a:lnTo>
                <a:lnTo>
                  <a:pt x="611" y="1015"/>
                </a:lnTo>
                <a:lnTo>
                  <a:pt x="604" y="1025"/>
                </a:lnTo>
                <a:lnTo>
                  <a:pt x="597" y="1033"/>
                </a:lnTo>
                <a:lnTo>
                  <a:pt x="597" y="1033"/>
                </a:lnTo>
                <a:lnTo>
                  <a:pt x="602" y="1036"/>
                </a:lnTo>
                <a:lnTo>
                  <a:pt x="607" y="1038"/>
                </a:lnTo>
                <a:lnTo>
                  <a:pt x="616" y="1038"/>
                </a:lnTo>
                <a:lnTo>
                  <a:pt x="628" y="1036"/>
                </a:lnTo>
                <a:lnTo>
                  <a:pt x="638" y="1032"/>
                </a:lnTo>
                <a:lnTo>
                  <a:pt x="638" y="1032"/>
                </a:lnTo>
                <a:close/>
                <a:moveTo>
                  <a:pt x="50" y="891"/>
                </a:moveTo>
                <a:lnTo>
                  <a:pt x="50" y="891"/>
                </a:lnTo>
                <a:lnTo>
                  <a:pt x="53" y="893"/>
                </a:lnTo>
                <a:lnTo>
                  <a:pt x="53" y="894"/>
                </a:lnTo>
                <a:lnTo>
                  <a:pt x="54" y="896"/>
                </a:lnTo>
                <a:lnTo>
                  <a:pt x="53" y="897"/>
                </a:lnTo>
                <a:lnTo>
                  <a:pt x="50" y="898"/>
                </a:lnTo>
                <a:lnTo>
                  <a:pt x="46" y="898"/>
                </a:lnTo>
                <a:lnTo>
                  <a:pt x="54" y="908"/>
                </a:lnTo>
                <a:lnTo>
                  <a:pt x="94" y="849"/>
                </a:lnTo>
                <a:lnTo>
                  <a:pt x="94" y="849"/>
                </a:lnTo>
                <a:lnTo>
                  <a:pt x="123" y="806"/>
                </a:lnTo>
                <a:lnTo>
                  <a:pt x="139" y="782"/>
                </a:lnTo>
                <a:lnTo>
                  <a:pt x="144" y="771"/>
                </a:lnTo>
                <a:lnTo>
                  <a:pt x="150" y="759"/>
                </a:lnTo>
                <a:lnTo>
                  <a:pt x="150" y="759"/>
                </a:lnTo>
                <a:lnTo>
                  <a:pt x="122" y="783"/>
                </a:lnTo>
                <a:lnTo>
                  <a:pt x="95" y="807"/>
                </a:lnTo>
                <a:lnTo>
                  <a:pt x="70" y="834"/>
                </a:lnTo>
                <a:lnTo>
                  <a:pt x="49" y="860"/>
                </a:lnTo>
                <a:lnTo>
                  <a:pt x="49" y="860"/>
                </a:lnTo>
                <a:lnTo>
                  <a:pt x="50" y="860"/>
                </a:lnTo>
                <a:lnTo>
                  <a:pt x="50" y="863"/>
                </a:lnTo>
                <a:lnTo>
                  <a:pt x="47" y="872"/>
                </a:lnTo>
                <a:lnTo>
                  <a:pt x="45" y="880"/>
                </a:lnTo>
                <a:lnTo>
                  <a:pt x="45" y="886"/>
                </a:lnTo>
                <a:lnTo>
                  <a:pt x="46" y="889"/>
                </a:lnTo>
                <a:lnTo>
                  <a:pt x="46" y="889"/>
                </a:lnTo>
                <a:lnTo>
                  <a:pt x="50" y="891"/>
                </a:lnTo>
                <a:lnTo>
                  <a:pt x="50" y="891"/>
                </a:lnTo>
                <a:close/>
                <a:moveTo>
                  <a:pt x="101" y="943"/>
                </a:moveTo>
                <a:lnTo>
                  <a:pt x="101" y="943"/>
                </a:lnTo>
                <a:lnTo>
                  <a:pt x="104" y="952"/>
                </a:lnTo>
                <a:lnTo>
                  <a:pt x="105" y="957"/>
                </a:lnTo>
                <a:lnTo>
                  <a:pt x="109" y="963"/>
                </a:lnTo>
                <a:lnTo>
                  <a:pt x="116" y="969"/>
                </a:lnTo>
                <a:lnTo>
                  <a:pt x="116" y="969"/>
                </a:lnTo>
                <a:lnTo>
                  <a:pt x="119" y="969"/>
                </a:lnTo>
                <a:lnTo>
                  <a:pt x="123" y="969"/>
                </a:lnTo>
                <a:lnTo>
                  <a:pt x="126" y="966"/>
                </a:lnTo>
                <a:lnTo>
                  <a:pt x="129" y="963"/>
                </a:lnTo>
                <a:lnTo>
                  <a:pt x="129" y="963"/>
                </a:lnTo>
                <a:lnTo>
                  <a:pt x="167" y="904"/>
                </a:lnTo>
                <a:lnTo>
                  <a:pt x="185" y="875"/>
                </a:lnTo>
                <a:lnTo>
                  <a:pt x="206" y="846"/>
                </a:lnTo>
                <a:lnTo>
                  <a:pt x="206" y="846"/>
                </a:lnTo>
                <a:lnTo>
                  <a:pt x="209" y="846"/>
                </a:lnTo>
                <a:lnTo>
                  <a:pt x="212" y="846"/>
                </a:lnTo>
                <a:lnTo>
                  <a:pt x="215" y="845"/>
                </a:lnTo>
                <a:lnTo>
                  <a:pt x="216" y="842"/>
                </a:lnTo>
                <a:lnTo>
                  <a:pt x="216" y="842"/>
                </a:lnTo>
                <a:lnTo>
                  <a:pt x="212" y="844"/>
                </a:lnTo>
                <a:lnTo>
                  <a:pt x="209" y="844"/>
                </a:lnTo>
                <a:lnTo>
                  <a:pt x="209" y="842"/>
                </a:lnTo>
                <a:lnTo>
                  <a:pt x="212" y="839"/>
                </a:lnTo>
                <a:lnTo>
                  <a:pt x="212" y="839"/>
                </a:lnTo>
                <a:lnTo>
                  <a:pt x="213" y="838"/>
                </a:lnTo>
                <a:lnTo>
                  <a:pt x="215" y="835"/>
                </a:lnTo>
                <a:lnTo>
                  <a:pt x="215" y="828"/>
                </a:lnTo>
                <a:lnTo>
                  <a:pt x="215" y="828"/>
                </a:lnTo>
                <a:lnTo>
                  <a:pt x="184" y="855"/>
                </a:lnTo>
                <a:lnTo>
                  <a:pt x="154" y="883"/>
                </a:lnTo>
                <a:lnTo>
                  <a:pt x="126" y="912"/>
                </a:lnTo>
                <a:lnTo>
                  <a:pt x="101" y="943"/>
                </a:lnTo>
                <a:lnTo>
                  <a:pt x="101" y="943"/>
                </a:lnTo>
                <a:close/>
                <a:moveTo>
                  <a:pt x="2304" y="1023"/>
                </a:moveTo>
                <a:lnTo>
                  <a:pt x="2446" y="908"/>
                </a:lnTo>
                <a:lnTo>
                  <a:pt x="2446" y="908"/>
                </a:lnTo>
                <a:lnTo>
                  <a:pt x="2410" y="910"/>
                </a:lnTo>
                <a:lnTo>
                  <a:pt x="2393" y="911"/>
                </a:lnTo>
                <a:lnTo>
                  <a:pt x="2377" y="910"/>
                </a:lnTo>
                <a:lnTo>
                  <a:pt x="2377" y="910"/>
                </a:lnTo>
                <a:lnTo>
                  <a:pt x="2360" y="939"/>
                </a:lnTo>
                <a:lnTo>
                  <a:pt x="2342" y="967"/>
                </a:lnTo>
                <a:lnTo>
                  <a:pt x="2304" y="1023"/>
                </a:lnTo>
                <a:lnTo>
                  <a:pt x="2304" y="1023"/>
                </a:lnTo>
                <a:close/>
                <a:moveTo>
                  <a:pt x="583" y="924"/>
                </a:moveTo>
                <a:lnTo>
                  <a:pt x="583" y="924"/>
                </a:lnTo>
                <a:lnTo>
                  <a:pt x="580" y="928"/>
                </a:lnTo>
                <a:lnTo>
                  <a:pt x="576" y="929"/>
                </a:lnTo>
                <a:lnTo>
                  <a:pt x="573" y="928"/>
                </a:lnTo>
                <a:lnTo>
                  <a:pt x="570" y="927"/>
                </a:lnTo>
                <a:lnTo>
                  <a:pt x="570" y="927"/>
                </a:lnTo>
                <a:lnTo>
                  <a:pt x="566" y="934"/>
                </a:lnTo>
                <a:lnTo>
                  <a:pt x="564" y="938"/>
                </a:lnTo>
                <a:lnTo>
                  <a:pt x="566" y="941"/>
                </a:lnTo>
                <a:lnTo>
                  <a:pt x="569" y="939"/>
                </a:lnTo>
                <a:lnTo>
                  <a:pt x="569" y="939"/>
                </a:lnTo>
                <a:lnTo>
                  <a:pt x="536" y="983"/>
                </a:lnTo>
                <a:lnTo>
                  <a:pt x="519" y="1005"/>
                </a:lnTo>
                <a:lnTo>
                  <a:pt x="505" y="1029"/>
                </a:lnTo>
                <a:lnTo>
                  <a:pt x="505" y="1029"/>
                </a:lnTo>
                <a:lnTo>
                  <a:pt x="508" y="1029"/>
                </a:lnTo>
                <a:lnTo>
                  <a:pt x="512" y="1029"/>
                </a:lnTo>
                <a:lnTo>
                  <a:pt x="515" y="1026"/>
                </a:lnTo>
                <a:lnTo>
                  <a:pt x="515" y="1025"/>
                </a:lnTo>
                <a:lnTo>
                  <a:pt x="515" y="1022"/>
                </a:lnTo>
                <a:lnTo>
                  <a:pt x="515" y="1022"/>
                </a:lnTo>
                <a:lnTo>
                  <a:pt x="548" y="990"/>
                </a:lnTo>
                <a:lnTo>
                  <a:pt x="581" y="959"/>
                </a:lnTo>
                <a:lnTo>
                  <a:pt x="616" y="928"/>
                </a:lnTo>
                <a:lnTo>
                  <a:pt x="635" y="914"/>
                </a:lnTo>
                <a:lnTo>
                  <a:pt x="653" y="901"/>
                </a:lnTo>
                <a:lnTo>
                  <a:pt x="600" y="898"/>
                </a:lnTo>
                <a:lnTo>
                  <a:pt x="600" y="898"/>
                </a:lnTo>
                <a:lnTo>
                  <a:pt x="595" y="904"/>
                </a:lnTo>
                <a:lnTo>
                  <a:pt x="591" y="911"/>
                </a:lnTo>
                <a:lnTo>
                  <a:pt x="586" y="917"/>
                </a:lnTo>
                <a:lnTo>
                  <a:pt x="583" y="924"/>
                </a:lnTo>
                <a:lnTo>
                  <a:pt x="583" y="924"/>
                </a:lnTo>
                <a:close/>
                <a:moveTo>
                  <a:pt x="140" y="863"/>
                </a:moveTo>
                <a:lnTo>
                  <a:pt x="144" y="862"/>
                </a:lnTo>
                <a:lnTo>
                  <a:pt x="144" y="862"/>
                </a:lnTo>
                <a:lnTo>
                  <a:pt x="151" y="855"/>
                </a:lnTo>
                <a:lnTo>
                  <a:pt x="153" y="853"/>
                </a:lnTo>
                <a:lnTo>
                  <a:pt x="151" y="853"/>
                </a:lnTo>
                <a:lnTo>
                  <a:pt x="144" y="856"/>
                </a:lnTo>
                <a:lnTo>
                  <a:pt x="144" y="856"/>
                </a:lnTo>
                <a:lnTo>
                  <a:pt x="153" y="841"/>
                </a:lnTo>
                <a:lnTo>
                  <a:pt x="164" y="827"/>
                </a:lnTo>
                <a:lnTo>
                  <a:pt x="175" y="811"/>
                </a:lnTo>
                <a:lnTo>
                  <a:pt x="179" y="804"/>
                </a:lnTo>
                <a:lnTo>
                  <a:pt x="184" y="796"/>
                </a:lnTo>
                <a:lnTo>
                  <a:pt x="184" y="796"/>
                </a:lnTo>
                <a:lnTo>
                  <a:pt x="156" y="824"/>
                </a:lnTo>
                <a:lnTo>
                  <a:pt x="129" y="852"/>
                </a:lnTo>
                <a:lnTo>
                  <a:pt x="80" y="908"/>
                </a:lnTo>
                <a:lnTo>
                  <a:pt x="80" y="908"/>
                </a:lnTo>
                <a:lnTo>
                  <a:pt x="71" y="915"/>
                </a:lnTo>
                <a:lnTo>
                  <a:pt x="70" y="915"/>
                </a:lnTo>
                <a:lnTo>
                  <a:pt x="71" y="914"/>
                </a:lnTo>
                <a:lnTo>
                  <a:pt x="71" y="914"/>
                </a:lnTo>
                <a:lnTo>
                  <a:pt x="66" y="918"/>
                </a:lnTo>
                <a:lnTo>
                  <a:pt x="64" y="922"/>
                </a:lnTo>
                <a:lnTo>
                  <a:pt x="64" y="927"/>
                </a:lnTo>
                <a:lnTo>
                  <a:pt x="66" y="931"/>
                </a:lnTo>
                <a:lnTo>
                  <a:pt x="68" y="935"/>
                </a:lnTo>
                <a:lnTo>
                  <a:pt x="73" y="939"/>
                </a:lnTo>
                <a:lnTo>
                  <a:pt x="84" y="948"/>
                </a:lnTo>
                <a:lnTo>
                  <a:pt x="137" y="865"/>
                </a:lnTo>
                <a:lnTo>
                  <a:pt x="140" y="863"/>
                </a:lnTo>
                <a:close/>
                <a:moveTo>
                  <a:pt x="1419" y="903"/>
                </a:moveTo>
                <a:lnTo>
                  <a:pt x="1354" y="997"/>
                </a:lnTo>
                <a:lnTo>
                  <a:pt x="1354" y="997"/>
                </a:lnTo>
                <a:lnTo>
                  <a:pt x="1387" y="967"/>
                </a:lnTo>
                <a:lnTo>
                  <a:pt x="1420" y="938"/>
                </a:lnTo>
                <a:lnTo>
                  <a:pt x="1438" y="922"/>
                </a:lnTo>
                <a:lnTo>
                  <a:pt x="1455" y="910"/>
                </a:lnTo>
                <a:lnTo>
                  <a:pt x="1475" y="897"/>
                </a:lnTo>
                <a:lnTo>
                  <a:pt x="1495" y="884"/>
                </a:lnTo>
                <a:lnTo>
                  <a:pt x="1495" y="884"/>
                </a:lnTo>
                <a:lnTo>
                  <a:pt x="1479" y="887"/>
                </a:lnTo>
                <a:lnTo>
                  <a:pt x="1461" y="886"/>
                </a:lnTo>
                <a:lnTo>
                  <a:pt x="1444" y="886"/>
                </a:lnTo>
                <a:lnTo>
                  <a:pt x="1429" y="883"/>
                </a:lnTo>
                <a:lnTo>
                  <a:pt x="1429" y="883"/>
                </a:lnTo>
                <a:lnTo>
                  <a:pt x="1424" y="894"/>
                </a:lnTo>
                <a:lnTo>
                  <a:pt x="1419" y="903"/>
                </a:lnTo>
                <a:lnTo>
                  <a:pt x="1419" y="903"/>
                </a:lnTo>
                <a:close/>
                <a:moveTo>
                  <a:pt x="1075" y="1008"/>
                </a:moveTo>
                <a:lnTo>
                  <a:pt x="1075" y="1008"/>
                </a:lnTo>
                <a:lnTo>
                  <a:pt x="1075" y="1007"/>
                </a:lnTo>
                <a:lnTo>
                  <a:pt x="1076" y="1005"/>
                </a:lnTo>
                <a:lnTo>
                  <a:pt x="1079" y="1001"/>
                </a:lnTo>
                <a:lnTo>
                  <a:pt x="1080" y="1000"/>
                </a:lnTo>
                <a:lnTo>
                  <a:pt x="1079" y="998"/>
                </a:lnTo>
                <a:lnTo>
                  <a:pt x="1077" y="998"/>
                </a:lnTo>
                <a:lnTo>
                  <a:pt x="1077" y="998"/>
                </a:lnTo>
                <a:lnTo>
                  <a:pt x="1068" y="1008"/>
                </a:lnTo>
                <a:lnTo>
                  <a:pt x="1058" y="1021"/>
                </a:lnTo>
                <a:lnTo>
                  <a:pt x="1049" y="1033"/>
                </a:lnTo>
                <a:lnTo>
                  <a:pt x="1046" y="1040"/>
                </a:lnTo>
                <a:lnTo>
                  <a:pt x="1044" y="1047"/>
                </a:lnTo>
                <a:lnTo>
                  <a:pt x="1044" y="1047"/>
                </a:lnTo>
                <a:lnTo>
                  <a:pt x="1053" y="1050"/>
                </a:lnTo>
                <a:lnTo>
                  <a:pt x="1063" y="1050"/>
                </a:lnTo>
                <a:lnTo>
                  <a:pt x="1069" y="1050"/>
                </a:lnTo>
                <a:lnTo>
                  <a:pt x="1075" y="1047"/>
                </a:lnTo>
                <a:lnTo>
                  <a:pt x="1079" y="1045"/>
                </a:lnTo>
                <a:lnTo>
                  <a:pt x="1083" y="1039"/>
                </a:lnTo>
                <a:lnTo>
                  <a:pt x="1083" y="1039"/>
                </a:lnTo>
                <a:lnTo>
                  <a:pt x="1103" y="1008"/>
                </a:lnTo>
                <a:lnTo>
                  <a:pt x="1125" y="979"/>
                </a:lnTo>
                <a:lnTo>
                  <a:pt x="1169" y="920"/>
                </a:lnTo>
                <a:lnTo>
                  <a:pt x="1169" y="920"/>
                </a:lnTo>
                <a:lnTo>
                  <a:pt x="1148" y="936"/>
                </a:lnTo>
                <a:lnTo>
                  <a:pt x="1128" y="955"/>
                </a:lnTo>
                <a:lnTo>
                  <a:pt x="1110" y="974"/>
                </a:lnTo>
                <a:lnTo>
                  <a:pt x="1091" y="994"/>
                </a:lnTo>
                <a:lnTo>
                  <a:pt x="1091" y="994"/>
                </a:lnTo>
                <a:lnTo>
                  <a:pt x="1089" y="995"/>
                </a:lnTo>
                <a:lnTo>
                  <a:pt x="1086" y="995"/>
                </a:lnTo>
                <a:lnTo>
                  <a:pt x="1086" y="995"/>
                </a:lnTo>
                <a:lnTo>
                  <a:pt x="1084" y="1000"/>
                </a:lnTo>
                <a:lnTo>
                  <a:pt x="1082" y="1004"/>
                </a:lnTo>
                <a:lnTo>
                  <a:pt x="1075" y="1008"/>
                </a:lnTo>
                <a:lnTo>
                  <a:pt x="1073" y="1011"/>
                </a:lnTo>
                <a:lnTo>
                  <a:pt x="1075" y="1008"/>
                </a:lnTo>
                <a:close/>
                <a:moveTo>
                  <a:pt x="25" y="699"/>
                </a:moveTo>
                <a:lnTo>
                  <a:pt x="25" y="699"/>
                </a:lnTo>
                <a:lnTo>
                  <a:pt x="23" y="705"/>
                </a:lnTo>
                <a:lnTo>
                  <a:pt x="22" y="709"/>
                </a:lnTo>
                <a:lnTo>
                  <a:pt x="23" y="720"/>
                </a:lnTo>
                <a:lnTo>
                  <a:pt x="25" y="731"/>
                </a:lnTo>
                <a:lnTo>
                  <a:pt x="26" y="742"/>
                </a:lnTo>
                <a:lnTo>
                  <a:pt x="26" y="742"/>
                </a:lnTo>
                <a:lnTo>
                  <a:pt x="75" y="655"/>
                </a:lnTo>
                <a:lnTo>
                  <a:pt x="101" y="613"/>
                </a:lnTo>
                <a:lnTo>
                  <a:pt x="129" y="571"/>
                </a:lnTo>
                <a:lnTo>
                  <a:pt x="129" y="571"/>
                </a:lnTo>
                <a:lnTo>
                  <a:pt x="101" y="601"/>
                </a:lnTo>
                <a:lnTo>
                  <a:pt x="74" y="631"/>
                </a:lnTo>
                <a:lnTo>
                  <a:pt x="49" y="664"/>
                </a:lnTo>
                <a:lnTo>
                  <a:pt x="25" y="699"/>
                </a:lnTo>
                <a:lnTo>
                  <a:pt x="25" y="699"/>
                </a:lnTo>
                <a:close/>
                <a:moveTo>
                  <a:pt x="67" y="821"/>
                </a:moveTo>
                <a:lnTo>
                  <a:pt x="119" y="769"/>
                </a:lnTo>
                <a:lnTo>
                  <a:pt x="119" y="769"/>
                </a:lnTo>
                <a:lnTo>
                  <a:pt x="129" y="761"/>
                </a:lnTo>
                <a:lnTo>
                  <a:pt x="141" y="752"/>
                </a:lnTo>
                <a:lnTo>
                  <a:pt x="153" y="745"/>
                </a:lnTo>
                <a:lnTo>
                  <a:pt x="165" y="741"/>
                </a:lnTo>
                <a:lnTo>
                  <a:pt x="161" y="683"/>
                </a:lnTo>
                <a:lnTo>
                  <a:pt x="148" y="697"/>
                </a:lnTo>
                <a:lnTo>
                  <a:pt x="148" y="697"/>
                </a:lnTo>
                <a:lnTo>
                  <a:pt x="146" y="697"/>
                </a:lnTo>
                <a:lnTo>
                  <a:pt x="141" y="699"/>
                </a:lnTo>
                <a:lnTo>
                  <a:pt x="139" y="703"/>
                </a:lnTo>
                <a:lnTo>
                  <a:pt x="136" y="707"/>
                </a:lnTo>
                <a:lnTo>
                  <a:pt x="134" y="710"/>
                </a:lnTo>
                <a:lnTo>
                  <a:pt x="134" y="713"/>
                </a:lnTo>
                <a:lnTo>
                  <a:pt x="136" y="714"/>
                </a:lnTo>
                <a:lnTo>
                  <a:pt x="139" y="713"/>
                </a:lnTo>
                <a:lnTo>
                  <a:pt x="139" y="713"/>
                </a:lnTo>
                <a:lnTo>
                  <a:pt x="120" y="740"/>
                </a:lnTo>
                <a:lnTo>
                  <a:pt x="102" y="768"/>
                </a:lnTo>
                <a:lnTo>
                  <a:pt x="84" y="794"/>
                </a:lnTo>
                <a:lnTo>
                  <a:pt x="67" y="821"/>
                </a:lnTo>
                <a:lnTo>
                  <a:pt x="67" y="821"/>
                </a:lnTo>
                <a:close/>
                <a:moveTo>
                  <a:pt x="801" y="896"/>
                </a:moveTo>
                <a:lnTo>
                  <a:pt x="801" y="896"/>
                </a:lnTo>
                <a:lnTo>
                  <a:pt x="785" y="897"/>
                </a:lnTo>
                <a:lnTo>
                  <a:pt x="772" y="898"/>
                </a:lnTo>
                <a:lnTo>
                  <a:pt x="758" y="898"/>
                </a:lnTo>
                <a:lnTo>
                  <a:pt x="747" y="900"/>
                </a:lnTo>
                <a:lnTo>
                  <a:pt x="747" y="900"/>
                </a:lnTo>
                <a:lnTo>
                  <a:pt x="742" y="911"/>
                </a:lnTo>
                <a:lnTo>
                  <a:pt x="736" y="922"/>
                </a:lnTo>
                <a:lnTo>
                  <a:pt x="729" y="932"/>
                </a:lnTo>
                <a:lnTo>
                  <a:pt x="720" y="942"/>
                </a:lnTo>
                <a:lnTo>
                  <a:pt x="712" y="950"/>
                </a:lnTo>
                <a:lnTo>
                  <a:pt x="704" y="959"/>
                </a:lnTo>
                <a:lnTo>
                  <a:pt x="685" y="973"/>
                </a:lnTo>
                <a:lnTo>
                  <a:pt x="682" y="976"/>
                </a:lnTo>
                <a:lnTo>
                  <a:pt x="677" y="988"/>
                </a:lnTo>
                <a:lnTo>
                  <a:pt x="677" y="988"/>
                </a:lnTo>
                <a:lnTo>
                  <a:pt x="684" y="984"/>
                </a:lnTo>
                <a:lnTo>
                  <a:pt x="687" y="983"/>
                </a:lnTo>
                <a:lnTo>
                  <a:pt x="685" y="986"/>
                </a:lnTo>
                <a:lnTo>
                  <a:pt x="685" y="986"/>
                </a:lnTo>
                <a:lnTo>
                  <a:pt x="674" y="1001"/>
                </a:lnTo>
                <a:lnTo>
                  <a:pt x="668" y="1009"/>
                </a:lnTo>
                <a:lnTo>
                  <a:pt x="664" y="1019"/>
                </a:lnTo>
                <a:lnTo>
                  <a:pt x="664" y="1019"/>
                </a:lnTo>
                <a:lnTo>
                  <a:pt x="697" y="987"/>
                </a:lnTo>
                <a:lnTo>
                  <a:pt x="729" y="955"/>
                </a:lnTo>
                <a:lnTo>
                  <a:pt x="764" y="924"/>
                </a:lnTo>
                <a:lnTo>
                  <a:pt x="801" y="896"/>
                </a:lnTo>
                <a:lnTo>
                  <a:pt x="801" y="896"/>
                </a:lnTo>
                <a:close/>
                <a:moveTo>
                  <a:pt x="40" y="959"/>
                </a:moveTo>
                <a:lnTo>
                  <a:pt x="40" y="959"/>
                </a:lnTo>
                <a:lnTo>
                  <a:pt x="81" y="980"/>
                </a:lnTo>
                <a:lnTo>
                  <a:pt x="101" y="990"/>
                </a:lnTo>
                <a:lnTo>
                  <a:pt x="122" y="1000"/>
                </a:lnTo>
                <a:lnTo>
                  <a:pt x="146" y="1007"/>
                </a:lnTo>
                <a:lnTo>
                  <a:pt x="170" y="1012"/>
                </a:lnTo>
                <a:lnTo>
                  <a:pt x="196" y="1016"/>
                </a:lnTo>
                <a:lnTo>
                  <a:pt x="224" y="1016"/>
                </a:lnTo>
                <a:lnTo>
                  <a:pt x="224" y="1016"/>
                </a:lnTo>
                <a:lnTo>
                  <a:pt x="199" y="1014"/>
                </a:lnTo>
                <a:lnTo>
                  <a:pt x="174" y="1008"/>
                </a:lnTo>
                <a:lnTo>
                  <a:pt x="151" y="1001"/>
                </a:lnTo>
                <a:lnTo>
                  <a:pt x="129" y="993"/>
                </a:lnTo>
                <a:lnTo>
                  <a:pt x="108" y="983"/>
                </a:lnTo>
                <a:lnTo>
                  <a:pt x="88" y="973"/>
                </a:lnTo>
                <a:lnTo>
                  <a:pt x="50" y="949"/>
                </a:lnTo>
                <a:lnTo>
                  <a:pt x="50" y="949"/>
                </a:lnTo>
                <a:lnTo>
                  <a:pt x="37" y="920"/>
                </a:lnTo>
                <a:lnTo>
                  <a:pt x="29" y="903"/>
                </a:lnTo>
                <a:lnTo>
                  <a:pt x="25" y="897"/>
                </a:lnTo>
                <a:lnTo>
                  <a:pt x="21" y="893"/>
                </a:lnTo>
                <a:lnTo>
                  <a:pt x="21" y="893"/>
                </a:lnTo>
                <a:lnTo>
                  <a:pt x="25" y="911"/>
                </a:lnTo>
                <a:lnTo>
                  <a:pt x="29" y="928"/>
                </a:lnTo>
                <a:lnTo>
                  <a:pt x="35" y="945"/>
                </a:lnTo>
                <a:lnTo>
                  <a:pt x="40" y="959"/>
                </a:lnTo>
                <a:lnTo>
                  <a:pt x="40" y="959"/>
                </a:lnTo>
                <a:close/>
                <a:moveTo>
                  <a:pt x="26" y="783"/>
                </a:moveTo>
                <a:lnTo>
                  <a:pt x="26" y="783"/>
                </a:lnTo>
                <a:lnTo>
                  <a:pt x="25" y="789"/>
                </a:lnTo>
                <a:lnTo>
                  <a:pt x="25" y="796"/>
                </a:lnTo>
                <a:lnTo>
                  <a:pt x="26" y="801"/>
                </a:lnTo>
                <a:lnTo>
                  <a:pt x="28" y="804"/>
                </a:lnTo>
                <a:lnTo>
                  <a:pt x="32" y="807"/>
                </a:lnTo>
                <a:lnTo>
                  <a:pt x="32" y="807"/>
                </a:lnTo>
                <a:lnTo>
                  <a:pt x="52" y="766"/>
                </a:lnTo>
                <a:lnTo>
                  <a:pt x="73" y="726"/>
                </a:lnTo>
                <a:lnTo>
                  <a:pt x="95" y="688"/>
                </a:lnTo>
                <a:lnTo>
                  <a:pt x="119" y="651"/>
                </a:lnTo>
                <a:lnTo>
                  <a:pt x="119" y="651"/>
                </a:lnTo>
                <a:lnTo>
                  <a:pt x="92" y="681"/>
                </a:lnTo>
                <a:lnTo>
                  <a:pt x="78" y="695"/>
                </a:lnTo>
                <a:lnTo>
                  <a:pt x="66" y="710"/>
                </a:lnTo>
                <a:lnTo>
                  <a:pt x="54" y="727"/>
                </a:lnTo>
                <a:lnTo>
                  <a:pt x="43" y="744"/>
                </a:lnTo>
                <a:lnTo>
                  <a:pt x="33" y="764"/>
                </a:lnTo>
                <a:lnTo>
                  <a:pt x="26" y="783"/>
                </a:lnTo>
                <a:lnTo>
                  <a:pt x="26" y="783"/>
                </a:lnTo>
                <a:close/>
                <a:moveTo>
                  <a:pt x="59" y="418"/>
                </a:moveTo>
                <a:lnTo>
                  <a:pt x="59" y="418"/>
                </a:lnTo>
                <a:lnTo>
                  <a:pt x="81" y="390"/>
                </a:lnTo>
                <a:lnTo>
                  <a:pt x="94" y="376"/>
                </a:lnTo>
                <a:lnTo>
                  <a:pt x="105" y="362"/>
                </a:lnTo>
                <a:lnTo>
                  <a:pt x="105" y="362"/>
                </a:lnTo>
                <a:lnTo>
                  <a:pt x="112" y="352"/>
                </a:lnTo>
                <a:lnTo>
                  <a:pt x="120" y="342"/>
                </a:lnTo>
                <a:lnTo>
                  <a:pt x="137" y="324"/>
                </a:lnTo>
                <a:lnTo>
                  <a:pt x="144" y="312"/>
                </a:lnTo>
                <a:lnTo>
                  <a:pt x="150" y="300"/>
                </a:lnTo>
                <a:lnTo>
                  <a:pt x="151" y="293"/>
                </a:lnTo>
                <a:lnTo>
                  <a:pt x="153" y="286"/>
                </a:lnTo>
                <a:lnTo>
                  <a:pt x="153" y="276"/>
                </a:lnTo>
                <a:lnTo>
                  <a:pt x="153" y="266"/>
                </a:lnTo>
                <a:lnTo>
                  <a:pt x="153" y="266"/>
                </a:lnTo>
                <a:lnTo>
                  <a:pt x="148" y="275"/>
                </a:lnTo>
                <a:lnTo>
                  <a:pt x="143" y="282"/>
                </a:lnTo>
                <a:lnTo>
                  <a:pt x="132" y="293"/>
                </a:lnTo>
                <a:lnTo>
                  <a:pt x="122" y="305"/>
                </a:lnTo>
                <a:lnTo>
                  <a:pt x="118" y="312"/>
                </a:lnTo>
                <a:lnTo>
                  <a:pt x="113" y="319"/>
                </a:lnTo>
                <a:lnTo>
                  <a:pt x="113" y="319"/>
                </a:lnTo>
                <a:lnTo>
                  <a:pt x="101" y="345"/>
                </a:lnTo>
                <a:lnTo>
                  <a:pt x="85" y="369"/>
                </a:lnTo>
                <a:lnTo>
                  <a:pt x="71" y="393"/>
                </a:lnTo>
                <a:lnTo>
                  <a:pt x="59" y="418"/>
                </a:lnTo>
                <a:lnTo>
                  <a:pt x="59" y="418"/>
                </a:lnTo>
                <a:close/>
                <a:moveTo>
                  <a:pt x="129" y="439"/>
                </a:moveTo>
                <a:lnTo>
                  <a:pt x="137" y="442"/>
                </a:lnTo>
                <a:lnTo>
                  <a:pt x="70" y="553"/>
                </a:lnTo>
                <a:lnTo>
                  <a:pt x="70" y="553"/>
                </a:lnTo>
                <a:lnTo>
                  <a:pt x="82" y="536"/>
                </a:lnTo>
                <a:lnTo>
                  <a:pt x="97" y="520"/>
                </a:lnTo>
                <a:lnTo>
                  <a:pt x="129" y="488"/>
                </a:lnTo>
                <a:lnTo>
                  <a:pt x="129" y="488"/>
                </a:lnTo>
                <a:lnTo>
                  <a:pt x="136" y="484"/>
                </a:lnTo>
                <a:lnTo>
                  <a:pt x="143" y="478"/>
                </a:lnTo>
                <a:lnTo>
                  <a:pt x="150" y="471"/>
                </a:lnTo>
                <a:lnTo>
                  <a:pt x="154" y="461"/>
                </a:lnTo>
                <a:lnTo>
                  <a:pt x="157" y="452"/>
                </a:lnTo>
                <a:lnTo>
                  <a:pt x="158" y="440"/>
                </a:lnTo>
                <a:lnTo>
                  <a:pt x="157" y="429"/>
                </a:lnTo>
                <a:lnTo>
                  <a:pt x="154" y="418"/>
                </a:lnTo>
                <a:lnTo>
                  <a:pt x="154" y="418"/>
                </a:lnTo>
                <a:lnTo>
                  <a:pt x="151" y="422"/>
                </a:lnTo>
                <a:lnTo>
                  <a:pt x="148" y="425"/>
                </a:lnTo>
                <a:lnTo>
                  <a:pt x="146" y="428"/>
                </a:lnTo>
                <a:lnTo>
                  <a:pt x="143" y="429"/>
                </a:lnTo>
                <a:lnTo>
                  <a:pt x="136" y="432"/>
                </a:lnTo>
                <a:lnTo>
                  <a:pt x="132" y="435"/>
                </a:lnTo>
                <a:lnTo>
                  <a:pt x="129" y="439"/>
                </a:lnTo>
                <a:lnTo>
                  <a:pt x="129" y="439"/>
                </a:lnTo>
                <a:close/>
                <a:moveTo>
                  <a:pt x="146" y="215"/>
                </a:moveTo>
                <a:lnTo>
                  <a:pt x="146" y="215"/>
                </a:lnTo>
                <a:lnTo>
                  <a:pt x="134" y="231"/>
                </a:lnTo>
                <a:lnTo>
                  <a:pt x="125" y="248"/>
                </a:lnTo>
                <a:lnTo>
                  <a:pt x="105" y="282"/>
                </a:lnTo>
                <a:lnTo>
                  <a:pt x="88" y="317"/>
                </a:lnTo>
                <a:lnTo>
                  <a:pt x="71" y="352"/>
                </a:lnTo>
                <a:lnTo>
                  <a:pt x="71" y="352"/>
                </a:lnTo>
                <a:lnTo>
                  <a:pt x="89" y="326"/>
                </a:lnTo>
                <a:lnTo>
                  <a:pt x="108" y="301"/>
                </a:lnTo>
                <a:lnTo>
                  <a:pt x="129" y="276"/>
                </a:lnTo>
                <a:lnTo>
                  <a:pt x="140" y="263"/>
                </a:lnTo>
                <a:lnTo>
                  <a:pt x="151" y="252"/>
                </a:lnTo>
                <a:lnTo>
                  <a:pt x="151" y="252"/>
                </a:lnTo>
                <a:lnTo>
                  <a:pt x="153" y="249"/>
                </a:lnTo>
                <a:lnTo>
                  <a:pt x="154" y="246"/>
                </a:lnTo>
                <a:lnTo>
                  <a:pt x="153" y="235"/>
                </a:lnTo>
                <a:lnTo>
                  <a:pt x="151" y="211"/>
                </a:lnTo>
                <a:lnTo>
                  <a:pt x="151" y="211"/>
                </a:lnTo>
                <a:lnTo>
                  <a:pt x="146" y="215"/>
                </a:lnTo>
                <a:lnTo>
                  <a:pt x="146" y="215"/>
                </a:lnTo>
                <a:close/>
                <a:moveTo>
                  <a:pt x="75" y="900"/>
                </a:moveTo>
                <a:lnTo>
                  <a:pt x="75" y="900"/>
                </a:lnTo>
                <a:lnTo>
                  <a:pt x="97" y="872"/>
                </a:lnTo>
                <a:lnTo>
                  <a:pt x="120" y="845"/>
                </a:lnTo>
                <a:lnTo>
                  <a:pt x="146" y="818"/>
                </a:lnTo>
                <a:lnTo>
                  <a:pt x="171" y="794"/>
                </a:lnTo>
                <a:lnTo>
                  <a:pt x="171" y="794"/>
                </a:lnTo>
                <a:lnTo>
                  <a:pt x="175" y="790"/>
                </a:lnTo>
                <a:lnTo>
                  <a:pt x="177" y="785"/>
                </a:lnTo>
                <a:lnTo>
                  <a:pt x="177" y="780"/>
                </a:lnTo>
                <a:lnTo>
                  <a:pt x="175" y="775"/>
                </a:lnTo>
                <a:lnTo>
                  <a:pt x="171" y="766"/>
                </a:lnTo>
                <a:lnTo>
                  <a:pt x="167" y="758"/>
                </a:lnTo>
                <a:lnTo>
                  <a:pt x="167" y="758"/>
                </a:lnTo>
                <a:lnTo>
                  <a:pt x="161" y="769"/>
                </a:lnTo>
                <a:lnTo>
                  <a:pt x="154" y="779"/>
                </a:lnTo>
                <a:lnTo>
                  <a:pt x="139" y="800"/>
                </a:lnTo>
                <a:lnTo>
                  <a:pt x="136" y="803"/>
                </a:lnTo>
                <a:lnTo>
                  <a:pt x="134" y="808"/>
                </a:lnTo>
                <a:lnTo>
                  <a:pt x="134" y="808"/>
                </a:lnTo>
                <a:lnTo>
                  <a:pt x="104" y="853"/>
                </a:lnTo>
                <a:lnTo>
                  <a:pt x="88" y="876"/>
                </a:lnTo>
                <a:lnTo>
                  <a:pt x="75" y="900"/>
                </a:lnTo>
                <a:lnTo>
                  <a:pt x="75" y="900"/>
                </a:lnTo>
                <a:close/>
                <a:moveTo>
                  <a:pt x="40" y="824"/>
                </a:moveTo>
                <a:lnTo>
                  <a:pt x="40" y="824"/>
                </a:lnTo>
                <a:lnTo>
                  <a:pt x="32" y="821"/>
                </a:lnTo>
                <a:lnTo>
                  <a:pt x="29" y="820"/>
                </a:lnTo>
                <a:lnTo>
                  <a:pt x="28" y="821"/>
                </a:lnTo>
                <a:lnTo>
                  <a:pt x="28" y="823"/>
                </a:lnTo>
                <a:lnTo>
                  <a:pt x="28" y="827"/>
                </a:lnTo>
                <a:lnTo>
                  <a:pt x="28" y="827"/>
                </a:lnTo>
                <a:lnTo>
                  <a:pt x="29" y="832"/>
                </a:lnTo>
                <a:lnTo>
                  <a:pt x="30" y="841"/>
                </a:lnTo>
                <a:lnTo>
                  <a:pt x="30" y="855"/>
                </a:lnTo>
                <a:lnTo>
                  <a:pt x="30" y="855"/>
                </a:lnTo>
                <a:lnTo>
                  <a:pt x="57" y="814"/>
                </a:lnTo>
                <a:lnTo>
                  <a:pt x="85" y="773"/>
                </a:lnTo>
                <a:lnTo>
                  <a:pt x="112" y="733"/>
                </a:lnTo>
                <a:lnTo>
                  <a:pt x="139" y="693"/>
                </a:lnTo>
                <a:lnTo>
                  <a:pt x="139" y="693"/>
                </a:lnTo>
                <a:lnTo>
                  <a:pt x="112" y="723"/>
                </a:lnTo>
                <a:lnTo>
                  <a:pt x="85" y="754"/>
                </a:lnTo>
                <a:lnTo>
                  <a:pt x="73" y="771"/>
                </a:lnTo>
                <a:lnTo>
                  <a:pt x="61" y="787"/>
                </a:lnTo>
                <a:lnTo>
                  <a:pt x="50" y="804"/>
                </a:lnTo>
                <a:lnTo>
                  <a:pt x="40" y="824"/>
                </a:lnTo>
                <a:lnTo>
                  <a:pt x="40" y="824"/>
                </a:lnTo>
                <a:close/>
                <a:moveTo>
                  <a:pt x="2481" y="1001"/>
                </a:moveTo>
                <a:lnTo>
                  <a:pt x="2481" y="1001"/>
                </a:lnTo>
                <a:lnTo>
                  <a:pt x="2532" y="955"/>
                </a:lnTo>
                <a:lnTo>
                  <a:pt x="2560" y="931"/>
                </a:lnTo>
                <a:lnTo>
                  <a:pt x="2587" y="908"/>
                </a:lnTo>
                <a:lnTo>
                  <a:pt x="2587" y="908"/>
                </a:lnTo>
                <a:lnTo>
                  <a:pt x="2580" y="910"/>
                </a:lnTo>
                <a:lnTo>
                  <a:pt x="2574" y="910"/>
                </a:lnTo>
                <a:lnTo>
                  <a:pt x="2560" y="908"/>
                </a:lnTo>
                <a:lnTo>
                  <a:pt x="2550" y="908"/>
                </a:lnTo>
                <a:lnTo>
                  <a:pt x="2546" y="910"/>
                </a:lnTo>
                <a:lnTo>
                  <a:pt x="2543" y="911"/>
                </a:lnTo>
                <a:lnTo>
                  <a:pt x="2481" y="1001"/>
                </a:lnTo>
                <a:close/>
                <a:moveTo>
                  <a:pt x="333" y="936"/>
                </a:moveTo>
                <a:lnTo>
                  <a:pt x="333" y="929"/>
                </a:lnTo>
                <a:lnTo>
                  <a:pt x="333" y="929"/>
                </a:lnTo>
                <a:lnTo>
                  <a:pt x="344" y="920"/>
                </a:lnTo>
                <a:lnTo>
                  <a:pt x="354" y="907"/>
                </a:lnTo>
                <a:lnTo>
                  <a:pt x="363" y="893"/>
                </a:lnTo>
                <a:lnTo>
                  <a:pt x="371" y="877"/>
                </a:lnTo>
                <a:lnTo>
                  <a:pt x="371" y="877"/>
                </a:lnTo>
                <a:lnTo>
                  <a:pt x="371" y="872"/>
                </a:lnTo>
                <a:lnTo>
                  <a:pt x="369" y="870"/>
                </a:lnTo>
                <a:lnTo>
                  <a:pt x="365" y="869"/>
                </a:lnTo>
                <a:lnTo>
                  <a:pt x="362" y="870"/>
                </a:lnTo>
                <a:lnTo>
                  <a:pt x="362" y="870"/>
                </a:lnTo>
                <a:lnTo>
                  <a:pt x="335" y="889"/>
                </a:lnTo>
                <a:lnTo>
                  <a:pt x="323" y="900"/>
                </a:lnTo>
                <a:lnTo>
                  <a:pt x="312" y="910"/>
                </a:lnTo>
                <a:lnTo>
                  <a:pt x="300" y="922"/>
                </a:lnTo>
                <a:lnTo>
                  <a:pt x="289" y="935"/>
                </a:lnTo>
                <a:lnTo>
                  <a:pt x="279" y="948"/>
                </a:lnTo>
                <a:lnTo>
                  <a:pt x="271" y="962"/>
                </a:lnTo>
                <a:lnTo>
                  <a:pt x="351" y="889"/>
                </a:lnTo>
                <a:lnTo>
                  <a:pt x="351" y="889"/>
                </a:lnTo>
                <a:lnTo>
                  <a:pt x="348" y="896"/>
                </a:lnTo>
                <a:lnTo>
                  <a:pt x="344" y="903"/>
                </a:lnTo>
                <a:lnTo>
                  <a:pt x="335" y="915"/>
                </a:lnTo>
                <a:lnTo>
                  <a:pt x="327" y="927"/>
                </a:lnTo>
                <a:lnTo>
                  <a:pt x="323" y="934"/>
                </a:lnTo>
                <a:lnTo>
                  <a:pt x="320" y="941"/>
                </a:lnTo>
                <a:lnTo>
                  <a:pt x="333" y="936"/>
                </a:lnTo>
                <a:close/>
                <a:moveTo>
                  <a:pt x="1122" y="1014"/>
                </a:moveTo>
                <a:lnTo>
                  <a:pt x="1122" y="1014"/>
                </a:lnTo>
                <a:lnTo>
                  <a:pt x="1136" y="1002"/>
                </a:lnTo>
                <a:lnTo>
                  <a:pt x="1152" y="990"/>
                </a:lnTo>
                <a:lnTo>
                  <a:pt x="1180" y="962"/>
                </a:lnTo>
                <a:lnTo>
                  <a:pt x="1208" y="934"/>
                </a:lnTo>
                <a:lnTo>
                  <a:pt x="1222" y="921"/>
                </a:lnTo>
                <a:lnTo>
                  <a:pt x="1238" y="908"/>
                </a:lnTo>
                <a:lnTo>
                  <a:pt x="1233" y="908"/>
                </a:lnTo>
                <a:lnTo>
                  <a:pt x="1256" y="894"/>
                </a:lnTo>
                <a:lnTo>
                  <a:pt x="1256" y="894"/>
                </a:lnTo>
                <a:lnTo>
                  <a:pt x="1260" y="889"/>
                </a:lnTo>
                <a:lnTo>
                  <a:pt x="1263" y="887"/>
                </a:lnTo>
                <a:lnTo>
                  <a:pt x="1266" y="887"/>
                </a:lnTo>
                <a:lnTo>
                  <a:pt x="1266" y="887"/>
                </a:lnTo>
                <a:lnTo>
                  <a:pt x="1266" y="884"/>
                </a:lnTo>
                <a:lnTo>
                  <a:pt x="1267" y="883"/>
                </a:lnTo>
                <a:lnTo>
                  <a:pt x="1270" y="880"/>
                </a:lnTo>
                <a:lnTo>
                  <a:pt x="1270" y="880"/>
                </a:lnTo>
                <a:lnTo>
                  <a:pt x="1259" y="886"/>
                </a:lnTo>
                <a:lnTo>
                  <a:pt x="1247" y="891"/>
                </a:lnTo>
                <a:lnTo>
                  <a:pt x="1225" y="907"/>
                </a:lnTo>
                <a:lnTo>
                  <a:pt x="1204" y="925"/>
                </a:lnTo>
                <a:lnTo>
                  <a:pt x="1186" y="942"/>
                </a:lnTo>
                <a:lnTo>
                  <a:pt x="1120" y="1007"/>
                </a:lnTo>
                <a:lnTo>
                  <a:pt x="1117" y="1009"/>
                </a:lnTo>
                <a:lnTo>
                  <a:pt x="1114" y="1015"/>
                </a:lnTo>
                <a:lnTo>
                  <a:pt x="1114" y="1015"/>
                </a:lnTo>
                <a:lnTo>
                  <a:pt x="1118" y="1015"/>
                </a:lnTo>
                <a:lnTo>
                  <a:pt x="1122" y="1014"/>
                </a:lnTo>
                <a:lnTo>
                  <a:pt x="1122" y="1014"/>
                </a:lnTo>
                <a:close/>
                <a:moveTo>
                  <a:pt x="200" y="776"/>
                </a:moveTo>
                <a:lnTo>
                  <a:pt x="200" y="776"/>
                </a:lnTo>
                <a:lnTo>
                  <a:pt x="200" y="783"/>
                </a:lnTo>
                <a:lnTo>
                  <a:pt x="203" y="789"/>
                </a:lnTo>
                <a:lnTo>
                  <a:pt x="208" y="793"/>
                </a:lnTo>
                <a:lnTo>
                  <a:pt x="212" y="797"/>
                </a:lnTo>
                <a:lnTo>
                  <a:pt x="223" y="803"/>
                </a:lnTo>
                <a:lnTo>
                  <a:pt x="234" y="807"/>
                </a:lnTo>
                <a:lnTo>
                  <a:pt x="234" y="807"/>
                </a:lnTo>
                <a:lnTo>
                  <a:pt x="224" y="794"/>
                </a:lnTo>
                <a:lnTo>
                  <a:pt x="216" y="780"/>
                </a:lnTo>
                <a:lnTo>
                  <a:pt x="209" y="765"/>
                </a:lnTo>
                <a:lnTo>
                  <a:pt x="202" y="748"/>
                </a:lnTo>
                <a:lnTo>
                  <a:pt x="189" y="716"/>
                </a:lnTo>
                <a:lnTo>
                  <a:pt x="178" y="681"/>
                </a:lnTo>
                <a:lnTo>
                  <a:pt x="178" y="681"/>
                </a:lnTo>
                <a:lnTo>
                  <a:pt x="178" y="706"/>
                </a:lnTo>
                <a:lnTo>
                  <a:pt x="181" y="730"/>
                </a:lnTo>
                <a:lnTo>
                  <a:pt x="184" y="752"/>
                </a:lnTo>
                <a:lnTo>
                  <a:pt x="191" y="772"/>
                </a:lnTo>
                <a:lnTo>
                  <a:pt x="191" y="772"/>
                </a:lnTo>
                <a:lnTo>
                  <a:pt x="192" y="775"/>
                </a:lnTo>
                <a:lnTo>
                  <a:pt x="196" y="775"/>
                </a:lnTo>
                <a:lnTo>
                  <a:pt x="199" y="775"/>
                </a:lnTo>
                <a:lnTo>
                  <a:pt x="200" y="776"/>
                </a:lnTo>
                <a:lnTo>
                  <a:pt x="200" y="776"/>
                </a:lnTo>
                <a:close/>
                <a:moveTo>
                  <a:pt x="907" y="887"/>
                </a:moveTo>
                <a:lnTo>
                  <a:pt x="861" y="960"/>
                </a:lnTo>
                <a:lnTo>
                  <a:pt x="861" y="960"/>
                </a:lnTo>
                <a:lnTo>
                  <a:pt x="883" y="939"/>
                </a:lnTo>
                <a:lnTo>
                  <a:pt x="907" y="920"/>
                </a:lnTo>
                <a:lnTo>
                  <a:pt x="931" y="900"/>
                </a:lnTo>
                <a:lnTo>
                  <a:pt x="958" y="882"/>
                </a:lnTo>
                <a:lnTo>
                  <a:pt x="958" y="882"/>
                </a:lnTo>
                <a:lnTo>
                  <a:pt x="935" y="884"/>
                </a:lnTo>
                <a:lnTo>
                  <a:pt x="926" y="884"/>
                </a:lnTo>
                <a:lnTo>
                  <a:pt x="916" y="884"/>
                </a:lnTo>
                <a:lnTo>
                  <a:pt x="916" y="884"/>
                </a:lnTo>
                <a:lnTo>
                  <a:pt x="907" y="887"/>
                </a:lnTo>
                <a:lnTo>
                  <a:pt x="907" y="887"/>
                </a:lnTo>
                <a:close/>
                <a:moveTo>
                  <a:pt x="2720" y="903"/>
                </a:moveTo>
                <a:lnTo>
                  <a:pt x="2720" y="903"/>
                </a:lnTo>
                <a:lnTo>
                  <a:pt x="2709" y="901"/>
                </a:lnTo>
                <a:lnTo>
                  <a:pt x="2699" y="901"/>
                </a:lnTo>
                <a:lnTo>
                  <a:pt x="2675" y="903"/>
                </a:lnTo>
                <a:lnTo>
                  <a:pt x="2675" y="903"/>
                </a:lnTo>
                <a:lnTo>
                  <a:pt x="2664" y="922"/>
                </a:lnTo>
                <a:lnTo>
                  <a:pt x="2653" y="942"/>
                </a:lnTo>
                <a:lnTo>
                  <a:pt x="2627" y="980"/>
                </a:lnTo>
                <a:lnTo>
                  <a:pt x="2627" y="980"/>
                </a:lnTo>
                <a:lnTo>
                  <a:pt x="2671" y="941"/>
                </a:lnTo>
                <a:lnTo>
                  <a:pt x="2695" y="921"/>
                </a:lnTo>
                <a:lnTo>
                  <a:pt x="2720" y="903"/>
                </a:lnTo>
                <a:lnTo>
                  <a:pt x="2720" y="903"/>
                </a:lnTo>
                <a:close/>
                <a:moveTo>
                  <a:pt x="2737" y="51"/>
                </a:moveTo>
                <a:lnTo>
                  <a:pt x="2744" y="47"/>
                </a:lnTo>
                <a:lnTo>
                  <a:pt x="2744" y="47"/>
                </a:lnTo>
                <a:lnTo>
                  <a:pt x="2712" y="44"/>
                </a:lnTo>
                <a:lnTo>
                  <a:pt x="2675" y="41"/>
                </a:lnTo>
                <a:lnTo>
                  <a:pt x="2591" y="36"/>
                </a:lnTo>
                <a:lnTo>
                  <a:pt x="2516" y="34"/>
                </a:lnTo>
                <a:lnTo>
                  <a:pt x="2491" y="34"/>
                </a:lnTo>
                <a:lnTo>
                  <a:pt x="2477" y="36"/>
                </a:lnTo>
                <a:lnTo>
                  <a:pt x="2737" y="51"/>
                </a:lnTo>
                <a:close/>
                <a:moveTo>
                  <a:pt x="725" y="898"/>
                </a:moveTo>
                <a:lnTo>
                  <a:pt x="725" y="898"/>
                </a:lnTo>
                <a:lnTo>
                  <a:pt x="711" y="898"/>
                </a:lnTo>
                <a:lnTo>
                  <a:pt x="705" y="898"/>
                </a:lnTo>
                <a:lnTo>
                  <a:pt x="698" y="900"/>
                </a:lnTo>
                <a:lnTo>
                  <a:pt x="698" y="900"/>
                </a:lnTo>
                <a:lnTo>
                  <a:pt x="697" y="904"/>
                </a:lnTo>
                <a:lnTo>
                  <a:pt x="697" y="905"/>
                </a:lnTo>
                <a:lnTo>
                  <a:pt x="695" y="905"/>
                </a:lnTo>
                <a:lnTo>
                  <a:pt x="694" y="903"/>
                </a:lnTo>
                <a:lnTo>
                  <a:pt x="694" y="900"/>
                </a:lnTo>
                <a:lnTo>
                  <a:pt x="694" y="900"/>
                </a:lnTo>
                <a:lnTo>
                  <a:pt x="684" y="907"/>
                </a:lnTo>
                <a:lnTo>
                  <a:pt x="678" y="914"/>
                </a:lnTo>
                <a:lnTo>
                  <a:pt x="666" y="932"/>
                </a:lnTo>
                <a:lnTo>
                  <a:pt x="666" y="932"/>
                </a:lnTo>
                <a:lnTo>
                  <a:pt x="660" y="938"/>
                </a:lnTo>
                <a:lnTo>
                  <a:pt x="654" y="942"/>
                </a:lnTo>
                <a:lnTo>
                  <a:pt x="649" y="942"/>
                </a:lnTo>
                <a:lnTo>
                  <a:pt x="647" y="941"/>
                </a:lnTo>
                <a:lnTo>
                  <a:pt x="645" y="939"/>
                </a:lnTo>
                <a:lnTo>
                  <a:pt x="645" y="939"/>
                </a:lnTo>
                <a:lnTo>
                  <a:pt x="646" y="945"/>
                </a:lnTo>
                <a:lnTo>
                  <a:pt x="646" y="948"/>
                </a:lnTo>
                <a:lnTo>
                  <a:pt x="646" y="950"/>
                </a:lnTo>
                <a:lnTo>
                  <a:pt x="646" y="950"/>
                </a:lnTo>
                <a:lnTo>
                  <a:pt x="642" y="957"/>
                </a:lnTo>
                <a:lnTo>
                  <a:pt x="638" y="964"/>
                </a:lnTo>
                <a:lnTo>
                  <a:pt x="628" y="977"/>
                </a:lnTo>
                <a:lnTo>
                  <a:pt x="616" y="991"/>
                </a:lnTo>
                <a:lnTo>
                  <a:pt x="608" y="1004"/>
                </a:lnTo>
                <a:lnTo>
                  <a:pt x="608" y="1004"/>
                </a:lnTo>
                <a:lnTo>
                  <a:pt x="635" y="976"/>
                </a:lnTo>
                <a:lnTo>
                  <a:pt x="663" y="949"/>
                </a:lnTo>
                <a:lnTo>
                  <a:pt x="694" y="922"/>
                </a:lnTo>
                <a:lnTo>
                  <a:pt x="725" y="898"/>
                </a:lnTo>
                <a:lnTo>
                  <a:pt x="725" y="898"/>
                </a:lnTo>
                <a:close/>
                <a:moveTo>
                  <a:pt x="2397" y="1012"/>
                </a:moveTo>
                <a:lnTo>
                  <a:pt x="2397" y="1012"/>
                </a:lnTo>
                <a:lnTo>
                  <a:pt x="2449" y="962"/>
                </a:lnTo>
                <a:lnTo>
                  <a:pt x="2476" y="936"/>
                </a:lnTo>
                <a:lnTo>
                  <a:pt x="2502" y="912"/>
                </a:lnTo>
                <a:lnTo>
                  <a:pt x="2502" y="912"/>
                </a:lnTo>
                <a:lnTo>
                  <a:pt x="2494" y="910"/>
                </a:lnTo>
                <a:lnTo>
                  <a:pt x="2485" y="908"/>
                </a:lnTo>
                <a:lnTo>
                  <a:pt x="2477" y="908"/>
                </a:lnTo>
                <a:lnTo>
                  <a:pt x="2474" y="908"/>
                </a:lnTo>
                <a:lnTo>
                  <a:pt x="2471" y="911"/>
                </a:lnTo>
                <a:lnTo>
                  <a:pt x="2397" y="1012"/>
                </a:lnTo>
                <a:close/>
                <a:moveTo>
                  <a:pt x="2128" y="981"/>
                </a:moveTo>
                <a:lnTo>
                  <a:pt x="2128" y="981"/>
                </a:lnTo>
                <a:lnTo>
                  <a:pt x="2133" y="983"/>
                </a:lnTo>
                <a:lnTo>
                  <a:pt x="2133" y="983"/>
                </a:lnTo>
                <a:lnTo>
                  <a:pt x="2173" y="948"/>
                </a:lnTo>
                <a:lnTo>
                  <a:pt x="2195" y="929"/>
                </a:lnTo>
                <a:lnTo>
                  <a:pt x="2218" y="914"/>
                </a:lnTo>
                <a:lnTo>
                  <a:pt x="2179" y="911"/>
                </a:lnTo>
                <a:lnTo>
                  <a:pt x="2140" y="969"/>
                </a:lnTo>
                <a:lnTo>
                  <a:pt x="2137" y="972"/>
                </a:lnTo>
                <a:lnTo>
                  <a:pt x="2140" y="969"/>
                </a:lnTo>
                <a:lnTo>
                  <a:pt x="2140" y="969"/>
                </a:lnTo>
                <a:lnTo>
                  <a:pt x="2141" y="963"/>
                </a:lnTo>
                <a:lnTo>
                  <a:pt x="2144" y="959"/>
                </a:lnTo>
                <a:lnTo>
                  <a:pt x="2147" y="955"/>
                </a:lnTo>
                <a:lnTo>
                  <a:pt x="2148" y="949"/>
                </a:lnTo>
                <a:lnTo>
                  <a:pt x="2148" y="949"/>
                </a:lnTo>
                <a:lnTo>
                  <a:pt x="2141" y="955"/>
                </a:lnTo>
                <a:lnTo>
                  <a:pt x="2137" y="963"/>
                </a:lnTo>
                <a:lnTo>
                  <a:pt x="2128" y="979"/>
                </a:lnTo>
                <a:lnTo>
                  <a:pt x="2128" y="979"/>
                </a:lnTo>
                <a:lnTo>
                  <a:pt x="2131" y="979"/>
                </a:lnTo>
                <a:lnTo>
                  <a:pt x="2131" y="980"/>
                </a:lnTo>
                <a:lnTo>
                  <a:pt x="2131" y="981"/>
                </a:lnTo>
                <a:lnTo>
                  <a:pt x="2128" y="981"/>
                </a:lnTo>
                <a:lnTo>
                  <a:pt x="2128" y="981"/>
                </a:lnTo>
                <a:close/>
                <a:moveTo>
                  <a:pt x="2352" y="912"/>
                </a:moveTo>
                <a:lnTo>
                  <a:pt x="2313" y="911"/>
                </a:lnTo>
                <a:lnTo>
                  <a:pt x="2313" y="911"/>
                </a:lnTo>
                <a:lnTo>
                  <a:pt x="2306" y="931"/>
                </a:lnTo>
                <a:lnTo>
                  <a:pt x="2294" y="949"/>
                </a:lnTo>
                <a:lnTo>
                  <a:pt x="2284" y="967"/>
                </a:lnTo>
                <a:lnTo>
                  <a:pt x="2275" y="984"/>
                </a:lnTo>
                <a:lnTo>
                  <a:pt x="2352" y="912"/>
                </a:lnTo>
                <a:close/>
                <a:moveTo>
                  <a:pt x="2279" y="914"/>
                </a:moveTo>
                <a:lnTo>
                  <a:pt x="2279" y="914"/>
                </a:lnTo>
                <a:lnTo>
                  <a:pt x="2269" y="911"/>
                </a:lnTo>
                <a:lnTo>
                  <a:pt x="2258" y="911"/>
                </a:lnTo>
                <a:lnTo>
                  <a:pt x="2249" y="912"/>
                </a:lnTo>
                <a:lnTo>
                  <a:pt x="2247" y="914"/>
                </a:lnTo>
                <a:lnTo>
                  <a:pt x="2244" y="915"/>
                </a:lnTo>
                <a:lnTo>
                  <a:pt x="2244" y="915"/>
                </a:lnTo>
                <a:lnTo>
                  <a:pt x="2237" y="928"/>
                </a:lnTo>
                <a:lnTo>
                  <a:pt x="2228" y="941"/>
                </a:lnTo>
                <a:lnTo>
                  <a:pt x="2218" y="952"/>
                </a:lnTo>
                <a:lnTo>
                  <a:pt x="2209" y="962"/>
                </a:lnTo>
                <a:lnTo>
                  <a:pt x="2195" y="987"/>
                </a:lnTo>
                <a:lnTo>
                  <a:pt x="2279" y="914"/>
                </a:lnTo>
                <a:close/>
                <a:moveTo>
                  <a:pt x="2051" y="993"/>
                </a:moveTo>
                <a:lnTo>
                  <a:pt x="2141" y="912"/>
                </a:lnTo>
                <a:lnTo>
                  <a:pt x="2110" y="911"/>
                </a:lnTo>
                <a:lnTo>
                  <a:pt x="2110" y="911"/>
                </a:lnTo>
                <a:lnTo>
                  <a:pt x="2096" y="932"/>
                </a:lnTo>
                <a:lnTo>
                  <a:pt x="2081" y="952"/>
                </a:lnTo>
                <a:lnTo>
                  <a:pt x="2065" y="972"/>
                </a:lnTo>
                <a:lnTo>
                  <a:pt x="2051" y="993"/>
                </a:lnTo>
                <a:lnTo>
                  <a:pt x="2051" y="993"/>
                </a:lnTo>
                <a:close/>
                <a:moveTo>
                  <a:pt x="1571" y="891"/>
                </a:moveTo>
                <a:lnTo>
                  <a:pt x="1571" y="891"/>
                </a:lnTo>
                <a:lnTo>
                  <a:pt x="1568" y="901"/>
                </a:lnTo>
                <a:lnTo>
                  <a:pt x="1564" y="910"/>
                </a:lnTo>
                <a:lnTo>
                  <a:pt x="1559" y="918"/>
                </a:lnTo>
                <a:lnTo>
                  <a:pt x="1554" y="927"/>
                </a:lnTo>
                <a:lnTo>
                  <a:pt x="1548" y="934"/>
                </a:lnTo>
                <a:lnTo>
                  <a:pt x="1542" y="939"/>
                </a:lnTo>
                <a:lnTo>
                  <a:pt x="1535" y="945"/>
                </a:lnTo>
                <a:lnTo>
                  <a:pt x="1528" y="948"/>
                </a:lnTo>
                <a:lnTo>
                  <a:pt x="1528" y="948"/>
                </a:lnTo>
                <a:lnTo>
                  <a:pt x="1527" y="949"/>
                </a:lnTo>
                <a:lnTo>
                  <a:pt x="1527" y="948"/>
                </a:lnTo>
                <a:lnTo>
                  <a:pt x="1530" y="946"/>
                </a:lnTo>
                <a:lnTo>
                  <a:pt x="1533" y="945"/>
                </a:lnTo>
                <a:lnTo>
                  <a:pt x="1534" y="945"/>
                </a:lnTo>
                <a:lnTo>
                  <a:pt x="1535" y="946"/>
                </a:lnTo>
                <a:lnTo>
                  <a:pt x="1537" y="949"/>
                </a:lnTo>
                <a:lnTo>
                  <a:pt x="1537" y="949"/>
                </a:lnTo>
                <a:lnTo>
                  <a:pt x="1554" y="935"/>
                </a:lnTo>
                <a:lnTo>
                  <a:pt x="1573" y="918"/>
                </a:lnTo>
                <a:lnTo>
                  <a:pt x="1596" y="901"/>
                </a:lnTo>
                <a:lnTo>
                  <a:pt x="1607" y="893"/>
                </a:lnTo>
                <a:lnTo>
                  <a:pt x="1618" y="887"/>
                </a:lnTo>
                <a:lnTo>
                  <a:pt x="1568" y="890"/>
                </a:lnTo>
                <a:lnTo>
                  <a:pt x="1571" y="891"/>
                </a:lnTo>
                <a:close/>
                <a:moveTo>
                  <a:pt x="98" y="438"/>
                </a:moveTo>
                <a:lnTo>
                  <a:pt x="98" y="438"/>
                </a:lnTo>
                <a:lnTo>
                  <a:pt x="125" y="408"/>
                </a:lnTo>
                <a:lnTo>
                  <a:pt x="139" y="393"/>
                </a:lnTo>
                <a:lnTo>
                  <a:pt x="154" y="378"/>
                </a:lnTo>
                <a:lnTo>
                  <a:pt x="154" y="378"/>
                </a:lnTo>
                <a:lnTo>
                  <a:pt x="156" y="376"/>
                </a:lnTo>
                <a:lnTo>
                  <a:pt x="157" y="371"/>
                </a:lnTo>
                <a:lnTo>
                  <a:pt x="157" y="362"/>
                </a:lnTo>
                <a:lnTo>
                  <a:pt x="153" y="338"/>
                </a:lnTo>
                <a:lnTo>
                  <a:pt x="153" y="338"/>
                </a:lnTo>
                <a:lnTo>
                  <a:pt x="150" y="346"/>
                </a:lnTo>
                <a:lnTo>
                  <a:pt x="146" y="353"/>
                </a:lnTo>
                <a:lnTo>
                  <a:pt x="139" y="366"/>
                </a:lnTo>
                <a:lnTo>
                  <a:pt x="139" y="366"/>
                </a:lnTo>
                <a:lnTo>
                  <a:pt x="136" y="367"/>
                </a:lnTo>
                <a:lnTo>
                  <a:pt x="98" y="438"/>
                </a:lnTo>
                <a:close/>
                <a:moveTo>
                  <a:pt x="146" y="876"/>
                </a:moveTo>
                <a:lnTo>
                  <a:pt x="146" y="876"/>
                </a:lnTo>
                <a:lnTo>
                  <a:pt x="163" y="860"/>
                </a:lnTo>
                <a:lnTo>
                  <a:pt x="179" y="845"/>
                </a:lnTo>
                <a:lnTo>
                  <a:pt x="213" y="817"/>
                </a:lnTo>
                <a:lnTo>
                  <a:pt x="213" y="817"/>
                </a:lnTo>
                <a:lnTo>
                  <a:pt x="209" y="813"/>
                </a:lnTo>
                <a:lnTo>
                  <a:pt x="203" y="810"/>
                </a:lnTo>
                <a:lnTo>
                  <a:pt x="199" y="807"/>
                </a:lnTo>
                <a:lnTo>
                  <a:pt x="195" y="804"/>
                </a:lnTo>
                <a:lnTo>
                  <a:pt x="195" y="804"/>
                </a:lnTo>
                <a:lnTo>
                  <a:pt x="179" y="820"/>
                </a:lnTo>
                <a:lnTo>
                  <a:pt x="168" y="837"/>
                </a:lnTo>
                <a:lnTo>
                  <a:pt x="157" y="855"/>
                </a:lnTo>
                <a:lnTo>
                  <a:pt x="146" y="876"/>
                </a:lnTo>
                <a:lnTo>
                  <a:pt x="146" y="876"/>
                </a:lnTo>
                <a:close/>
                <a:moveTo>
                  <a:pt x="874" y="889"/>
                </a:moveTo>
                <a:lnTo>
                  <a:pt x="874" y="889"/>
                </a:lnTo>
                <a:lnTo>
                  <a:pt x="864" y="890"/>
                </a:lnTo>
                <a:lnTo>
                  <a:pt x="855" y="891"/>
                </a:lnTo>
                <a:lnTo>
                  <a:pt x="845" y="894"/>
                </a:lnTo>
                <a:lnTo>
                  <a:pt x="837" y="897"/>
                </a:lnTo>
                <a:lnTo>
                  <a:pt x="837" y="897"/>
                </a:lnTo>
                <a:lnTo>
                  <a:pt x="833" y="901"/>
                </a:lnTo>
                <a:lnTo>
                  <a:pt x="829" y="905"/>
                </a:lnTo>
                <a:lnTo>
                  <a:pt x="820" y="917"/>
                </a:lnTo>
                <a:lnTo>
                  <a:pt x="812" y="928"/>
                </a:lnTo>
                <a:lnTo>
                  <a:pt x="808" y="932"/>
                </a:lnTo>
                <a:lnTo>
                  <a:pt x="803" y="936"/>
                </a:lnTo>
                <a:lnTo>
                  <a:pt x="808" y="936"/>
                </a:lnTo>
                <a:lnTo>
                  <a:pt x="808" y="936"/>
                </a:lnTo>
                <a:lnTo>
                  <a:pt x="798" y="950"/>
                </a:lnTo>
                <a:lnTo>
                  <a:pt x="793" y="957"/>
                </a:lnTo>
                <a:lnTo>
                  <a:pt x="789" y="964"/>
                </a:lnTo>
                <a:lnTo>
                  <a:pt x="789" y="964"/>
                </a:lnTo>
                <a:lnTo>
                  <a:pt x="830" y="925"/>
                </a:lnTo>
                <a:lnTo>
                  <a:pt x="851" y="905"/>
                </a:lnTo>
                <a:lnTo>
                  <a:pt x="862" y="897"/>
                </a:lnTo>
                <a:lnTo>
                  <a:pt x="874" y="889"/>
                </a:lnTo>
                <a:lnTo>
                  <a:pt x="874" y="889"/>
                </a:lnTo>
                <a:close/>
                <a:moveTo>
                  <a:pt x="1683" y="943"/>
                </a:moveTo>
                <a:lnTo>
                  <a:pt x="1749" y="891"/>
                </a:lnTo>
                <a:lnTo>
                  <a:pt x="1749" y="891"/>
                </a:lnTo>
                <a:lnTo>
                  <a:pt x="1741" y="891"/>
                </a:lnTo>
                <a:lnTo>
                  <a:pt x="1735" y="893"/>
                </a:lnTo>
                <a:lnTo>
                  <a:pt x="1729" y="894"/>
                </a:lnTo>
                <a:lnTo>
                  <a:pt x="1725" y="894"/>
                </a:lnTo>
                <a:lnTo>
                  <a:pt x="1725" y="894"/>
                </a:lnTo>
                <a:lnTo>
                  <a:pt x="1717" y="891"/>
                </a:lnTo>
                <a:lnTo>
                  <a:pt x="1708" y="890"/>
                </a:lnTo>
                <a:lnTo>
                  <a:pt x="1704" y="891"/>
                </a:lnTo>
                <a:lnTo>
                  <a:pt x="1701" y="893"/>
                </a:lnTo>
                <a:lnTo>
                  <a:pt x="1700" y="896"/>
                </a:lnTo>
                <a:lnTo>
                  <a:pt x="1700" y="900"/>
                </a:lnTo>
                <a:lnTo>
                  <a:pt x="1700" y="900"/>
                </a:lnTo>
                <a:lnTo>
                  <a:pt x="1700" y="907"/>
                </a:lnTo>
                <a:lnTo>
                  <a:pt x="1698" y="914"/>
                </a:lnTo>
                <a:lnTo>
                  <a:pt x="1694" y="920"/>
                </a:lnTo>
                <a:lnTo>
                  <a:pt x="1691" y="925"/>
                </a:lnTo>
                <a:lnTo>
                  <a:pt x="1684" y="935"/>
                </a:lnTo>
                <a:lnTo>
                  <a:pt x="1683" y="939"/>
                </a:lnTo>
                <a:lnTo>
                  <a:pt x="1683" y="943"/>
                </a:lnTo>
                <a:lnTo>
                  <a:pt x="1683" y="943"/>
                </a:lnTo>
                <a:close/>
                <a:moveTo>
                  <a:pt x="115" y="550"/>
                </a:moveTo>
                <a:lnTo>
                  <a:pt x="115" y="550"/>
                </a:lnTo>
                <a:lnTo>
                  <a:pt x="122" y="540"/>
                </a:lnTo>
                <a:lnTo>
                  <a:pt x="125" y="537"/>
                </a:lnTo>
                <a:lnTo>
                  <a:pt x="127" y="534"/>
                </a:lnTo>
                <a:lnTo>
                  <a:pt x="127" y="534"/>
                </a:lnTo>
                <a:lnTo>
                  <a:pt x="122" y="546"/>
                </a:lnTo>
                <a:lnTo>
                  <a:pt x="115" y="558"/>
                </a:lnTo>
                <a:lnTo>
                  <a:pt x="106" y="571"/>
                </a:lnTo>
                <a:lnTo>
                  <a:pt x="99" y="584"/>
                </a:lnTo>
                <a:lnTo>
                  <a:pt x="99" y="584"/>
                </a:lnTo>
                <a:lnTo>
                  <a:pt x="125" y="557"/>
                </a:lnTo>
                <a:lnTo>
                  <a:pt x="137" y="546"/>
                </a:lnTo>
                <a:lnTo>
                  <a:pt x="150" y="534"/>
                </a:lnTo>
                <a:lnTo>
                  <a:pt x="150" y="534"/>
                </a:lnTo>
                <a:lnTo>
                  <a:pt x="153" y="530"/>
                </a:lnTo>
                <a:lnTo>
                  <a:pt x="156" y="526"/>
                </a:lnTo>
                <a:lnTo>
                  <a:pt x="156" y="522"/>
                </a:lnTo>
                <a:lnTo>
                  <a:pt x="156" y="518"/>
                </a:lnTo>
                <a:lnTo>
                  <a:pt x="154" y="509"/>
                </a:lnTo>
                <a:lnTo>
                  <a:pt x="153" y="502"/>
                </a:lnTo>
                <a:lnTo>
                  <a:pt x="153" y="502"/>
                </a:lnTo>
                <a:lnTo>
                  <a:pt x="148" y="508"/>
                </a:lnTo>
                <a:lnTo>
                  <a:pt x="144" y="513"/>
                </a:lnTo>
                <a:lnTo>
                  <a:pt x="133" y="523"/>
                </a:lnTo>
                <a:lnTo>
                  <a:pt x="127" y="527"/>
                </a:lnTo>
                <a:lnTo>
                  <a:pt x="123" y="534"/>
                </a:lnTo>
                <a:lnTo>
                  <a:pt x="119" y="542"/>
                </a:lnTo>
                <a:lnTo>
                  <a:pt x="115" y="550"/>
                </a:lnTo>
                <a:lnTo>
                  <a:pt x="115" y="550"/>
                </a:lnTo>
                <a:close/>
                <a:moveTo>
                  <a:pt x="1607" y="946"/>
                </a:moveTo>
                <a:lnTo>
                  <a:pt x="1607" y="946"/>
                </a:lnTo>
                <a:lnTo>
                  <a:pt x="1645" y="917"/>
                </a:lnTo>
                <a:lnTo>
                  <a:pt x="1663" y="903"/>
                </a:lnTo>
                <a:lnTo>
                  <a:pt x="1683" y="891"/>
                </a:lnTo>
                <a:lnTo>
                  <a:pt x="1683" y="891"/>
                </a:lnTo>
                <a:lnTo>
                  <a:pt x="1673" y="889"/>
                </a:lnTo>
                <a:lnTo>
                  <a:pt x="1662" y="887"/>
                </a:lnTo>
                <a:lnTo>
                  <a:pt x="1651" y="887"/>
                </a:lnTo>
                <a:lnTo>
                  <a:pt x="1646" y="889"/>
                </a:lnTo>
                <a:lnTo>
                  <a:pt x="1644" y="891"/>
                </a:lnTo>
                <a:lnTo>
                  <a:pt x="1644" y="891"/>
                </a:lnTo>
                <a:lnTo>
                  <a:pt x="1634" y="903"/>
                </a:lnTo>
                <a:lnTo>
                  <a:pt x="1625" y="915"/>
                </a:lnTo>
                <a:lnTo>
                  <a:pt x="1617" y="931"/>
                </a:lnTo>
                <a:lnTo>
                  <a:pt x="1607" y="946"/>
                </a:lnTo>
                <a:lnTo>
                  <a:pt x="1607" y="946"/>
                </a:lnTo>
                <a:close/>
                <a:moveTo>
                  <a:pt x="2613" y="912"/>
                </a:moveTo>
                <a:lnTo>
                  <a:pt x="2613" y="912"/>
                </a:lnTo>
                <a:lnTo>
                  <a:pt x="2603" y="928"/>
                </a:lnTo>
                <a:lnTo>
                  <a:pt x="2591" y="943"/>
                </a:lnTo>
                <a:lnTo>
                  <a:pt x="2580" y="957"/>
                </a:lnTo>
                <a:lnTo>
                  <a:pt x="2570" y="973"/>
                </a:lnTo>
                <a:lnTo>
                  <a:pt x="2570" y="973"/>
                </a:lnTo>
                <a:lnTo>
                  <a:pt x="2606" y="939"/>
                </a:lnTo>
                <a:lnTo>
                  <a:pt x="2626" y="924"/>
                </a:lnTo>
                <a:lnTo>
                  <a:pt x="2647" y="908"/>
                </a:lnTo>
                <a:lnTo>
                  <a:pt x="2647" y="908"/>
                </a:lnTo>
                <a:lnTo>
                  <a:pt x="2637" y="908"/>
                </a:lnTo>
                <a:lnTo>
                  <a:pt x="2627" y="910"/>
                </a:lnTo>
                <a:lnTo>
                  <a:pt x="2627" y="910"/>
                </a:lnTo>
                <a:lnTo>
                  <a:pt x="2623" y="910"/>
                </a:lnTo>
                <a:lnTo>
                  <a:pt x="2620" y="910"/>
                </a:lnTo>
                <a:lnTo>
                  <a:pt x="2616" y="910"/>
                </a:lnTo>
                <a:lnTo>
                  <a:pt x="2613" y="912"/>
                </a:lnTo>
                <a:lnTo>
                  <a:pt x="2613" y="912"/>
                </a:lnTo>
                <a:close/>
                <a:moveTo>
                  <a:pt x="1510" y="894"/>
                </a:moveTo>
                <a:lnTo>
                  <a:pt x="1510" y="894"/>
                </a:lnTo>
                <a:lnTo>
                  <a:pt x="1505" y="904"/>
                </a:lnTo>
                <a:lnTo>
                  <a:pt x="1499" y="914"/>
                </a:lnTo>
                <a:lnTo>
                  <a:pt x="1490" y="924"/>
                </a:lnTo>
                <a:lnTo>
                  <a:pt x="1483" y="935"/>
                </a:lnTo>
                <a:lnTo>
                  <a:pt x="1483" y="935"/>
                </a:lnTo>
                <a:lnTo>
                  <a:pt x="1499" y="922"/>
                </a:lnTo>
                <a:lnTo>
                  <a:pt x="1516" y="910"/>
                </a:lnTo>
                <a:lnTo>
                  <a:pt x="1533" y="897"/>
                </a:lnTo>
                <a:lnTo>
                  <a:pt x="1548" y="887"/>
                </a:lnTo>
                <a:lnTo>
                  <a:pt x="1548" y="887"/>
                </a:lnTo>
                <a:lnTo>
                  <a:pt x="1526" y="887"/>
                </a:lnTo>
                <a:lnTo>
                  <a:pt x="1517" y="887"/>
                </a:lnTo>
                <a:lnTo>
                  <a:pt x="1510" y="889"/>
                </a:lnTo>
                <a:lnTo>
                  <a:pt x="1510" y="889"/>
                </a:lnTo>
                <a:lnTo>
                  <a:pt x="1510" y="894"/>
                </a:lnTo>
                <a:lnTo>
                  <a:pt x="1510" y="894"/>
                </a:lnTo>
                <a:close/>
                <a:moveTo>
                  <a:pt x="2731" y="1011"/>
                </a:moveTo>
                <a:lnTo>
                  <a:pt x="2731" y="1011"/>
                </a:lnTo>
                <a:lnTo>
                  <a:pt x="2751" y="993"/>
                </a:lnTo>
                <a:lnTo>
                  <a:pt x="2769" y="973"/>
                </a:lnTo>
                <a:lnTo>
                  <a:pt x="2788" y="950"/>
                </a:lnTo>
                <a:lnTo>
                  <a:pt x="2803" y="929"/>
                </a:lnTo>
                <a:lnTo>
                  <a:pt x="2803" y="929"/>
                </a:lnTo>
                <a:lnTo>
                  <a:pt x="2803" y="924"/>
                </a:lnTo>
                <a:lnTo>
                  <a:pt x="2771" y="960"/>
                </a:lnTo>
                <a:lnTo>
                  <a:pt x="2771" y="960"/>
                </a:lnTo>
                <a:lnTo>
                  <a:pt x="2759" y="973"/>
                </a:lnTo>
                <a:lnTo>
                  <a:pt x="2751" y="986"/>
                </a:lnTo>
                <a:lnTo>
                  <a:pt x="2731" y="1011"/>
                </a:lnTo>
                <a:lnTo>
                  <a:pt x="2731" y="1011"/>
                </a:lnTo>
                <a:close/>
                <a:moveTo>
                  <a:pt x="2751" y="896"/>
                </a:moveTo>
                <a:lnTo>
                  <a:pt x="2751" y="896"/>
                </a:lnTo>
                <a:lnTo>
                  <a:pt x="2738" y="918"/>
                </a:lnTo>
                <a:lnTo>
                  <a:pt x="2724" y="939"/>
                </a:lnTo>
                <a:lnTo>
                  <a:pt x="2783" y="891"/>
                </a:lnTo>
                <a:lnTo>
                  <a:pt x="2783" y="891"/>
                </a:lnTo>
                <a:lnTo>
                  <a:pt x="2776" y="891"/>
                </a:lnTo>
                <a:lnTo>
                  <a:pt x="2769" y="891"/>
                </a:lnTo>
                <a:lnTo>
                  <a:pt x="2754" y="894"/>
                </a:lnTo>
                <a:lnTo>
                  <a:pt x="2754" y="894"/>
                </a:lnTo>
                <a:lnTo>
                  <a:pt x="2751" y="896"/>
                </a:lnTo>
                <a:lnTo>
                  <a:pt x="2751" y="896"/>
                </a:lnTo>
                <a:close/>
                <a:moveTo>
                  <a:pt x="151" y="151"/>
                </a:moveTo>
                <a:lnTo>
                  <a:pt x="151" y="151"/>
                </a:lnTo>
                <a:lnTo>
                  <a:pt x="156" y="155"/>
                </a:lnTo>
                <a:lnTo>
                  <a:pt x="157" y="155"/>
                </a:lnTo>
                <a:lnTo>
                  <a:pt x="157" y="155"/>
                </a:lnTo>
                <a:lnTo>
                  <a:pt x="158" y="148"/>
                </a:lnTo>
                <a:lnTo>
                  <a:pt x="158" y="148"/>
                </a:lnTo>
                <a:lnTo>
                  <a:pt x="160" y="142"/>
                </a:lnTo>
                <a:lnTo>
                  <a:pt x="158" y="138"/>
                </a:lnTo>
                <a:lnTo>
                  <a:pt x="158" y="134"/>
                </a:lnTo>
                <a:lnTo>
                  <a:pt x="160" y="130"/>
                </a:lnTo>
                <a:lnTo>
                  <a:pt x="160" y="130"/>
                </a:lnTo>
                <a:lnTo>
                  <a:pt x="150" y="140"/>
                </a:lnTo>
                <a:lnTo>
                  <a:pt x="140" y="149"/>
                </a:lnTo>
                <a:lnTo>
                  <a:pt x="122" y="172"/>
                </a:lnTo>
                <a:lnTo>
                  <a:pt x="122" y="172"/>
                </a:lnTo>
                <a:lnTo>
                  <a:pt x="120" y="173"/>
                </a:lnTo>
                <a:lnTo>
                  <a:pt x="120" y="175"/>
                </a:lnTo>
                <a:lnTo>
                  <a:pt x="120" y="175"/>
                </a:lnTo>
                <a:lnTo>
                  <a:pt x="129" y="172"/>
                </a:lnTo>
                <a:lnTo>
                  <a:pt x="137" y="166"/>
                </a:lnTo>
                <a:lnTo>
                  <a:pt x="146" y="161"/>
                </a:lnTo>
                <a:lnTo>
                  <a:pt x="148" y="156"/>
                </a:lnTo>
                <a:lnTo>
                  <a:pt x="151" y="151"/>
                </a:lnTo>
                <a:lnTo>
                  <a:pt x="151" y="151"/>
                </a:lnTo>
                <a:close/>
                <a:moveTo>
                  <a:pt x="1625" y="1074"/>
                </a:moveTo>
                <a:lnTo>
                  <a:pt x="1625" y="1074"/>
                </a:lnTo>
                <a:lnTo>
                  <a:pt x="1631" y="1075"/>
                </a:lnTo>
                <a:lnTo>
                  <a:pt x="1637" y="1075"/>
                </a:lnTo>
                <a:lnTo>
                  <a:pt x="1642" y="1074"/>
                </a:lnTo>
                <a:lnTo>
                  <a:pt x="1645" y="1073"/>
                </a:lnTo>
                <a:lnTo>
                  <a:pt x="1646" y="1071"/>
                </a:lnTo>
                <a:lnTo>
                  <a:pt x="1646" y="1071"/>
                </a:lnTo>
                <a:lnTo>
                  <a:pt x="1659" y="1050"/>
                </a:lnTo>
                <a:lnTo>
                  <a:pt x="1665" y="1039"/>
                </a:lnTo>
                <a:lnTo>
                  <a:pt x="1668" y="1032"/>
                </a:lnTo>
                <a:lnTo>
                  <a:pt x="1668" y="1032"/>
                </a:lnTo>
                <a:lnTo>
                  <a:pt x="1656" y="1043"/>
                </a:lnTo>
                <a:lnTo>
                  <a:pt x="1645" y="1053"/>
                </a:lnTo>
                <a:lnTo>
                  <a:pt x="1635" y="1063"/>
                </a:lnTo>
                <a:lnTo>
                  <a:pt x="1625" y="1074"/>
                </a:lnTo>
                <a:lnTo>
                  <a:pt x="1625" y="1074"/>
                </a:lnTo>
                <a:close/>
                <a:moveTo>
                  <a:pt x="132" y="210"/>
                </a:moveTo>
                <a:lnTo>
                  <a:pt x="132" y="210"/>
                </a:lnTo>
                <a:lnTo>
                  <a:pt x="137" y="207"/>
                </a:lnTo>
                <a:lnTo>
                  <a:pt x="141" y="201"/>
                </a:lnTo>
                <a:lnTo>
                  <a:pt x="150" y="187"/>
                </a:lnTo>
                <a:lnTo>
                  <a:pt x="150" y="187"/>
                </a:lnTo>
                <a:lnTo>
                  <a:pt x="153" y="182"/>
                </a:lnTo>
                <a:lnTo>
                  <a:pt x="154" y="173"/>
                </a:lnTo>
                <a:lnTo>
                  <a:pt x="153" y="168"/>
                </a:lnTo>
                <a:lnTo>
                  <a:pt x="151" y="165"/>
                </a:lnTo>
                <a:lnTo>
                  <a:pt x="150" y="165"/>
                </a:lnTo>
                <a:lnTo>
                  <a:pt x="150" y="165"/>
                </a:lnTo>
                <a:lnTo>
                  <a:pt x="150" y="166"/>
                </a:lnTo>
                <a:lnTo>
                  <a:pt x="150" y="169"/>
                </a:lnTo>
                <a:lnTo>
                  <a:pt x="147" y="175"/>
                </a:lnTo>
                <a:lnTo>
                  <a:pt x="139" y="192"/>
                </a:lnTo>
                <a:lnTo>
                  <a:pt x="130" y="207"/>
                </a:lnTo>
                <a:lnTo>
                  <a:pt x="130" y="211"/>
                </a:lnTo>
                <a:lnTo>
                  <a:pt x="130" y="211"/>
                </a:lnTo>
                <a:lnTo>
                  <a:pt x="132" y="210"/>
                </a:lnTo>
                <a:lnTo>
                  <a:pt x="132" y="210"/>
                </a:lnTo>
                <a:close/>
                <a:moveTo>
                  <a:pt x="140" y="977"/>
                </a:moveTo>
                <a:lnTo>
                  <a:pt x="140" y="977"/>
                </a:lnTo>
                <a:lnTo>
                  <a:pt x="144" y="980"/>
                </a:lnTo>
                <a:lnTo>
                  <a:pt x="150" y="980"/>
                </a:lnTo>
                <a:lnTo>
                  <a:pt x="156" y="977"/>
                </a:lnTo>
                <a:lnTo>
                  <a:pt x="157" y="974"/>
                </a:lnTo>
                <a:lnTo>
                  <a:pt x="158" y="973"/>
                </a:lnTo>
                <a:lnTo>
                  <a:pt x="158" y="973"/>
                </a:lnTo>
                <a:lnTo>
                  <a:pt x="161" y="967"/>
                </a:lnTo>
                <a:lnTo>
                  <a:pt x="165" y="962"/>
                </a:lnTo>
                <a:lnTo>
                  <a:pt x="172" y="952"/>
                </a:lnTo>
                <a:lnTo>
                  <a:pt x="172" y="952"/>
                </a:lnTo>
                <a:lnTo>
                  <a:pt x="163" y="957"/>
                </a:lnTo>
                <a:lnTo>
                  <a:pt x="153" y="962"/>
                </a:lnTo>
                <a:lnTo>
                  <a:pt x="148" y="964"/>
                </a:lnTo>
                <a:lnTo>
                  <a:pt x="144" y="969"/>
                </a:lnTo>
                <a:lnTo>
                  <a:pt x="141" y="973"/>
                </a:lnTo>
                <a:lnTo>
                  <a:pt x="140" y="977"/>
                </a:lnTo>
                <a:lnTo>
                  <a:pt x="140" y="977"/>
                </a:lnTo>
                <a:close/>
                <a:moveTo>
                  <a:pt x="473" y="981"/>
                </a:moveTo>
                <a:lnTo>
                  <a:pt x="473" y="981"/>
                </a:lnTo>
                <a:lnTo>
                  <a:pt x="467" y="984"/>
                </a:lnTo>
                <a:lnTo>
                  <a:pt x="462" y="991"/>
                </a:lnTo>
                <a:lnTo>
                  <a:pt x="458" y="998"/>
                </a:lnTo>
                <a:lnTo>
                  <a:pt x="456" y="1002"/>
                </a:lnTo>
                <a:lnTo>
                  <a:pt x="458" y="1007"/>
                </a:lnTo>
                <a:lnTo>
                  <a:pt x="458" y="1007"/>
                </a:lnTo>
                <a:lnTo>
                  <a:pt x="462" y="1005"/>
                </a:lnTo>
                <a:lnTo>
                  <a:pt x="465" y="1002"/>
                </a:lnTo>
                <a:lnTo>
                  <a:pt x="466" y="1000"/>
                </a:lnTo>
                <a:lnTo>
                  <a:pt x="467" y="995"/>
                </a:lnTo>
                <a:lnTo>
                  <a:pt x="470" y="988"/>
                </a:lnTo>
                <a:lnTo>
                  <a:pt x="472" y="984"/>
                </a:lnTo>
                <a:lnTo>
                  <a:pt x="473" y="981"/>
                </a:lnTo>
                <a:lnTo>
                  <a:pt x="473" y="981"/>
                </a:lnTo>
                <a:close/>
                <a:moveTo>
                  <a:pt x="313" y="983"/>
                </a:moveTo>
                <a:lnTo>
                  <a:pt x="313" y="983"/>
                </a:lnTo>
                <a:lnTo>
                  <a:pt x="312" y="988"/>
                </a:lnTo>
                <a:lnTo>
                  <a:pt x="309" y="991"/>
                </a:lnTo>
                <a:lnTo>
                  <a:pt x="307" y="994"/>
                </a:lnTo>
                <a:lnTo>
                  <a:pt x="307" y="998"/>
                </a:lnTo>
                <a:lnTo>
                  <a:pt x="324" y="983"/>
                </a:lnTo>
                <a:lnTo>
                  <a:pt x="324" y="983"/>
                </a:lnTo>
                <a:lnTo>
                  <a:pt x="327" y="976"/>
                </a:lnTo>
                <a:lnTo>
                  <a:pt x="328" y="972"/>
                </a:lnTo>
                <a:lnTo>
                  <a:pt x="327" y="972"/>
                </a:lnTo>
                <a:lnTo>
                  <a:pt x="324" y="974"/>
                </a:lnTo>
                <a:lnTo>
                  <a:pt x="317" y="980"/>
                </a:lnTo>
                <a:lnTo>
                  <a:pt x="314" y="983"/>
                </a:lnTo>
                <a:lnTo>
                  <a:pt x="313" y="983"/>
                </a:lnTo>
                <a:lnTo>
                  <a:pt x="313" y="983"/>
                </a:lnTo>
                <a:close/>
                <a:moveTo>
                  <a:pt x="2824" y="898"/>
                </a:moveTo>
                <a:lnTo>
                  <a:pt x="2824" y="898"/>
                </a:lnTo>
                <a:lnTo>
                  <a:pt x="2830" y="891"/>
                </a:lnTo>
                <a:lnTo>
                  <a:pt x="2834" y="886"/>
                </a:lnTo>
                <a:lnTo>
                  <a:pt x="2838" y="879"/>
                </a:lnTo>
                <a:lnTo>
                  <a:pt x="2841" y="870"/>
                </a:lnTo>
                <a:lnTo>
                  <a:pt x="2841" y="870"/>
                </a:lnTo>
                <a:lnTo>
                  <a:pt x="2835" y="877"/>
                </a:lnTo>
                <a:lnTo>
                  <a:pt x="2830" y="883"/>
                </a:lnTo>
                <a:lnTo>
                  <a:pt x="2827" y="891"/>
                </a:lnTo>
                <a:lnTo>
                  <a:pt x="2824" y="898"/>
                </a:lnTo>
                <a:lnTo>
                  <a:pt x="2824" y="898"/>
                </a:lnTo>
                <a:close/>
                <a:moveTo>
                  <a:pt x="2332" y="969"/>
                </a:moveTo>
                <a:lnTo>
                  <a:pt x="2332" y="969"/>
                </a:lnTo>
                <a:lnTo>
                  <a:pt x="2342" y="960"/>
                </a:lnTo>
                <a:lnTo>
                  <a:pt x="2346" y="955"/>
                </a:lnTo>
                <a:lnTo>
                  <a:pt x="2349" y="949"/>
                </a:lnTo>
                <a:lnTo>
                  <a:pt x="2349" y="949"/>
                </a:lnTo>
                <a:lnTo>
                  <a:pt x="2348" y="948"/>
                </a:lnTo>
                <a:lnTo>
                  <a:pt x="2346" y="948"/>
                </a:lnTo>
                <a:lnTo>
                  <a:pt x="2343" y="949"/>
                </a:lnTo>
                <a:lnTo>
                  <a:pt x="2341" y="950"/>
                </a:lnTo>
                <a:lnTo>
                  <a:pt x="2341" y="950"/>
                </a:lnTo>
                <a:lnTo>
                  <a:pt x="2339" y="955"/>
                </a:lnTo>
                <a:lnTo>
                  <a:pt x="2338" y="957"/>
                </a:lnTo>
                <a:lnTo>
                  <a:pt x="2336" y="957"/>
                </a:lnTo>
                <a:lnTo>
                  <a:pt x="2334" y="962"/>
                </a:lnTo>
                <a:lnTo>
                  <a:pt x="2332" y="964"/>
                </a:lnTo>
                <a:lnTo>
                  <a:pt x="2332" y="969"/>
                </a:lnTo>
                <a:close/>
                <a:moveTo>
                  <a:pt x="136" y="803"/>
                </a:moveTo>
                <a:lnTo>
                  <a:pt x="139" y="800"/>
                </a:lnTo>
                <a:lnTo>
                  <a:pt x="139" y="800"/>
                </a:lnTo>
                <a:lnTo>
                  <a:pt x="139" y="796"/>
                </a:lnTo>
                <a:lnTo>
                  <a:pt x="137" y="793"/>
                </a:lnTo>
                <a:lnTo>
                  <a:pt x="136" y="793"/>
                </a:lnTo>
                <a:lnTo>
                  <a:pt x="133" y="796"/>
                </a:lnTo>
                <a:lnTo>
                  <a:pt x="133" y="796"/>
                </a:lnTo>
                <a:lnTo>
                  <a:pt x="129" y="806"/>
                </a:lnTo>
                <a:lnTo>
                  <a:pt x="126" y="810"/>
                </a:lnTo>
                <a:lnTo>
                  <a:pt x="126" y="814"/>
                </a:lnTo>
                <a:lnTo>
                  <a:pt x="134" y="808"/>
                </a:lnTo>
                <a:lnTo>
                  <a:pt x="136" y="803"/>
                </a:lnTo>
                <a:close/>
                <a:moveTo>
                  <a:pt x="71" y="364"/>
                </a:moveTo>
                <a:lnTo>
                  <a:pt x="71" y="364"/>
                </a:lnTo>
                <a:lnTo>
                  <a:pt x="78" y="360"/>
                </a:lnTo>
                <a:lnTo>
                  <a:pt x="84" y="353"/>
                </a:lnTo>
                <a:lnTo>
                  <a:pt x="88" y="346"/>
                </a:lnTo>
                <a:lnTo>
                  <a:pt x="88" y="343"/>
                </a:lnTo>
                <a:lnTo>
                  <a:pt x="87" y="342"/>
                </a:lnTo>
                <a:lnTo>
                  <a:pt x="87" y="342"/>
                </a:lnTo>
                <a:lnTo>
                  <a:pt x="78" y="353"/>
                </a:lnTo>
                <a:lnTo>
                  <a:pt x="75" y="359"/>
                </a:lnTo>
                <a:lnTo>
                  <a:pt x="71" y="364"/>
                </a:lnTo>
                <a:lnTo>
                  <a:pt x="71" y="364"/>
                </a:lnTo>
                <a:close/>
                <a:moveTo>
                  <a:pt x="538" y="964"/>
                </a:moveTo>
                <a:lnTo>
                  <a:pt x="538" y="964"/>
                </a:lnTo>
                <a:lnTo>
                  <a:pt x="541" y="964"/>
                </a:lnTo>
                <a:lnTo>
                  <a:pt x="545" y="963"/>
                </a:lnTo>
                <a:lnTo>
                  <a:pt x="550" y="956"/>
                </a:lnTo>
                <a:lnTo>
                  <a:pt x="553" y="953"/>
                </a:lnTo>
                <a:lnTo>
                  <a:pt x="553" y="950"/>
                </a:lnTo>
                <a:lnTo>
                  <a:pt x="550" y="950"/>
                </a:lnTo>
                <a:lnTo>
                  <a:pt x="546" y="950"/>
                </a:lnTo>
                <a:lnTo>
                  <a:pt x="538" y="964"/>
                </a:lnTo>
                <a:close/>
                <a:moveTo>
                  <a:pt x="2571" y="957"/>
                </a:moveTo>
                <a:lnTo>
                  <a:pt x="2571" y="957"/>
                </a:lnTo>
                <a:lnTo>
                  <a:pt x="2581" y="949"/>
                </a:lnTo>
                <a:lnTo>
                  <a:pt x="2584" y="945"/>
                </a:lnTo>
                <a:lnTo>
                  <a:pt x="2585" y="942"/>
                </a:lnTo>
                <a:lnTo>
                  <a:pt x="2585" y="939"/>
                </a:lnTo>
                <a:lnTo>
                  <a:pt x="2571" y="952"/>
                </a:lnTo>
                <a:lnTo>
                  <a:pt x="2571" y="957"/>
                </a:lnTo>
                <a:close/>
                <a:moveTo>
                  <a:pt x="2421" y="967"/>
                </a:moveTo>
                <a:lnTo>
                  <a:pt x="2428" y="960"/>
                </a:lnTo>
                <a:lnTo>
                  <a:pt x="2429" y="957"/>
                </a:lnTo>
                <a:lnTo>
                  <a:pt x="2429" y="957"/>
                </a:lnTo>
                <a:lnTo>
                  <a:pt x="2431" y="955"/>
                </a:lnTo>
                <a:lnTo>
                  <a:pt x="2432" y="952"/>
                </a:lnTo>
                <a:lnTo>
                  <a:pt x="2433" y="950"/>
                </a:lnTo>
                <a:lnTo>
                  <a:pt x="2433" y="946"/>
                </a:lnTo>
                <a:lnTo>
                  <a:pt x="2433" y="946"/>
                </a:lnTo>
                <a:lnTo>
                  <a:pt x="2429" y="950"/>
                </a:lnTo>
                <a:lnTo>
                  <a:pt x="2425" y="956"/>
                </a:lnTo>
                <a:lnTo>
                  <a:pt x="2418" y="964"/>
                </a:lnTo>
                <a:lnTo>
                  <a:pt x="2418" y="964"/>
                </a:lnTo>
                <a:lnTo>
                  <a:pt x="2418" y="969"/>
                </a:lnTo>
                <a:lnTo>
                  <a:pt x="2421" y="967"/>
                </a:lnTo>
                <a:close/>
                <a:moveTo>
                  <a:pt x="198" y="685"/>
                </a:moveTo>
                <a:lnTo>
                  <a:pt x="198" y="685"/>
                </a:lnTo>
                <a:lnTo>
                  <a:pt x="198" y="676"/>
                </a:lnTo>
                <a:lnTo>
                  <a:pt x="195" y="669"/>
                </a:lnTo>
                <a:lnTo>
                  <a:pt x="191" y="657"/>
                </a:lnTo>
                <a:lnTo>
                  <a:pt x="191" y="657"/>
                </a:lnTo>
                <a:lnTo>
                  <a:pt x="189" y="657"/>
                </a:lnTo>
                <a:lnTo>
                  <a:pt x="189" y="660"/>
                </a:lnTo>
                <a:lnTo>
                  <a:pt x="191" y="665"/>
                </a:lnTo>
                <a:lnTo>
                  <a:pt x="191" y="665"/>
                </a:lnTo>
                <a:lnTo>
                  <a:pt x="193" y="675"/>
                </a:lnTo>
                <a:lnTo>
                  <a:pt x="195" y="679"/>
                </a:lnTo>
                <a:lnTo>
                  <a:pt x="198" y="685"/>
                </a:lnTo>
                <a:lnTo>
                  <a:pt x="198" y="685"/>
                </a:lnTo>
                <a:close/>
                <a:moveTo>
                  <a:pt x="861" y="948"/>
                </a:moveTo>
                <a:lnTo>
                  <a:pt x="861" y="948"/>
                </a:lnTo>
                <a:lnTo>
                  <a:pt x="872" y="936"/>
                </a:lnTo>
                <a:lnTo>
                  <a:pt x="876" y="931"/>
                </a:lnTo>
                <a:lnTo>
                  <a:pt x="875" y="931"/>
                </a:lnTo>
                <a:lnTo>
                  <a:pt x="874" y="932"/>
                </a:lnTo>
                <a:lnTo>
                  <a:pt x="874" y="932"/>
                </a:lnTo>
                <a:lnTo>
                  <a:pt x="864" y="941"/>
                </a:lnTo>
                <a:lnTo>
                  <a:pt x="862" y="943"/>
                </a:lnTo>
                <a:lnTo>
                  <a:pt x="861" y="948"/>
                </a:lnTo>
                <a:lnTo>
                  <a:pt x="861" y="948"/>
                </a:lnTo>
                <a:close/>
                <a:moveTo>
                  <a:pt x="2209" y="962"/>
                </a:moveTo>
                <a:lnTo>
                  <a:pt x="2209" y="962"/>
                </a:lnTo>
                <a:lnTo>
                  <a:pt x="2209" y="959"/>
                </a:lnTo>
                <a:lnTo>
                  <a:pt x="2209" y="956"/>
                </a:lnTo>
                <a:lnTo>
                  <a:pt x="2207" y="956"/>
                </a:lnTo>
                <a:lnTo>
                  <a:pt x="2206" y="957"/>
                </a:lnTo>
                <a:lnTo>
                  <a:pt x="2203" y="960"/>
                </a:lnTo>
                <a:lnTo>
                  <a:pt x="2200" y="963"/>
                </a:lnTo>
                <a:lnTo>
                  <a:pt x="2196" y="964"/>
                </a:lnTo>
                <a:lnTo>
                  <a:pt x="2193" y="969"/>
                </a:lnTo>
                <a:lnTo>
                  <a:pt x="2193" y="969"/>
                </a:lnTo>
                <a:lnTo>
                  <a:pt x="2196" y="969"/>
                </a:lnTo>
                <a:lnTo>
                  <a:pt x="2199" y="969"/>
                </a:lnTo>
                <a:lnTo>
                  <a:pt x="2202" y="967"/>
                </a:lnTo>
                <a:lnTo>
                  <a:pt x="2204" y="964"/>
                </a:lnTo>
                <a:lnTo>
                  <a:pt x="2209" y="962"/>
                </a:lnTo>
                <a:lnTo>
                  <a:pt x="2209" y="962"/>
                </a:lnTo>
                <a:close/>
                <a:moveTo>
                  <a:pt x="1086" y="995"/>
                </a:moveTo>
                <a:lnTo>
                  <a:pt x="1082" y="994"/>
                </a:lnTo>
                <a:lnTo>
                  <a:pt x="1077" y="998"/>
                </a:lnTo>
                <a:lnTo>
                  <a:pt x="1077" y="998"/>
                </a:lnTo>
                <a:lnTo>
                  <a:pt x="1079" y="998"/>
                </a:lnTo>
                <a:lnTo>
                  <a:pt x="1080" y="1000"/>
                </a:lnTo>
                <a:lnTo>
                  <a:pt x="1079" y="1001"/>
                </a:lnTo>
                <a:lnTo>
                  <a:pt x="1076" y="1005"/>
                </a:lnTo>
                <a:lnTo>
                  <a:pt x="1075" y="1007"/>
                </a:lnTo>
                <a:lnTo>
                  <a:pt x="1075" y="1008"/>
                </a:lnTo>
                <a:lnTo>
                  <a:pt x="1075" y="1008"/>
                </a:lnTo>
                <a:lnTo>
                  <a:pt x="1082" y="1004"/>
                </a:lnTo>
                <a:lnTo>
                  <a:pt x="1084" y="1000"/>
                </a:lnTo>
                <a:lnTo>
                  <a:pt x="1086" y="995"/>
                </a:lnTo>
                <a:lnTo>
                  <a:pt x="1086" y="995"/>
                </a:lnTo>
                <a:close/>
                <a:moveTo>
                  <a:pt x="671" y="994"/>
                </a:moveTo>
                <a:lnTo>
                  <a:pt x="674" y="991"/>
                </a:lnTo>
                <a:lnTo>
                  <a:pt x="677" y="988"/>
                </a:lnTo>
                <a:lnTo>
                  <a:pt x="682" y="976"/>
                </a:lnTo>
                <a:lnTo>
                  <a:pt x="682" y="976"/>
                </a:lnTo>
                <a:lnTo>
                  <a:pt x="678" y="979"/>
                </a:lnTo>
                <a:lnTo>
                  <a:pt x="675" y="983"/>
                </a:lnTo>
                <a:lnTo>
                  <a:pt x="670" y="993"/>
                </a:lnTo>
                <a:lnTo>
                  <a:pt x="671" y="994"/>
                </a:lnTo>
                <a:close/>
                <a:moveTo>
                  <a:pt x="46" y="898"/>
                </a:moveTo>
                <a:lnTo>
                  <a:pt x="46" y="898"/>
                </a:lnTo>
                <a:lnTo>
                  <a:pt x="50" y="898"/>
                </a:lnTo>
                <a:lnTo>
                  <a:pt x="53" y="897"/>
                </a:lnTo>
                <a:lnTo>
                  <a:pt x="54" y="896"/>
                </a:lnTo>
                <a:lnTo>
                  <a:pt x="53" y="894"/>
                </a:lnTo>
                <a:lnTo>
                  <a:pt x="53" y="893"/>
                </a:lnTo>
                <a:lnTo>
                  <a:pt x="50" y="891"/>
                </a:lnTo>
                <a:lnTo>
                  <a:pt x="50" y="891"/>
                </a:lnTo>
                <a:lnTo>
                  <a:pt x="46" y="889"/>
                </a:lnTo>
                <a:lnTo>
                  <a:pt x="46" y="898"/>
                </a:lnTo>
                <a:close/>
                <a:moveTo>
                  <a:pt x="42" y="894"/>
                </a:moveTo>
                <a:lnTo>
                  <a:pt x="46" y="898"/>
                </a:lnTo>
                <a:lnTo>
                  <a:pt x="46" y="889"/>
                </a:lnTo>
                <a:lnTo>
                  <a:pt x="42" y="894"/>
                </a:lnTo>
                <a:close/>
                <a:moveTo>
                  <a:pt x="269" y="915"/>
                </a:moveTo>
                <a:lnTo>
                  <a:pt x="269" y="915"/>
                </a:lnTo>
                <a:lnTo>
                  <a:pt x="269" y="920"/>
                </a:lnTo>
                <a:lnTo>
                  <a:pt x="269" y="920"/>
                </a:lnTo>
                <a:lnTo>
                  <a:pt x="272" y="920"/>
                </a:lnTo>
                <a:lnTo>
                  <a:pt x="275" y="915"/>
                </a:lnTo>
                <a:lnTo>
                  <a:pt x="278" y="914"/>
                </a:lnTo>
                <a:lnTo>
                  <a:pt x="278" y="914"/>
                </a:lnTo>
                <a:lnTo>
                  <a:pt x="278" y="911"/>
                </a:lnTo>
                <a:lnTo>
                  <a:pt x="276" y="908"/>
                </a:lnTo>
                <a:lnTo>
                  <a:pt x="275" y="908"/>
                </a:lnTo>
                <a:lnTo>
                  <a:pt x="274" y="908"/>
                </a:lnTo>
                <a:lnTo>
                  <a:pt x="272" y="912"/>
                </a:lnTo>
                <a:lnTo>
                  <a:pt x="269" y="915"/>
                </a:lnTo>
                <a:lnTo>
                  <a:pt x="269" y="915"/>
                </a:lnTo>
                <a:close/>
                <a:moveTo>
                  <a:pt x="2776" y="941"/>
                </a:moveTo>
                <a:lnTo>
                  <a:pt x="2776" y="941"/>
                </a:lnTo>
                <a:lnTo>
                  <a:pt x="2771" y="950"/>
                </a:lnTo>
                <a:lnTo>
                  <a:pt x="2769" y="955"/>
                </a:lnTo>
                <a:lnTo>
                  <a:pt x="2769" y="957"/>
                </a:lnTo>
                <a:lnTo>
                  <a:pt x="2771" y="960"/>
                </a:lnTo>
                <a:lnTo>
                  <a:pt x="2771" y="960"/>
                </a:lnTo>
                <a:lnTo>
                  <a:pt x="2772" y="955"/>
                </a:lnTo>
                <a:lnTo>
                  <a:pt x="2773" y="950"/>
                </a:lnTo>
                <a:lnTo>
                  <a:pt x="2776" y="946"/>
                </a:lnTo>
                <a:lnTo>
                  <a:pt x="2776" y="941"/>
                </a:lnTo>
                <a:lnTo>
                  <a:pt x="2776" y="941"/>
                </a:lnTo>
                <a:close/>
                <a:moveTo>
                  <a:pt x="2283" y="955"/>
                </a:moveTo>
                <a:lnTo>
                  <a:pt x="2276" y="960"/>
                </a:lnTo>
                <a:lnTo>
                  <a:pt x="2275" y="962"/>
                </a:lnTo>
                <a:lnTo>
                  <a:pt x="2272" y="972"/>
                </a:lnTo>
                <a:lnTo>
                  <a:pt x="2272" y="972"/>
                </a:lnTo>
                <a:lnTo>
                  <a:pt x="2276" y="969"/>
                </a:lnTo>
                <a:lnTo>
                  <a:pt x="2279" y="964"/>
                </a:lnTo>
                <a:lnTo>
                  <a:pt x="2283" y="955"/>
                </a:lnTo>
                <a:lnTo>
                  <a:pt x="2283" y="955"/>
                </a:lnTo>
                <a:close/>
                <a:moveTo>
                  <a:pt x="584" y="1026"/>
                </a:moveTo>
                <a:lnTo>
                  <a:pt x="584" y="1026"/>
                </a:lnTo>
                <a:lnTo>
                  <a:pt x="586" y="1029"/>
                </a:lnTo>
                <a:lnTo>
                  <a:pt x="587" y="1032"/>
                </a:lnTo>
                <a:lnTo>
                  <a:pt x="590" y="1032"/>
                </a:lnTo>
                <a:lnTo>
                  <a:pt x="594" y="1032"/>
                </a:lnTo>
                <a:lnTo>
                  <a:pt x="597" y="1033"/>
                </a:lnTo>
                <a:lnTo>
                  <a:pt x="597" y="1033"/>
                </a:lnTo>
                <a:lnTo>
                  <a:pt x="597" y="1026"/>
                </a:lnTo>
                <a:lnTo>
                  <a:pt x="597" y="1026"/>
                </a:lnTo>
                <a:lnTo>
                  <a:pt x="595" y="1026"/>
                </a:lnTo>
                <a:lnTo>
                  <a:pt x="591" y="1028"/>
                </a:lnTo>
                <a:lnTo>
                  <a:pt x="588" y="1028"/>
                </a:lnTo>
                <a:lnTo>
                  <a:pt x="584" y="1026"/>
                </a:lnTo>
                <a:lnTo>
                  <a:pt x="584" y="1026"/>
                </a:lnTo>
                <a:close/>
                <a:moveTo>
                  <a:pt x="2521" y="931"/>
                </a:moveTo>
                <a:lnTo>
                  <a:pt x="2521" y="931"/>
                </a:lnTo>
                <a:lnTo>
                  <a:pt x="2518" y="934"/>
                </a:lnTo>
                <a:lnTo>
                  <a:pt x="2516" y="936"/>
                </a:lnTo>
                <a:lnTo>
                  <a:pt x="2514" y="942"/>
                </a:lnTo>
                <a:lnTo>
                  <a:pt x="2514" y="942"/>
                </a:lnTo>
                <a:lnTo>
                  <a:pt x="2518" y="941"/>
                </a:lnTo>
                <a:lnTo>
                  <a:pt x="2521" y="938"/>
                </a:lnTo>
                <a:lnTo>
                  <a:pt x="2522" y="934"/>
                </a:lnTo>
                <a:lnTo>
                  <a:pt x="2521" y="931"/>
                </a:lnTo>
                <a:lnTo>
                  <a:pt x="2521" y="931"/>
                </a:lnTo>
                <a:close/>
                <a:moveTo>
                  <a:pt x="2270" y="973"/>
                </a:moveTo>
                <a:lnTo>
                  <a:pt x="2272" y="972"/>
                </a:lnTo>
                <a:lnTo>
                  <a:pt x="2275" y="962"/>
                </a:lnTo>
                <a:lnTo>
                  <a:pt x="2263" y="977"/>
                </a:lnTo>
                <a:lnTo>
                  <a:pt x="2270" y="973"/>
                </a:lnTo>
                <a:close/>
                <a:moveTo>
                  <a:pt x="81" y="733"/>
                </a:moveTo>
                <a:lnTo>
                  <a:pt x="82" y="727"/>
                </a:lnTo>
                <a:lnTo>
                  <a:pt x="84" y="723"/>
                </a:lnTo>
                <a:lnTo>
                  <a:pt x="84" y="723"/>
                </a:lnTo>
                <a:lnTo>
                  <a:pt x="78" y="730"/>
                </a:lnTo>
                <a:lnTo>
                  <a:pt x="75" y="733"/>
                </a:lnTo>
                <a:lnTo>
                  <a:pt x="74" y="737"/>
                </a:lnTo>
                <a:lnTo>
                  <a:pt x="81" y="733"/>
                </a:lnTo>
                <a:close/>
                <a:moveTo>
                  <a:pt x="1646" y="973"/>
                </a:moveTo>
                <a:lnTo>
                  <a:pt x="1646" y="973"/>
                </a:lnTo>
                <a:lnTo>
                  <a:pt x="1654" y="967"/>
                </a:lnTo>
                <a:lnTo>
                  <a:pt x="1656" y="964"/>
                </a:lnTo>
                <a:lnTo>
                  <a:pt x="1658" y="960"/>
                </a:lnTo>
                <a:lnTo>
                  <a:pt x="1658" y="960"/>
                </a:lnTo>
                <a:lnTo>
                  <a:pt x="1649" y="966"/>
                </a:lnTo>
                <a:lnTo>
                  <a:pt x="1648" y="969"/>
                </a:lnTo>
                <a:lnTo>
                  <a:pt x="1646" y="973"/>
                </a:lnTo>
                <a:lnTo>
                  <a:pt x="1646" y="973"/>
                </a:lnTo>
                <a:close/>
                <a:moveTo>
                  <a:pt x="1235" y="942"/>
                </a:moveTo>
                <a:lnTo>
                  <a:pt x="1235" y="942"/>
                </a:lnTo>
                <a:lnTo>
                  <a:pt x="1239" y="938"/>
                </a:lnTo>
                <a:lnTo>
                  <a:pt x="1243" y="934"/>
                </a:lnTo>
                <a:lnTo>
                  <a:pt x="1243" y="932"/>
                </a:lnTo>
                <a:lnTo>
                  <a:pt x="1242" y="932"/>
                </a:lnTo>
                <a:lnTo>
                  <a:pt x="1235" y="936"/>
                </a:lnTo>
                <a:lnTo>
                  <a:pt x="1235" y="936"/>
                </a:lnTo>
                <a:lnTo>
                  <a:pt x="1235" y="942"/>
                </a:lnTo>
                <a:lnTo>
                  <a:pt x="1235" y="942"/>
                </a:lnTo>
                <a:close/>
                <a:moveTo>
                  <a:pt x="1035" y="922"/>
                </a:moveTo>
                <a:lnTo>
                  <a:pt x="1035" y="922"/>
                </a:lnTo>
                <a:lnTo>
                  <a:pt x="1037" y="918"/>
                </a:lnTo>
                <a:lnTo>
                  <a:pt x="1035" y="917"/>
                </a:lnTo>
                <a:lnTo>
                  <a:pt x="1035" y="917"/>
                </a:lnTo>
                <a:lnTo>
                  <a:pt x="1032" y="917"/>
                </a:lnTo>
                <a:lnTo>
                  <a:pt x="1030" y="921"/>
                </a:lnTo>
                <a:lnTo>
                  <a:pt x="1028" y="924"/>
                </a:lnTo>
                <a:lnTo>
                  <a:pt x="1028" y="924"/>
                </a:lnTo>
                <a:lnTo>
                  <a:pt x="1028" y="925"/>
                </a:lnTo>
                <a:lnTo>
                  <a:pt x="1030" y="927"/>
                </a:lnTo>
                <a:lnTo>
                  <a:pt x="1032" y="925"/>
                </a:lnTo>
                <a:lnTo>
                  <a:pt x="1035" y="922"/>
                </a:lnTo>
                <a:close/>
                <a:moveTo>
                  <a:pt x="1935" y="920"/>
                </a:moveTo>
                <a:lnTo>
                  <a:pt x="1935" y="920"/>
                </a:lnTo>
                <a:lnTo>
                  <a:pt x="1933" y="918"/>
                </a:lnTo>
                <a:lnTo>
                  <a:pt x="1933" y="917"/>
                </a:lnTo>
                <a:lnTo>
                  <a:pt x="1932" y="915"/>
                </a:lnTo>
                <a:lnTo>
                  <a:pt x="1930" y="915"/>
                </a:lnTo>
                <a:lnTo>
                  <a:pt x="1926" y="918"/>
                </a:lnTo>
                <a:lnTo>
                  <a:pt x="1926" y="918"/>
                </a:lnTo>
                <a:lnTo>
                  <a:pt x="1926" y="920"/>
                </a:lnTo>
                <a:lnTo>
                  <a:pt x="1928" y="922"/>
                </a:lnTo>
                <a:lnTo>
                  <a:pt x="1928" y="924"/>
                </a:lnTo>
                <a:lnTo>
                  <a:pt x="1929" y="924"/>
                </a:lnTo>
                <a:lnTo>
                  <a:pt x="1930" y="922"/>
                </a:lnTo>
                <a:lnTo>
                  <a:pt x="1935" y="920"/>
                </a:lnTo>
                <a:lnTo>
                  <a:pt x="1935" y="920"/>
                </a:lnTo>
                <a:close/>
                <a:moveTo>
                  <a:pt x="659" y="1038"/>
                </a:moveTo>
                <a:lnTo>
                  <a:pt x="659" y="1038"/>
                </a:lnTo>
                <a:lnTo>
                  <a:pt x="659" y="1032"/>
                </a:lnTo>
                <a:lnTo>
                  <a:pt x="659" y="1029"/>
                </a:lnTo>
                <a:lnTo>
                  <a:pt x="657" y="1028"/>
                </a:lnTo>
                <a:lnTo>
                  <a:pt x="657" y="1028"/>
                </a:lnTo>
                <a:lnTo>
                  <a:pt x="657" y="1029"/>
                </a:lnTo>
                <a:lnTo>
                  <a:pt x="656" y="1031"/>
                </a:lnTo>
                <a:lnTo>
                  <a:pt x="653" y="1035"/>
                </a:lnTo>
                <a:lnTo>
                  <a:pt x="652" y="1038"/>
                </a:lnTo>
                <a:lnTo>
                  <a:pt x="653" y="1038"/>
                </a:lnTo>
                <a:lnTo>
                  <a:pt x="654" y="1039"/>
                </a:lnTo>
                <a:lnTo>
                  <a:pt x="659" y="1038"/>
                </a:lnTo>
                <a:lnTo>
                  <a:pt x="659" y="1038"/>
                </a:lnTo>
                <a:close/>
                <a:moveTo>
                  <a:pt x="2811" y="914"/>
                </a:moveTo>
                <a:lnTo>
                  <a:pt x="2811" y="914"/>
                </a:lnTo>
                <a:lnTo>
                  <a:pt x="2806" y="918"/>
                </a:lnTo>
                <a:lnTo>
                  <a:pt x="2804" y="921"/>
                </a:lnTo>
                <a:lnTo>
                  <a:pt x="2803" y="924"/>
                </a:lnTo>
                <a:lnTo>
                  <a:pt x="2803" y="924"/>
                </a:lnTo>
                <a:lnTo>
                  <a:pt x="2807" y="922"/>
                </a:lnTo>
                <a:lnTo>
                  <a:pt x="2810" y="921"/>
                </a:lnTo>
                <a:lnTo>
                  <a:pt x="2811" y="917"/>
                </a:lnTo>
                <a:lnTo>
                  <a:pt x="2811" y="914"/>
                </a:lnTo>
                <a:lnTo>
                  <a:pt x="2811" y="914"/>
                </a:lnTo>
                <a:close/>
                <a:moveTo>
                  <a:pt x="213" y="735"/>
                </a:moveTo>
                <a:lnTo>
                  <a:pt x="213" y="735"/>
                </a:lnTo>
                <a:lnTo>
                  <a:pt x="215" y="734"/>
                </a:lnTo>
                <a:lnTo>
                  <a:pt x="215" y="731"/>
                </a:lnTo>
                <a:lnTo>
                  <a:pt x="213" y="726"/>
                </a:lnTo>
                <a:lnTo>
                  <a:pt x="210" y="723"/>
                </a:lnTo>
                <a:lnTo>
                  <a:pt x="210" y="723"/>
                </a:lnTo>
                <a:lnTo>
                  <a:pt x="210" y="727"/>
                </a:lnTo>
                <a:lnTo>
                  <a:pt x="210" y="727"/>
                </a:lnTo>
                <a:lnTo>
                  <a:pt x="212" y="733"/>
                </a:lnTo>
                <a:lnTo>
                  <a:pt x="213" y="735"/>
                </a:lnTo>
                <a:lnTo>
                  <a:pt x="213" y="735"/>
                </a:lnTo>
                <a:close/>
              </a:path>
            </a:pathLst>
          </a:custGeom>
          <a:gradFill>
            <a:gsLst>
              <a:gs pos="0">
                <a:srgbClr val="254E6B"/>
              </a:gs>
              <a:gs pos="100000">
                <a:srgbClr val="1F3F57"/>
              </a:gs>
            </a:gsLst>
            <a:lin ang="2700000" scaled="1"/>
          </a:gradFill>
          <a:ln w="9525">
            <a:solidFill>
              <a:srgbClr val="254E6B"/>
            </a:solidFill>
            <a:round/>
          </a:ln>
        </p:spPr>
        <p:txBody>
          <a:bodyPr vert="horz" wrap="square" lIns="121920" tIns="60960" rIns="121920" bIns="60960" numCol="1" anchor="t" anchorCtr="0" compatLnSpc="1"/>
          <a:lstStyle/>
          <a:p>
            <a:endParaRPr lang="zh-CN" altLang="en-US" sz="2400"/>
          </a:p>
        </p:txBody>
      </p:sp>
      <p:sp>
        <p:nvSpPr>
          <p:cNvPr id="22" name="Freeform 100"/>
          <p:cNvSpPr>
            <a:spLocks noEditPoints="1"/>
          </p:cNvSpPr>
          <p:nvPr/>
        </p:nvSpPr>
        <p:spPr bwMode="auto">
          <a:xfrm flipV="1">
            <a:off x="8605054" y="4396569"/>
            <a:ext cx="233123" cy="274119"/>
          </a:xfrm>
          <a:custGeom>
            <a:avLst/>
            <a:gdLst/>
            <a:ahLst/>
            <a:cxnLst>
              <a:cxn ang="0">
                <a:pos x="49" y="26"/>
              </a:cxn>
              <a:cxn ang="0">
                <a:pos x="117" y="2"/>
              </a:cxn>
              <a:cxn ang="0">
                <a:pos x="191" y="6"/>
              </a:cxn>
              <a:cxn ang="0">
                <a:pos x="233" y="33"/>
              </a:cxn>
              <a:cxn ang="0">
                <a:pos x="256" y="85"/>
              </a:cxn>
              <a:cxn ang="0">
                <a:pos x="254" y="147"/>
              </a:cxn>
              <a:cxn ang="0">
                <a:pos x="230" y="193"/>
              </a:cxn>
              <a:cxn ang="0">
                <a:pos x="199" y="227"/>
              </a:cxn>
              <a:cxn ang="0">
                <a:pos x="152" y="244"/>
              </a:cxn>
              <a:cxn ang="0">
                <a:pos x="91" y="239"/>
              </a:cxn>
              <a:cxn ang="0">
                <a:pos x="42" y="211"/>
              </a:cxn>
              <a:cxn ang="0">
                <a:pos x="18" y="182"/>
              </a:cxn>
              <a:cxn ang="0">
                <a:pos x="0" y="110"/>
              </a:cxn>
              <a:cxn ang="0">
                <a:pos x="15" y="69"/>
              </a:cxn>
              <a:cxn ang="0">
                <a:pos x="59" y="155"/>
              </a:cxn>
              <a:cxn ang="0">
                <a:pos x="128" y="107"/>
              </a:cxn>
              <a:cxn ang="0">
                <a:pos x="198" y="54"/>
              </a:cxn>
              <a:cxn ang="0">
                <a:pos x="183" y="38"/>
              </a:cxn>
              <a:cxn ang="0">
                <a:pos x="174" y="52"/>
              </a:cxn>
              <a:cxn ang="0">
                <a:pos x="124" y="88"/>
              </a:cxn>
              <a:cxn ang="0">
                <a:pos x="59" y="151"/>
              </a:cxn>
              <a:cxn ang="0">
                <a:pos x="46" y="109"/>
              </a:cxn>
              <a:cxn ang="0">
                <a:pos x="63" y="95"/>
              </a:cxn>
              <a:cxn ang="0">
                <a:pos x="129" y="29"/>
              </a:cxn>
              <a:cxn ang="0">
                <a:pos x="63" y="68"/>
              </a:cxn>
              <a:cxn ang="0">
                <a:pos x="35" y="86"/>
              </a:cxn>
              <a:cxn ang="0">
                <a:pos x="29" y="125"/>
              </a:cxn>
              <a:cxn ang="0">
                <a:pos x="216" y="140"/>
              </a:cxn>
              <a:cxn ang="0">
                <a:pos x="216" y="109"/>
              </a:cxn>
              <a:cxn ang="0">
                <a:pos x="149" y="182"/>
              </a:cxn>
              <a:cxn ang="0">
                <a:pos x="83" y="211"/>
              </a:cxn>
              <a:cxn ang="0">
                <a:pos x="135" y="175"/>
              </a:cxn>
              <a:cxn ang="0">
                <a:pos x="150" y="151"/>
              </a:cxn>
              <a:cxn ang="0">
                <a:pos x="46" y="180"/>
              </a:cxn>
              <a:cxn ang="0">
                <a:pos x="56" y="193"/>
              </a:cxn>
              <a:cxn ang="0">
                <a:pos x="132" y="120"/>
              </a:cxn>
              <a:cxn ang="0">
                <a:pos x="46" y="180"/>
              </a:cxn>
              <a:cxn ang="0">
                <a:pos x="152" y="24"/>
              </a:cxn>
              <a:cxn ang="0">
                <a:pos x="91" y="90"/>
              </a:cxn>
              <a:cxn ang="0">
                <a:pos x="156" y="48"/>
              </a:cxn>
              <a:cxn ang="0">
                <a:pos x="143" y="138"/>
              </a:cxn>
              <a:cxn ang="0">
                <a:pos x="209" y="90"/>
              </a:cxn>
              <a:cxn ang="0">
                <a:pos x="208" y="71"/>
              </a:cxn>
              <a:cxn ang="0">
                <a:pos x="169" y="102"/>
              </a:cxn>
              <a:cxn ang="0">
                <a:pos x="143" y="138"/>
              </a:cxn>
              <a:cxn ang="0">
                <a:pos x="239" y="121"/>
              </a:cxn>
              <a:cxn ang="0">
                <a:pos x="236" y="71"/>
              </a:cxn>
              <a:cxn ang="0">
                <a:pos x="230" y="79"/>
              </a:cxn>
              <a:cxn ang="0">
                <a:pos x="139" y="222"/>
              </a:cxn>
              <a:cxn ang="0">
                <a:pos x="173" y="204"/>
              </a:cxn>
              <a:cxn ang="0">
                <a:pos x="174" y="190"/>
              </a:cxn>
              <a:cxn ang="0">
                <a:pos x="103" y="26"/>
              </a:cxn>
              <a:cxn ang="0">
                <a:pos x="76" y="38"/>
              </a:cxn>
              <a:cxn ang="0">
                <a:pos x="84" y="44"/>
              </a:cxn>
              <a:cxn ang="0">
                <a:pos x="103" y="26"/>
              </a:cxn>
              <a:cxn ang="0">
                <a:pos x="38" y="155"/>
              </a:cxn>
              <a:cxn ang="0">
                <a:pos x="49" y="141"/>
              </a:cxn>
              <a:cxn ang="0">
                <a:pos x="29" y="145"/>
              </a:cxn>
              <a:cxn ang="0">
                <a:pos x="34" y="156"/>
              </a:cxn>
              <a:cxn ang="0">
                <a:pos x="201" y="200"/>
              </a:cxn>
              <a:cxn ang="0">
                <a:pos x="136" y="151"/>
              </a:cxn>
              <a:cxn ang="0">
                <a:pos x="126" y="148"/>
              </a:cxn>
              <a:cxn ang="0">
                <a:pos x="136" y="151"/>
              </a:cxn>
            </a:cxnLst>
            <a:rect l="0" t="0" r="r" b="b"/>
            <a:pathLst>
              <a:path w="258" h="245">
                <a:moveTo>
                  <a:pt x="24" y="51"/>
                </a:moveTo>
                <a:lnTo>
                  <a:pt x="24" y="51"/>
                </a:lnTo>
                <a:lnTo>
                  <a:pt x="31" y="43"/>
                </a:lnTo>
                <a:lnTo>
                  <a:pt x="39" y="33"/>
                </a:lnTo>
                <a:lnTo>
                  <a:pt x="49" y="26"/>
                </a:lnTo>
                <a:lnTo>
                  <a:pt x="62" y="19"/>
                </a:lnTo>
                <a:lnTo>
                  <a:pt x="74" y="13"/>
                </a:lnTo>
                <a:lnTo>
                  <a:pt x="87" y="7"/>
                </a:lnTo>
                <a:lnTo>
                  <a:pt x="103" y="5"/>
                </a:lnTo>
                <a:lnTo>
                  <a:pt x="117" y="2"/>
                </a:lnTo>
                <a:lnTo>
                  <a:pt x="132" y="0"/>
                </a:lnTo>
                <a:lnTo>
                  <a:pt x="147" y="0"/>
                </a:lnTo>
                <a:lnTo>
                  <a:pt x="162" y="0"/>
                </a:lnTo>
                <a:lnTo>
                  <a:pt x="177" y="3"/>
                </a:lnTo>
                <a:lnTo>
                  <a:pt x="191" y="6"/>
                </a:lnTo>
                <a:lnTo>
                  <a:pt x="204" y="12"/>
                </a:lnTo>
                <a:lnTo>
                  <a:pt x="215" y="17"/>
                </a:lnTo>
                <a:lnTo>
                  <a:pt x="226" y="26"/>
                </a:lnTo>
                <a:lnTo>
                  <a:pt x="226" y="26"/>
                </a:lnTo>
                <a:lnTo>
                  <a:pt x="233" y="33"/>
                </a:lnTo>
                <a:lnTo>
                  <a:pt x="240" y="41"/>
                </a:lnTo>
                <a:lnTo>
                  <a:pt x="246" y="51"/>
                </a:lnTo>
                <a:lnTo>
                  <a:pt x="250" y="62"/>
                </a:lnTo>
                <a:lnTo>
                  <a:pt x="253" y="73"/>
                </a:lnTo>
                <a:lnTo>
                  <a:pt x="256" y="85"/>
                </a:lnTo>
                <a:lnTo>
                  <a:pt x="257" y="97"/>
                </a:lnTo>
                <a:lnTo>
                  <a:pt x="258" y="110"/>
                </a:lnTo>
                <a:lnTo>
                  <a:pt x="257" y="123"/>
                </a:lnTo>
                <a:lnTo>
                  <a:pt x="257" y="134"/>
                </a:lnTo>
                <a:lnTo>
                  <a:pt x="254" y="147"/>
                </a:lnTo>
                <a:lnTo>
                  <a:pt x="251" y="158"/>
                </a:lnTo>
                <a:lnTo>
                  <a:pt x="247" y="168"/>
                </a:lnTo>
                <a:lnTo>
                  <a:pt x="243" y="177"/>
                </a:lnTo>
                <a:lnTo>
                  <a:pt x="237" y="186"/>
                </a:lnTo>
                <a:lnTo>
                  <a:pt x="230" y="193"/>
                </a:lnTo>
                <a:lnTo>
                  <a:pt x="230" y="193"/>
                </a:lnTo>
                <a:lnTo>
                  <a:pt x="223" y="201"/>
                </a:lnTo>
                <a:lnTo>
                  <a:pt x="216" y="211"/>
                </a:lnTo>
                <a:lnTo>
                  <a:pt x="208" y="220"/>
                </a:lnTo>
                <a:lnTo>
                  <a:pt x="199" y="227"/>
                </a:lnTo>
                <a:lnTo>
                  <a:pt x="199" y="227"/>
                </a:lnTo>
                <a:lnTo>
                  <a:pt x="188" y="232"/>
                </a:lnTo>
                <a:lnTo>
                  <a:pt x="177" y="236"/>
                </a:lnTo>
                <a:lnTo>
                  <a:pt x="164" y="241"/>
                </a:lnTo>
                <a:lnTo>
                  <a:pt x="152" y="244"/>
                </a:lnTo>
                <a:lnTo>
                  <a:pt x="140" y="245"/>
                </a:lnTo>
                <a:lnTo>
                  <a:pt x="128" y="245"/>
                </a:lnTo>
                <a:lnTo>
                  <a:pt x="115" y="244"/>
                </a:lnTo>
                <a:lnTo>
                  <a:pt x="103" y="242"/>
                </a:lnTo>
                <a:lnTo>
                  <a:pt x="91" y="239"/>
                </a:lnTo>
                <a:lnTo>
                  <a:pt x="80" y="236"/>
                </a:lnTo>
                <a:lnTo>
                  <a:pt x="69" y="231"/>
                </a:lnTo>
                <a:lnTo>
                  <a:pt x="59" y="225"/>
                </a:lnTo>
                <a:lnTo>
                  <a:pt x="51" y="220"/>
                </a:lnTo>
                <a:lnTo>
                  <a:pt x="42" y="211"/>
                </a:lnTo>
                <a:lnTo>
                  <a:pt x="35" y="204"/>
                </a:lnTo>
                <a:lnTo>
                  <a:pt x="28" y="194"/>
                </a:lnTo>
                <a:lnTo>
                  <a:pt x="28" y="194"/>
                </a:lnTo>
                <a:lnTo>
                  <a:pt x="22" y="189"/>
                </a:lnTo>
                <a:lnTo>
                  <a:pt x="18" y="182"/>
                </a:lnTo>
                <a:lnTo>
                  <a:pt x="13" y="175"/>
                </a:lnTo>
                <a:lnTo>
                  <a:pt x="8" y="166"/>
                </a:lnTo>
                <a:lnTo>
                  <a:pt x="3" y="148"/>
                </a:lnTo>
                <a:lnTo>
                  <a:pt x="0" y="130"/>
                </a:lnTo>
                <a:lnTo>
                  <a:pt x="0" y="110"/>
                </a:lnTo>
                <a:lnTo>
                  <a:pt x="1" y="102"/>
                </a:lnTo>
                <a:lnTo>
                  <a:pt x="3" y="92"/>
                </a:lnTo>
                <a:lnTo>
                  <a:pt x="6" y="85"/>
                </a:lnTo>
                <a:lnTo>
                  <a:pt x="10" y="76"/>
                </a:lnTo>
                <a:lnTo>
                  <a:pt x="15" y="69"/>
                </a:lnTo>
                <a:lnTo>
                  <a:pt x="21" y="62"/>
                </a:lnTo>
                <a:lnTo>
                  <a:pt x="21" y="62"/>
                </a:lnTo>
                <a:lnTo>
                  <a:pt x="27" y="57"/>
                </a:lnTo>
                <a:lnTo>
                  <a:pt x="24" y="51"/>
                </a:lnTo>
                <a:close/>
                <a:moveTo>
                  <a:pt x="59" y="155"/>
                </a:moveTo>
                <a:lnTo>
                  <a:pt x="60" y="159"/>
                </a:lnTo>
                <a:lnTo>
                  <a:pt x="60" y="159"/>
                </a:lnTo>
                <a:lnTo>
                  <a:pt x="77" y="145"/>
                </a:lnTo>
                <a:lnTo>
                  <a:pt x="94" y="132"/>
                </a:lnTo>
                <a:lnTo>
                  <a:pt x="128" y="107"/>
                </a:lnTo>
                <a:lnTo>
                  <a:pt x="162" y="85"/>
                </a:lnTo>
                <a:lnTo>
                  <a:pt x="195" y="61"/>
                </a:lnTo>
                <a:lnTo>
                  <a:pt x="195" y="61"/>
                </a:lnTo>
                <a:lnTo>
                  <a:pt x="198" y="58"/>
                </a:lnTo>
                <a:lnTo>
                  <a:pt x="198" y="54"/>
                </a:lnTo>
                <a:lnTo>
                  <a:pt x="198" y="51"/>
                </a:lnTo>
                <a:lnTo>
                  <a:pt x="195" y="48"/>
                </a:lnTo>
                <a:lnTo>
                  <a:pt x="190" y="41"/>
                </a:lnTo>
                <a:lnTo>
                  <a:pt x="183" y="38"/>
                </a:lnTo>
                <a:lnTo>
                  <a:pt x="183" y="38"/>
                </a:lnTo>
                <a:lnTo>
                  <a:pt x="178" y="37"/>
                </a:lnTo>
                <a:lnTo>
                  <a:pt x="176" y="38"/>
                </a:lnTo>
                <a:lnTo>
                  <a:pt x="174" y="41"/>
                </a:lnTo>
                <a:lnTo>
                  <a:pt x="173" y="44"/>
                </a:lnTo>
                <a:lnTo>
                  <a:pt x="174" y="52"/>
                </a:lnTo>
                <a:lnTo>
                  <a:pt x="173" y="55"/>
                </a:lnTo>
                <a:lnTo>
                  <a:pt x="173" y="57"/>
                </a:lnTo>
                <a:lnTo>
                  <a:pt x="173" y="57"/>
                </a:lnTo>
                <a:lnTo>
                  <a:pt x="139" y="76"/>
                </a:lnTo>
                <a:lnTo>
                  <a:pt x="124" y="88"/>
                </a:lnTo>
                <a:lnTo>
                  <a:pt x="110" y="99"/>
                </a:lnTo>
                <a:lnTo>
                  <a:pt x="95" y="111"/>
                </a:lnTo>
                <a:lnTo>
                  <a:pt x="81" y="124"/>
                </a:lnTo>
                <a:lnTo>
                  <a:pt x="70" y="137"/>
                </a:lnTo>
                <a:lnTo>
                  <a:pt x="59" y="151"/>
                </a:lnTo>
                <a:lnTo>
                  <a:pt x="59" y="155"/>
                </a:lnTo>
                <a:close/>
                <a:moveTo>
                  <a:pt x="34" y="123"/>
                </a:moveTo>
                <a:lnTo>
                  <a:pt x="34" y="123"/>
                </a:lnTo>
                <a:lnTo>
                  <a:pt x="42" y="113"/>
                </a:lnTo>
                <a:lnTo>
                  <a:pt x="46" y="109"/>
                </a:lnTo>
                <a:lnTo>
                  <a:pt x="52" y="106"/>
                </a:lnTo>
                <a:lnTo>
                  <a:pt x="55" y="103"/>
                </a:lnTo>
                <a:lnTo>
                  <a:pt x="58" y="100"/>
                </a:lnTo>
                <a:lnTo>
                  <a:pt x="60" y="97"/>
                </a:lnTo>
                <a:lnTo>
                  <a:pt x="63" y="95"/>
                </a:lnTo>
                <a:lnTo>
                  <a:pt x="67" y="92"/>
                </a:lnTo>
                <a:lnTo>
                  <a:pt x="67" y="92"/>
                </a:lnTo>
                <a:lnTo>
                  <a:pt x="97" y="64"/>
                </a:lnTo>
                <a:lnTo>
                  <a:pt x="112" y="47"/>
                </a:lnTo>
                <a:lnTo>
                  <a:pt x="129" y="29"/>
                </a:lnTo>
                <a:lnTo>
                  <a:pt x="129" y="29"/>
                </a:lnTo>
                <a:lnTo>
                  <a:pt x="117" y="34"/>
                </a:lnTo>
                <a:lnTo>
                  <a:pt x="105" y="41"/>
                </a:lnTo>
                <a:lnTo>
                  <a:pt x="84" y="55"/>
                </a:lnTo>
                <a:lnTo>
                  <a:pt x="63" y="68"/>
                </a:lnTo>
                <a:lnTo>
                  <a:pt x="53" y="73"/>
                </a:lnTo>
                <a:lnTo>
                  <a:pt x="43" y="78"/>
                </a:lnTo>
                <a:lnTo>
                  <a:pt x="43" y="78"/>
                </a:lnTo>
                <a:lnTo>
                  <a:pt x="38" y="80"/>
                </a:lnTo>
                <a:lnTo>
                  <a:pt x="35" y="86"/>
                </a:lnTo>
                <a:lnTo>
                  <a:pt x="32" y="92"/>
                </a:lnTo>
                <a:lnTo>
                  <a:pt x="29" y="99"/>
                </a:lnTo>
                <a:lnTo>
                  <a:pt x="28" y="114"/>
                </a:lnTo>
                <a:lnTo>
                  <a:pt x="28" y="120"/>
                </a:lnTo>
                <a:lnTo>
                  <a:pt x="29" y="125"/>
                </a:lnTo>
                <a:lnTo>
                  <a:pt x="34" y="123"/>
                </a:lnTo>
                <a:close/>
                <a:moveTo>
                  <a:pt x="129" y="210"/>
                </a:moveTo>
                <a:lnTo>
                  <a:pt x="214" y="144"/>
                </a:lnTo>
                <a:lnTo>
                  <a:pt x="214" y="144"/>
                </a:lnTo>
                <a:lnTo>
                  <a:pt x="216" y="140"/>
                </a:lnTo>
                <a:lnTo>
                  <a:pt x="218" y="137"/>
                </a:lnTo>
                <a:lnTo>
                  <a:pt x="218" y="128"/>
                </a:lnTo>
                <a:lnTo>
                  <a:pt x="216" y="118"/>
                </a:lnTo>
                <a:lnTo>
                  <a:pt x="216" y="109"/>
                </a:lnTo>
                <a:lnTo>
                  <a:pt x="216" y="109"/>
                </a:lnTo>
                <a:lnTo>
                  <a:pt x="211" y="103"/>
                </a:lnTo>
                <a:lnTo>
                  <a:pt x="211" y="103"/>
                </a:lnTo>
                <a:lnTo>
                  <a:pt x="191" y="130"/>
                </a:lnTo>
                <a:lnTo>
                  <a:pt x="170" y="156"/>
                </a:lnTo>
                <a:lnTo>
                  <a:pt x="149" y="182"/>
                </a:lnTo>
                <a:lnTo>
                  <a:pt x="129" y="210"/>
                </a:lnTo>
                <a:lnTo>
                  <a:pt x="129" y="210"/>
                </a:lnTo>
                <a:close/>
                <a:moveTo>
                  <a:pt x="79" y="207"/>
                </a:moveTo>
                <a:lnTo>
                  <a:pt x="79" y="207"/>
                </a:lnTo>
                <a:lnTo>
                  <a:pt x="83" y="211"/>
                </a:lnTo>
                <a:lnTo>
                  <a:pt x="88" y="214"/>
                </a:lnTo>
                <a:lnTo>
                  <a:pt x="101" y="220"/>
                </a:lnTo>
                <a:lnTo>
                  <a:pt x="101" y="220"/>
                </a:lnTo>
                <a:lnTo>
                  <a:pt x="118" y="199"/>
                </a:lnTo>
                <a:lnTo>
                  <a:pt x="135" y="175"/>
                </a:lnTo>
                <a:lnTo>
                  <a:pt x="155" y="152"/>
                </a:lnTo>
                <a:lnTo>
                  <a:pt x="164" y="142"/>
                </a:lnTo>
                <a:lnTo>
                  <a:pt x="174" y="134"/>
                </a:lnTo>
                <a:lnTo>
                  <a:pt x="174" y="134"/>
                </a:lnTo>
                <a:lnTo>
                  <a:pt x="150" y="151"/>
                </a:lnTo>
                <a:lnTo>
                  <a:pt x="125" y="168"/>
                </a:lnTo>
                <a:lnTo>
                  <a:pt x="101" y="187"/>
                </a:lnTo>
                <a:lnTo>
                  <a:pt x="79" y="207"/>
                </a:lnTo>
                <a:lnTo>
                  <a:pt x="79" y="207"/>
                </a:lnTo>
                <a:close/>
                <a:moveTo>
                  <a:pt x="46" y="180"/>
                </a:moveTo>
                <a:lnTo>
                  <a:pt x="46" y="180"/>
                </a:lnTo>
                <a:lnTo>
                  <a:pt x="45" y="182"/>
                </a:lnTo>
                <a:lnTo>
                  <a:pt x="46" y="184"/>
                </a:lnTo>
                <a:lnTo>
                  <a:pt x="51" y="189"/>
                </a:lnTo>
                <a:lnTo>
                  <a:pt x="56" y="193"/>
                </a:lnTo>
                <a:lnTo>
                  <a:pt x="59" y="194"/>
                </a:lnTo>
                <a:lnTo>
                  <a:pt x="60" y="193"/>
                </a:lnTo>
                <a:lnTo>
                  <a:pt x="146" y="113"/>
                </a:lnTo>
                <a:lnTo>
                  <a:pt x="146" y="113"/>
                </a:lnTo>
                <a:lnTo>
                  <a:pt x="132" y="120"/>
                </a:lnTo>
                <a:lnTo>
                  <a:pt x="119" y="127"/>
                </a:lnTo>
                <a:lnTo>
                  <a:pt x="95" y="145"/>
                </a:lnTo>
                <a:lnTo>
                  <a:pt x="72" y="163"/>
                </a:lnTo>
                <a:lnTo>
                  <a:pt x="46" y="180"/>
                </a:lnTo>
                <a:lnTo>
                  <a:pt x="46" y="180"/>
                </a:lnTo>
                <a:close/>
                <a:moveTo>
                  <a:pt x="174" y="30"/>
                </a:moveTo>
                <a:lnTo>
                  <a:pt x="174" y="30"/>
                </a:lnTo>
                <a:lnTo>
                  <a:pt x="160" y="24"/>
                </a:lnTo>
                <a:lnTo>
                  <a:pt x="155" y="24"/>
                </a:lnTo>
                <a:lnTo>
                  <a:pt x="152" y="24"/>
                </a:lnTo>
                <a:lnTo>
                  <a:pt x="149" y="26"/>
                </a:lnTo>
                <a:lnTo>
                  <a:pt x="149" y="26"/>
                </a:lnTo>
                <a:lnTo>
                  <a:pt x="119" y="57"/>
                </a:lnTo>
                <a:lnTo>
                  <a:pt x="104" y="73"/>
                </a:lnTo>
                <a:lnTo>
                  <a:pt x="91" y="90"/>
                </a:lnTo>
                <a:lnTo>
                  <a:pt x="91" y="90"/>
                </a:lnTo>
                <a:lnTo>
                  <a:pt x="112" y="76"/>
                </a:lnTo>
                <a:lnTo>
                  <a:pt x="135" y="64"/>
                </a:lnTo>
                <a:lnTo>
                  <a:pt x="146" y="57"/>
                </a:lnTo>
                <a:lnTo>
                  <a:pt x="156" y="48"/>
                </a:lnTo>
                <a:lnTo>
                  <a:pt x="166" y="40"/>
                </a:lnTo>
                <a:lnTo>
                  <a:pt x="174" y="30"/>
                </a:lnTo>
                <a:lnTo>
                  <a:pt x="174" y="30"/>
                </a:lnTo>
                <a:close/>
                <a:moveTo>
                  <a:pt x="143" y="138"/>
                </a:moveTo>
                <a:lnTo>
                  <a:pt x="143" y="138"/>
                </a:lnTo>
                <a:lnTo>
                  <a:pt x="159" y="125"/>
                </a:lnTo>
                <a:lnTo>
                  <a:pt x="174" y="114"/>
                </a:lnTo>
                <a:lnTo>
                  <a:pt x="207" y="92"/>
                </a:lnTo>
                <a:lnTo>
                  <a:pt x="207" y="92"/>
                </a:lnTo>
                <a:lnTo>
                  <a:pt x="209" y="90"/>
                </a:lnTo>
                <a:lnTo>
                  <a:pt x="211" y="88"/>
                </a:lnTo>
                <a:lnTo>
                  <a:pt x="212" y="80"/>
                </a:lnTo>
                <a:lnTo>
                  <a:pt x="211" y="78"/>
                </a:lnTo>
                <a:lnTo>
                  <a:pt x="209" y="73"/>
                </a:lnTo>
                <a:lnTo>
                  <a:pt x="208" y="71"/>
                </a:lnTo>
                <a:lnTo>
                  <a:pt x="204" y="69"/>
                </a:lnTo>
                <a:lnTo>
                  <a:pt x="204" y="69"/>
                </a:lnTo>
                <a:lnTo>
                  <a:pt x="194" y="76"/>
                </a:lnTo>
                <a:lnTo>
                  <a:pt x="185" y="85"/>
                </a:lnTo>
                <a:lnTo>
                  <a:pt x="169" y="102"/>
                </a:lnTo>
                <a:lnTo>
                  <a:pt x="153" y="121"/>
                </a:lnTo>
                <a:lnTo>
                  <a:pt x="136" y="140"/>
                </a:lnTo>
                <a:lnTo>
                  <a:pt x="136" y="140"/>
                </a:lnTo>
                <a:lnTo>
                  <a:pt x="140" y="140"/>
                </a:lnTo>
                <a:lnTo>
                  <a:pt x="143" y="138"/>
                </a:lnTo>
                <a:lnTo>
                  <a:pt x="143" y="138"/>
                </a:lnTo>
                <a:close/>
                <a:moveTo>
                  <a:pt x="232" y="138"/>
                </a:moveTo>
                <a:lnTo>
                  <a:pt x="232" y="138"/>
                </a:lnTo>
                <a:lnTo>
                  <a:pt x="236" y="131"/>
                </a:lnTo>
                <a:lnTo>
                  <a:pt x="239" y="121"/>
                </a:lnTo>
                <a:lnTo>
                  <a:pt x="242" y="111"/>
                </a:lnTo>
                <a:lnTo>
                  <a:pt x="243" y="100"/>
                </a:lnTo>
                <a:lnTo>
                  <a:pt x="243" y="90"/>
                </a:lnTo>
                <a:lnTo>
                  <a:pt x="240" y="79"/>
                </a:lnTo>
                <a:lnTo>
                  <a:pt x="236" y="71"/>
                </a:lnTo>
                <a:lnTo>
                  <a:pt x="230" y="62"/>
                </a:lnTo>
                <a:lnTo>
                  <a:pt x="230" y="62"/>
                </a:lnTo>
                <a:lnTo>
                  <a:pt x="226" y="59"/>
                </a:lnTo>
                <a:lnTo>
                  <a:pt x="226" y="59"/>
                </a:lnTo>
                <a:lnTo>
                  <a:pt x="230" y="79"/>
                </a:lnTo>
                <a:lnTo>
                  <a:pt x="233" y="99"/>
                </a:lnTo>
                <a:lnTo>
                  <a:pt x="233" y="118"/>
                </a:lnTo>
                <a:lnTo>
                  <a:pt x="232" y="138"/>
                </a:lnTo>
                <a:lnTo>
                  <a:pt x="232" y="138"/>
                </a:lnTo>
                <a:close/>
                <a:moveTo>
                  <a:pt x="139" y="222"/>
                </a:moveTo>
                <a:lnTo>
                  <a:pt x="139" y="222"/>
                </a:lnTo>
                <a:lnTo>
                  <a:pt x="149" y="221"/>
                </a:lnTo>
                <a:lnTo>
                  <a:pt x="157" y="217"/>
                </a:lnTo>
                <a:lnTo>
                  <a:pt x="166" y="211"/>
                </a:lnTo>
                <a:lnTo>
                  <a:pt x="173" y="204"/>
                </a:lnTo>
                <a:lnTo>
                  <a:pt x="178" y="197"/>
                </a:lnTo>
                <a:lnTo>
                  <a:pt x="183" y="192"/>
                </a:lnTo>
                <a:lnTo>
                  <a:pt x="188" y="182"/>
                </a:lnTo>
                <a:lnTo>
                  <a:pt x="188" y="182"/>
                </a:lnTo>
                <a:lnTo>
                  <a:pt x="174" y="190"/>
                </a:lnTo>
                <a:lnTo>
                  <a:pt x="162" y="200"/>
                </a:lnTo>
                <a:lnTo>
                  <a:pt x="150" y="211"/>
                </a:lnTo>
                <a:lnTo>
                  <a:pt x="139" y="222"/>
                </a:lnTo>
                <a:lnTo>
                  <a:pt x="139" y="222"/>
                </a:lnTo>
                <a:close/>
                <a:moveTo>
                  <a:pt x="103" y="26"/>
                </a:moveTo>
                <a:lnTo>
                  <a:pt x="103" y="26"/>
                </a:lnTo>
                <a:lnTo>
                  <a:pt x="95" y="27"/>
                </a:lnTo>
                <a:lnTo>
                  <a:pt x="88" y="30"/>
                </a:lnTo>
                <a:lnTo>
                  <a:pt x="81" y="34"/>
                </a:lnTo>
                <a:lnTo>
                  <a:pt x="76" y="38"/>
                </a:lnTo>
                <a:lnTo>
                  <a:pt x="63" y="50"/>
                </a:lnTo>
                <a:lnTo>
                  <a:pt x="55" y="59"/>
                </a:lnTo>
                <a:lnTo>
                  <a:pt x="55" y="59"/>
                </a:lnTo>
                <a:lnTo>
                  <a:pt x="67" y="54"/>
                </a:lnTo>
                <a:lnTo>
                  <a:pt x="84" y="44"/>
                </a:lnTo>
                <a:lnTo>
                  <a:pt x="101" y="34"/>
                </a:lnTo>
                <a:lnTo>
                  <a:pt x="105" y="29"/>
                </a:lnTo>
                <a:lnTo>
                  <a:pt x="107" y="26"/>
                </a:lnTo>
                <a:lnTo>
                  <a:pt x="107" y="26"/>
                </a:lnTo>
                <a:lnTo>
                  <a:pt x="103" y="26"/>
                </a:lnTo>
                <a:lnTo>
                  <a:pt x="103" y="26"/>
                </a:lnTo>
                <a:close/>
                <a:moveTo>
                  <a:pt x="34" y="156"/>
                </a:moveTo>
                <a:lnTo>
                  <a:pt x="34" y="156"/>
                </a:lnTo>
                <a:lnTo>
                  <a:pt x="36" y="156"/>
                </a:lnTo>
                <a:lnTo>
                  <a:pt x="38" y="155"/>
                </a:lnTo>
                <a:lnTo>
                  <a:pt x="39" y="149"/>
                </a:lnTo>
                <a:lnTo>
                  <a:pt x="39" y="145"/>
                </a:lnTo>
                <a:lnTo>
                  <a:pt x="42" y="142"/>
                </a:lnTo>
                <a:lnTo>
                  <a:pt x="45" y="140"/>
                </a:lnTo>
                <a:lnTo>
                  <a:pt x="49" y="141"/>
                </a:lnTo>
                <a:lnTo>
                  <a:pt x="46" y="138"/>
                </a:lnTo>
                <a:lnTo>
                  <a:pt x="46" y="138"/>
                </a:lnTo>
                <a:lnTo>
                  <a:pt x="43" y="140"/>
                </a:lnTo>
                <a:lnTo>
                  <a:pt x="38" y="142"/>
                </a:lnTo>
                <a:lnTo>
                  <a:pt x="29" y="145"/>
                </a:lnTo>
                <a:lnTo>
                  <a:pt x="27" y="147"/>
                </a:lnTo>
                <a:lnTo>
                  <a:pt x="25" y="149"/>
                </a:lnTo>
                <a:lnTo>
                  <a:pt x="28" y="152"/>
                </a:lnTo>
                <a:lnTo>
                  <a:pt x="34" y="156"/>
                </a:lnTo>
                <a:lnTo>
                  <a:pt x="34" y="156"/>
                </a:lnTo>
                <a:close/>
                <a:moveTo>
                  <a:pt x="190" y="206"/>
                </a:moveTo>
                <a:lnTo>
                  <a:pt x="190" y="206"/>
                </a:lnTo>
                <a:lnTo>
                  <a:pt x="194" y="204"/>
                </a:lnTo>
                <a:lnTo>
                  <a:pt x="198" y="203"/>
                </a:lnTo>
                <a:lnTo>
                  <a:pt x="201" y="200"/>
                </a:lnTo>
                <a:lnTo>
                  <a:pt x="202" y="196"/>
                </a:lnTo>
                <a:lnTo>
                  <a:pt x="205" y="187"/>
                </a:lnTo>
                <a:lnTo>
                  <a:pt x="208" y="180"/>
                </a:lnTo>
                <a:lnTo>
                  <a:pt x="190" y="206"/>
                </a:lnTo>
                <a:close/>
                <a:moveTo>
                  <a:pt x="136" y="151"/>
                </a:moveTo>
                <a:lnTo>
                  <a:pt x="133" y="144"/>
                </a:lnTo>
                <a:lnTo>
                  <a:pt x="133" y="144"/>
                </a:lnTo>
                <a:lnTo>
                  <a:pt x="129" y="144"/>
                </a:lnTo>
                <a:lnTo>
                  <a:pt x="126" y="145"/>
                </a:lnTo>
                <a:lnTo>
                  <a:pt x="126" y="148"/>
                </a:lnTo>
                <a:lnTo>
                  <a:pt x="126" y="149"/>
                </a:lnTo>
                <a:lnTo>
                  <a:pt x="128" y="152"/>
                </a:lnTo>
                <a:lnTo>
                  <a:pt x="129" y="152"/>
                </a:lnTo>
                <a:lnTo>
                  <a:pt x="132" y="152"/>
                </a:lnTo>
                <a:lnTo>
                  <a:pt x="136" y="151"/>
                </a:lnTo>
                <a:lnTo>
                  <a:pt x="136" y="151"/>
                </a:lnTo>
                <a:close/>
              </a:path>
            </a:pathLst>
          </a:custGeom>
          <a:solidFill>
            <a:schemeClr val="bg1">
              <a:lumMod val="85000"/>
            </a:schemeClr>
          </a:solidFill>
          <a:ln w="9525">
            <a:solidFill>
              <a:schemeClr val="bg1">
                <a:lumMod val="65000"/>
              </a:schemeClr>
            </a:solidFill>
            <a:round/>
          </a:ln>
        </p:spPr>
        <p:txBody>
          <a:bodyPr vert="horz" wrap="square" lIns="121920" tIns="60960" rIns="121920" bIns="60960" numCol="1" anchor="t" anchorCtr="0" compatLnSpc="1"/>
          <a:lstStyle/>
          <a:p>
            <a:endParaRPr lang="zh-CN" altLang="en-US" sz="2400"/>
          </a:p>
        </p:txBody>
      </p:sp>
      <p:sp>
        <p:nvSpPr>
          <p:cNvPr id="23" name="Freeform 100"/>
          <p:cNvSpPr>
            <a:spLocks noEditPoints="1"/>
          </p:cNvSpPr>
          <p:nvPr/>
        </p:nvSpPr>
        <p:spPr bwMode="auto">
          <a:xfrm flipV="1">
            <a:off x="6027107" y="4396569"/>
            <a:ext cx="233123" cy="274119"/>
          </a:xfrm>
          <a:custGeom>
            <a:avLst/>
            <a:gdLst/>
            <a:ahLst/>
            <a:cxnLst>
              <a:cxn ang="0">
                <a:pos x="49" y="26"/>
              </a:cxn>
              <a:cxn ang="0">
                <a:pos x="117" y="2"/>
              </a:cxn>
              <a:cxn ang="0">
                <a:pos x="191" y="6"/>
              </a:cxn>
              <a:cxn ang="0">
                <a:pos x="233" y="33"/>
              </a:cxn>
              <a:cxn ang="0">
                <a:pos x="256" y="85"/>
              </a:cxn>
              <a:cxn ang="0">
                <a:pos x="254" y="147"/>
              </a:cxn>
              <a:cxn ang="0">
                <a:pos x="230" y="193"/>
              </a:cxn>
              <a:cxn ang="0">
                <a:pos x="199" y="227"/>
              </a:cxn>
              <a:cxn ang="0">
                <a:pos x="152" y="244"/>
              </a:cxn>
              <a:cxn ang="0">
                <a:pos x="91" y="239"/>
              </a:cxn>
              <a:cxn ang="0">
                <a:pos x="42" y="211"/>
              </a:cxn>
              <a:cxn ang="0">
                <a:pos x="18" y="182"/>
              </a:cxn>
              <a:cxn ang="0">
                <a:pos x="0" y="110"/>
              </a:cxn>
              <a:cxn ang="0">
                <a:pos x="15" y="69"/>
              </a:cxn>
              <a:cxn ang="0">
                <a:pos x="59" y="155"/>
              </a:cxn>
              <a:cxn ang="0">
                <a:pos x="128" y="107"/>
              </a:cxn>
              <a:cxn ang="0">
                <a:pos x="198" y="54"/>
              </a:cxn>
              <a:cxn ang="0">
                <a:pos x="183" y="38"/>
              </a:cxn>
              <a:cxn ang="0">
                <a:pos x="174" y="52"/>
              </a:cxn>
              <a:cxn ang="0">
                <a:pos x="124" y="88"/>
              </a:cxn>
              <a:cxn ang="0">
                <a:pos x="59" y="151"/>
              </a:cxn>
              <a:cxn ang="0">
                <a:pos x="46" y="109"/>
              </a:cxn>
              <a:cxn ang="0">
                <a:pos x="63" y="95"/>
              </a:cxn>
              <a:cxn ang="0">
                <a:pos x="129" y="29"/>
              </a:cxn>
              <a:cxn ang="0">
                <a:pos x="63" y="68"/>
              </a:cxn>
              <a:cxn ang="0">
                <a:pos x="35" y="86"/>
              </a:cxn>
              <a:cxn ang="0">
                <a:pos x="29" y="125"/>
              </a:cxn>
              <a:cxn ang="0">
                <a:pos x="216" y="140"/>
              </a:cxn>
              <a:cxn ang="0">
                <a:pos x="216" y="109"/>
              </a:cxn>
              <a:cxn ang="0">
                <a:pos x="149" y="182"/>
              </a:cxn>
              <a:cxn ang="0">
                <a:pos x="83" y="211"/>
              </a:cxn>
              <a:cxn ang="0">
                <a:pos x="135" y="175"/>
              </a:cxn>
              <a:cxn ang="0">
                <a:pos x="150" y="151"/>
              </a:cxn>
              <a:cxn ang="0">
                <a:pos x="46" y="180"/>
              </a:cxn>
              <a:cxn ang="0">
                <a:pos x="56" y="193"/>
              </a:cxn>
              <a:cxn ang="0">
                <a:pos x="132" y="120"/>
              </a:cxn>
              <a:cxn ang="0">
                <a:pos x="46" y="180"/>
              </a:cxn>
              <a:cxn ang="0">
                <a:pos x="152" y="24"/>
              </a:cxn>
              <a:cxn ang="0">
                <a:pos x="91" y="90"/>
              </a:cxn>
              <a:cxn ang="0">
                <a:pos x="156" y="48"/>
              </a:cxn>
              <a:cxn ang="0">
                <a:pos x="143" y="138"/>
              </a:cxn>
              <a:cxn ang="0">
                <a:pos x="209" y="90"/>
              </a:cxn>
              <a:cxn ang="0">
                <a:pos x="208" y="71"/>
              </a:cxn>
              <a:cxn ang="0">
                <a:pos x="169" y="102"/>
              </a:cxn>
              <a:cxn ang="0">
                <a:pos x="143" y="138"/>
              </a:cxn>
              <a:cxn ang="0">
                <a:pos x="239" y="121"/>
              </a:cxn>
              <a:cxn ang="0">
                <a:pos x="236" y="71"/>
              </a:cxn>
              <a:cxn ang="0">
                <a:pos x="230" y="79"/>
              </a:cxn>
              <a:cxn ang="0">
                <a:pos x="139" y="222"/>
              </a:cxn>
              <a:cxn ang="0">
                <a:pos x="173" y="204"/>
              </a:cxn>
              <a:cxn ang="0">
                <a:pos x="174" y="190"/>
              </a:cxn>
              <a:cxn ang="0">
                <a:pos x="103" y="26"/>
              </a:cxn>
              <a:cxn ang="0">
                <a:pos x="76" y="38"/>
              </a:cxn>
              <a:cxn ang="0">
                <a:pos x="84" y="44"/>
              </a:cxn>
              <a:cxn ang="0">
                <a:pos x="103" y="26"/>
              </a:cxn>
              <a:cxn ang="0">
                <a:pos x="38" y="155"/>
              </a:cxn>
              <a:cxn ang="0">
                <a:pos x="49" y="141"/>
              </a:cxn>
              <a:cxn ang="0">
                <a:pos x="29" y="145"/>
              </a:cxn>
              <a:cxn ang="0">
                <a:pos x="34" y="156"/>
              </a:cxn>
              <a:cxn ang="0">
                <a:pos x="201" y="200"/>
              </a:cxn>
              <a:cxn ang="0">
                <a:pos x="136" y="151"/>
              </a:cxn>
              <a:cxn ang="0">
                <a:pos x="126" y="148"/>
              </a:cxn>
              <a:cxn ang="0">
                <a:pos x="136" y="151"/>
              </a:cxn>
            </a:cxnLst>
            <a:rect l="0" t="0" r="r" b="b"/>
            <a:pathLst>
              <a:path w="258" h="245">
                <a:moveTo>
                  <a:pt x="24" y="51"/>
                </a:moveTo>
                <a:lnTo>
                  <a:pt x="24" y="51"/>
                </a:lnTo>
                <a:lnTo>
                  <a:pt x="31" y="43"/>
                </a:lnTo>
                <a:lnTo>
                  <a:pt x="39" y="33"/>
                </a:lnTo>
                <a:lnTo>
                  <a:pt x="49" y="26"/>
                </a:lnTo>
                <a:lnTo>
                  <a:pt x="62" y="19"/>
                </a:lnTo>
                <a:lnTo>
                  <a:pt x="74" y="13"/>
                </a:lnTo>
                <a:lnTo>
                  <a:pt x="87" y="7"/>
                </a:lnTo>
                <a:lnTo>
                  <a:pt x="103" y="5"/>
                </a:lnTo>
                <a:lnTo>
                  <a:pt x="117" y="2"/>
                </a:lnTo>
                <a:lnTo>
                  <a:pt x="132" y="0"/>
                </a:lnTo>
                <a:lnTo>
                  <a:pt x="147" y="0"/>
                </a:lnTo>
                <a:lnTo>
                  <a:pt x="162" y="0"/>
                </a:lnTo>
                <a:lnTo>
                  <a:pt x="177" y="3"/>
                </a:lnTo>
                <a:lnTo>
                  <a:pt x="191" y="6"/>
                </a:lnTo>
                <a:lnTo>
                  <a:pt x="204" y="12"/>
                </a:lnTo>
                <a:lnTo>
                  <a:pt x="215" y="17"/>
                </a:lnTo>
                <a:lnTo>
                  <a:pt x="226" y="26"/>
                </a:lnTo>
                <a:lnTo>
                  <a:pt x="226" y="26"/>
                </a:lnTo>
                <a:lnTo>
                  <a:pt x="233" y="33"/>
                </a:lnTo>
                <a:lnTo>
                  <a:pt x="240" y="41"/>
                </a:lnTo>
                <a:lnTo>
                  <a:pt x="246" y="51"/>
                </a:lnTo>
                <a:lnTo>
                  <a:pt x="250" y="62"/>
                </a:lnTo>
                <a:lnTo>
                  <a:pt x="253" y="73"/>
                </a:lnTo>
                <a:lnTo>
                  <a:pt x="256" y="85"/>
                </a:lnTo>
                <a:lnTo>
                  <a:pt x="257" y="97"/>
                </a:lnTo>
                <a:lnTo>
                  <a:pt x="258" y="110"/>
                </a:lnTo>
                <a:lnTo>
                  <a:pt x="257" y="123"/>
                </a:lnTo>
                <a:lnTo>
                  <a:pt x="257" y="134"/>
                </a:lnTo>
                <a:lnTo>
                  <a:pt x="254" y="147"/>
                </a:lnTo>
                <a:lnTo>
                  <a:pt x="251" y="158"/>
                </a:lnTo>
                <a:lnTo>
                  <a:pt x="247" y="168"/>
                </a:lnTo>
                <a:lnTo>
                  <a:pt x="243" y="177"/>
                </a:lnTo>
                <a:lnTo>
                  <a:pt x="237" y="186"/>
                </a:lnTo>
                <a:lnTo>
                  <a:pt x="230" y="193"/>
                </a:lnTo>
                <a:lnTo>
                  <a:pt x="230" y="193"/>
                </a:lnTo>
                <a:lnTo>
                  <a:pt x="223" y="201"/>
                </a:lnTo>
                <a:lnTo>
                  <a:pt x="216" y="211"/>
                </a:lnTo>
                <a:lnTo>
                  <a:pt x="208" y="220"/>
                </a:lnTo>
                <a:lnTo>
                  <a:pt x="199" y="227"/>
                </a:lnTo>
                <a:lnTo>
                  <a:pt x="199" y="227"/>
                </a:lnTo>
                <a:lnTo>
                  <a:pt x="188" y="232"/>
                </a:lnTo>
                <a:lnTo>
                  <a:pt x="177" y="236"/>
                </a:lnTo>
                <a:lnTo>
                  <a:pt x="164" y="241"/>
                </a:lnTo>
                <a:lnTo>
                  <a:pt x="152" y="244"/>
                </a:lnTo>
                <a:lnTo>
                  <a:pt x="140" y="245"/>
                </a:lnTo>
                <a:lnTo>
                  <a:pt x="128" y="245"/>
                </a:lnTo>
                <a:lnTo>
                  <a:pt x="115" y="244"/>
                </a:lnTo>
                <a:lnTo>
                  <a:pt x="103" y="242"/>
                </a:lnTo>
                <a:lnTo>
                  <a:pt x="91" y="239"/>
                </a:lnTo>
                <a:lnTo>
                  <a:pt x="80" y="236"/>
                </a:lnTo>
                <a:lnTo>
                  <a:pt x="69" y="231"/>
                </a:lnTo>
                <a:lnTo>
                  <a:pt x="59" y="225"/>
                </a:lnTo>
                <a:lnTo>
                  <a:pt x="51" y="220"/>
                </a:lnTo>
                <a:lnTo>
                  <a:pt x="42" y="211"/>
                </a:lnTo>
                <a:lnTo>
                  <a:pt x="35" y="204"/>
                </a:lnTo>
                <a:lnTo>
                  <a:pt x="28" y="194"/>
                </a:lnTo>
                <a:lnTo>
                  <a:pt x="28" y="194"/>
                </a:lnTo>
                <a:lnTo>
                  <a:pt x="22" y="189"/>
                </a:lnTo>
                <a:lnTo>
                  <a:pt x="18" y="182"/>
                </a:lnTo>
                <a:lnTo>
                  <a:pt x="13" y="175"/>
                </a:lnTo>
                <a:lnTo>
                  <a:pt x="8" y="166"/>
                </a:lnTo>
                <a:lnTo>
                  <a:pt x="3" y="148"/>
                </a:lnTo>
                <a:lnTo>
                  <a:pt x="0" y="130"/>
                </a:lnTo>
                <a:lnTo>
                  <a:pt x="0" y="110"/>
                </a:lnTo>
                <a:lnTo>
                  <a:pt x="1" y="102"/>
                </a:lnTo>
                <a:lnTo>
                  <a:pt x="3" y="92"/>
                </a:lnTo>
                <a:lnTo>
                  <a:pt x="6" y="85"/>
                </a:lnTo>
                <a:lnTo>
                  <a:pt x="10" y="76"/>
                </a:lnTo>
                <a:lnTo>
                  <a:pt x="15" y="69"/>
                </a:lnTo>
                <a:lnTo>
                  <a:pt x="21" y="62"/>
                </a:lnTo>
                <a:lnTo>
                  <a:pt x="21" y="62"/>
                </a:lnTo>
                <a:lnTo>
                  <a:pt x="27" y="57"/>
                </a:lnTo>
                <a:lnTo>
                  <a:pt x="24" y="51"/>
                </a:lnTo>
                <a:close/>
                <a:moveTo>
                  <a:pt x="59" y="155"/>
                </a:moveTo>
                <a:lnTo>
                  <a:pt x="60" y="159"/>
                </a:lnTo>
                <a:lnTo>
                  <a:pt x="60" y="159"/>
                </a:lnTo>
                <a:lnTo>
                  <a:pt x="77" y="145"/>
                </a:lnTo>
                <a:lnTo>
                  <a:pt x="94" y="132"/>
                </a:lnTo>
                <a:lnTo>
                  <a:pt x="128" y="107"/>
                </a:lnTo>
                <a:lnTo>
                  <a:pt x="162" y="85"/>
                </a:lnTo>
                <a:lnTo>
                  <a:pt x="195" y="61"/>
                </a:lnTo>
                <a:lnTo>
                  <a:pt x="195" y="61"/>
                </a:lnTo>
                <a:lnTo>
                  <a:pt x="198" y="58"/>
                </a:lnTo>
                <a:lnTo>
                  <a:pt x="198" y="54"/>
                </a:lnTo>
                <a:lnTo>
                  <a:pt x="198" y="51"/>
                </a:lnTo>
                <a:lnTo>
                  <a:pt x="195" y="48"/>
                </a:lnTo>
                <a:lnTo>
                  <a:pt x="190" y="41"/>
                </a:lnTo>
                <a:lnTo>
                  <a:pt x="183" y="38"/>
                </a:lnTo>
                <a:lnTo>
                  <a:pt x="183" y="38"/>
                </a:lnTo>
                <a:lnTo>
                  <a:pt x="178" y="37"/>
                </a:lnTo>
                <a:lnTo>
                  <a:pt x="176" y="38"/>
                </a:lnTo>
                <a:lnTo>
                  <a:pt x="174" y="41"/>
                </a:lnTo>
                <a:lnTo>
                  <a:pt x="173" y="44"/>
                </a:lnTo>
                <a:lnTo>
                  <a:pt x="174" y="52"/>
                </a:lnTo>
                <a:lnTo>
                  <a:pt x="173" y="55"/>
                </a:lnTo>
                <a:lnTo>
                  <a:pt x="173" y="57"/>
                </a:lnTo>
                <a:lnTo>
                  <a:pt x="173" y="57"/>
                </a:lnTo>
                <a:lnTo>
                  <a:pt x="139" y="76"/>
                </a:lnTo>
                <a:lnTo>
                  <a:pt x="124" y="88"/>
                </a:lnTo>
                <a:lnTo>
                  <a:pt x="110" y="99"/>
                </a:lnTo>
                <a:lnTo>
                  <a:pt x="95" y="111"/>
                </a:lnTo>
                <a:lnTo>
                  <a:pt x="81" y="124"/>
                </a:lnTo>
                <a:lnTo>
                  <a:pt x="70" y="137"/>
                </a:lnTo>
                <a:lnTo>
                  <a:pt x="59" y="151"/>
                </a:lnTo>
                <a:lnTo>
                  <a:pt x="59" y="155"/>
                </a:lnTo>
                <a:close/>
                <a:moveTo>
                  <a:pt x="34" y="123"/>
                </a:moveTo>
                <a:lnTo>
                  <a:pt x="34" y="123"/>
                </a:lnTo>
                <a:lnTo>
                  <a:pt x="42" y="113"/>
                </a:lnTo>
                <a:lnTo>
                  <a:pt x="46" y="109"/>
                </a:lnTo>
                <a:lnTo>
                  <a:pt x="52" y="106"/>
                </a:lnTo>
                <a:lnTo>
                  <a:pt x="55" y="103"/>
                </a:lnTo>
                <a:lnTo>
                  <a:pt x="58" y="100"/>
                </a:lnTo>
                <a:lnTo>
                  <a:pt x="60" y="97"/>
                </a:lnTo>
                <a:lnTo>
                  <a:pt x="63" y="95"/>
                </a:lnTo>
                <a:lnTo>
                  <a:pt x="67" y="92"/>
                </a:lnTo>
                <a:lnTo>
                  <a:pt x="67" y="92"/>
                </a:lnTo>
                <a:lnTo>
                  <a:pt x="97" y="64"/>
                </a:lnTo>
                <a:lnTo>
                  <a:pt x="112" y="47"/>
                </a:lnTo>
                <a:lnTo>
                  <a:pt x="129" y="29"/>
                </a:lnTo>
                <a:lnTo>
                  <a:pt x="129" y="29"/>
                </a:lnTo>
                <a:lnTo>
                  <a:pt x="117" y="34"/>
                </a:lnTo>
                <a:lnTo>
                  <a:pt x="105" y="41"/>
                </a:lnTo>
                <a:lnTo>
                  <a:pt x="84" y="55"/>
                </a:lnTo>
                <a:lnTo>
                  <a:pt x="63" y="68"/>
                </a:lnTo>
                <a:lnTo>
                  <a:pt x="53" y="73"/>
                </a:lnTo>
                <a:lnTo>
                  <a:pt x="43" y="78"/>
                </a:lnTo>
                <a:lnTo>
                  <a:pt x="43" y="78"/>
                </a:lnTo>
                <a:lnTo>
                  <a:pt x="38" y="80"/>
                </a:lnTo>
                <a:lnTo>
                  <a:pt x="35" y="86"/>
                </a:lnTo>
                <a:lnTo>
                  <a:pt x="32" y="92"/>
                </a:lnTo>
                <a:lnTo>
                  <a:pt x="29" y="99"/>
                </a:lnTo>
                <a:lnTo>
                  <a:pt x="28" y="114"/>
                </a:lnTo>
                <a:lnTo>
                  <a:pt x="28" y="120"/>
                </a:lnTo>
                <a:lnTo>
                  <a:pt x="29" y="125"/>
                </a:lnTo>
                <a:lnTo>
                  <a:pt x="34" y="123"/>
                </a:lnTo>
                <a:close/>
                <a:moveTo>
                  <a:pt x="129" y="210"/>
                </a:moveTo>
                <a:lnTo>
                  <a:pt x="214" y="144"/>
                </a:lnTo>
                <a:lnTo>
                  <a:pt x="214" y="144"/>
                </a:lnTo>
                <a:lnTo>
                  <a:pt x="216" y="140"/>
                </a:lnTo>
                <a:lnTo>
                  <a:pt x="218" y="137"/>
                </a:lnTo>
                <a:lnTo>
                  <a:pt x="218" y="128"/>
                </a:lnTo>
                <a:lnTo>
                  <a:pt x="216" y="118"/>
                </a:lnTo>
                <a:lnTo>
                  <a:pt x="216" y="109"/>
                </a:lnTo>
                <a:lnTo>
                  <a:pt x="216" y="109"/>
                </a:lnTo>
                <a:lnTo>
                  <a:pt x="211" y="103"/>
                </a:lnTo>
                <a:lnTo>
                  <a:pt x="211" y="103"/>
                </a:lnTo>
                <a:lnTo>
                  <a:pt x="191" y="130"/>
                </a:lnTo>
                <a:lnTo>
                  <a:pt x="170" y="156"/>
                </a:lnTo>
                <a:lnTo>
                  <a:pt x="149" y="182"/>
                </a:lnTo>
                <a:lnTo>
                  <a:pt x="129" y="210"/>
                </a:lnTo>
                <a:lnTo>
                  <a:pt x="129" y="210"/>
                </a:lnTo>
                <a:close/>
                <a:moveTo>
                  <a:pt x="79" y="207"/>
                </a:moveTo>
                <a:lnTo>
                  <a:pt x="79" y="207"/>
                </a:lnTo>
                <a:lnTo>
                  <a:pt x="83" y="211"/>
                </a:lnTo>
                <a:lnTo>
                  <a:pt x="88" y="214"/>
                </a:lnTo>
                <a:lnTo>
                  <a:pt x="101" y="220"/>
                </a:lnTo>
                <a:lnTo>
                  <a:pt x="101" y="220"/>
                </a:lnTo>
                <a:lnTo>
                  <a:pt x="118" y="199"/>
                </a:lnTo>
                <a:lnTo>
                  <a:pt x="135" y="175"/>
                </a:lnTo>
                <a:lnTo>
                  <a:pt x="155" y="152"/>
                </a:lnTo>
                <a:lnTo>
                  <a:pt x="164" y="142"/>
                </a:lnTo>
                <a:lnTo>
                  <a:pt x="174" y="134"/>
                </a:lnTo>
                <a:lnTo>
                  <a:pt x="174" y="134"/>
                </a:lnTo>
                <a:lnTo>
                  <a:pt x="150" y="151"/>
                </a:lnTo>
                <a:lnTo>
                  <a:pt x="125" y="168"/>
                </a:lnTo>
                <a:lnTo>
                  <a:pt x="101" y="187"/>
                </a:lnTo>
                <a:lnTo>
                  <a:pt x="79" y="207"/>
                </a:lnTo>
                <a:lnTo>
                  <a:pt x="79" y="207"/>
                </a:lnTo>
                <a:close/>
                <a:moveTo>
                  <a:pt x="46" y="180"/>
                </a:moveTo>
                <a:lnTo>
                  <a:pt x="46" y="180"/>
                </a:lnTo>
                <a:lnTo>
                  <a:pt x="45" y="182"/>
                </a:lnTo>
                <a:lnTo>
                  <a:pt x="46" y="184"/>
                </a:lnTo>
                <a:lnTo>
                  <a:pt x="51" y="189"/>
                </a:lnTo>
                <a:lnTo>
                  <a:pt x="56" y="193"/>
                </a:lnTo>
                <a:lnTo>
                  <a:pt x="59" y="194"/>
                </a:lnTo>
                <a:lnTo>
                  <a:pt x="60" y="193"/>
                </a:lnTo>
                <a:lnTo>
                  <a:pt x="146" y="113"/>
                </a:lnTo>
                <a:lnTo>
                  <a:pt x="146" y="113"/>
                </a:lnTo>
                <a:lnTo>
                  <a:pt x="132" y="120"/>
                </a:lnTo>
                <a:lnTo>
                  <a:pt x="119" y="127"/>
                </a:lnTo>
                <a:lnTo>
                  <a:pt x="95" y="145"/>
                </a:lnTo>
                <a:lnTo>
                  <a:pt x="72" y="163"/>
                </a:lnTo>
                <a:lnTo>
                  <a:pt x="46" y="180"/>
                </a:lnTo>
                <a:lnTo>
                  <a:pt x="46" y="180"/>
                </a:lnTo>
                <a:close/>
                <a:moveTo>
                  <a:pt x="174" y="30"/>
                </a:moveTo>
                <a:lnTo>
                  <a:pt x="174" y="30"/>
                </a:lnTo>
                <a:lnTo>
                  <a:pt x="160" y="24"/>
                </a:lnTo>
                <a:lnTo>
                  <a:pt x="155" y="24"/>
                </a:lnTo>
                <a:lnTo>
                  <a:pt x="152" y="24"/>
                </a:lnTo>
                <a:lnTo>
                  <a:pt x="149" y="26"/>
                </a:lnTo>
                <a:lnTo>
                  <a:pt x="149" y="26"/>
                </a:lnTo>
                <a:lnTo>
                  <a:pt x="119" y="57"/>
                </a:lnTo>
                <a:lnTo>
                  <a:pt x="104" y="73"/>
                </a:lnTo>
                <a:lnTo>
                  <a:pt x="91" y="90"/>
                </a:lnTo>
                <a:lnTo>
                  <a:pt x="91" y="90"/>
                </a:lnTo>
                <a:lnTo>
                  <a:pt x="112" y="76"/>
                </a:lnTo>
                <a:lnTo>
                  <a:pt x="135" y="64"/>
                </a:lnTo>
                <a:lnTo>
                  <a:pt x="146" y="57"/>
                </a:lnTo>
                <a:lnTo>
                  <a:pt x="156" y="48"/>
                </a:lnTo>
                <a:lnTo>
                  <a:pt x="166" y="40"/>
                </a:lnTo>
                <a:lnTo>
                  <a:pt x="174" y="30"/>
                </a:lnTo>
                <a:lnTo>
                  <a:pt x="174" y="30"/>
                </a:lnTo>
                <a:close/>
                <a:moveTo>
                  <a:pt x="143" y="138"/>
                </a:moveTo>
                <a:lnTo>
                  <a:pt x="143" y="138"/>
                </a:lnTo>
                <a:lnTo>
                  <a:pt x="159" y="125"/>
                </a:lnTo>
                <a:lnTo>
                  <a:pt x="174" y="114"/>
                </a:lnTo>
                <a:lnTo>
                  <a:pt x="207" y="92"/>
                </a:lnTo>
                <a:lnTo>
                  <a:pt x="207" y="92"/>
                </a:lnTo>
                <a:lnTo>
                  <a:pt x="209" y="90"/>
                </a:lnTo>
                <a:lnTo>
                  <a:pt x="211" y="88"/>
                </a:lnTo>
                <a:lnTo>
                  <a:pt x="212" y="80"/>
                </a:lnTo>
                <a:lnTo>
                  <a:pt x="211" y="78"/>
                </a:lnTo>
                <a:lnTo>
                  <a:pt x="209" y="73"/>
                </a:lnTo>
                <a:lnTo>
                  <a:pt x="208" y="71"/>
                </a:lnTo>
                <a:lnTo>
                  <a:pt x="204" y="69"/>
                </a:lnTo>
                <a:lnTo>
                  <a:pt x="204" y="69"/>
                </a:lnTo>
                <a:lnTo>
                  <a:pt x="194" y="76"/>
                </a:lnTo>
                <a:lnTo>
                  <a:pt x="185" y="85"/>
                </a:lnTo>
                <a:lnTo>
                  <a:pt x="169" y="102"/>
                </a:lnTo>
                <a:lnTo>
                  <a:pt x="153" y="121"/>
                </a:lnTo>
                <a:lnTo>
                  <a:pt x="136" y="140"/>
                </a:lnTo>
                <a:lnTo>
                  <a:pt x="136" y="140"/>
                </a:lnTo>
                <a:lnTo>
                  <a:pt x="140" y="140"/>
                </a:lnTo>
                <a:lnTo>
                  <a:pt x="143" y="138"/>
                </a:lnTo>
                <a:lnTo>
                  <a:pt x="143" y="138"/>
                </a:lnTo>
                <a:close/>
                <a:moveTo>
                  <a:pt x="232" y="138"/>
                </a:moveTo>
                <a:lnTo>
                  <a:pt x="232" y="138"/>
                </a:lnTo>
                <a:lnTo>
                  <a:pt x="236" y="131"/>
                </a:lnTo>
                <a:lnTo>
                  <a:pt x="239" y="121"/>
                </a:lnTo>
                <a:lnTo>
                  <a:pt x="242" y="111"/>
                </a:lnTo>
                <a:lnTo>
                  <a:pt x="243" y="100"/>
                </a:lnTo>
                <a:lnTo>
                  <a:pt x="243" y="90"/>
                </a:lnTo>
                <a:lnTo>
                  <a:pt x="240" y="79"/>
                </a:lnTo>
                <a:lnTo>
                  <a:pt x="236" y="71"/>
                </a:lnTo>
                <a:lnTo>
                  <a:pt x="230" y="62"/>
                </a:lnTo>
                <a:lnTo>
                  <a:pt x="230" y="62"/>
                </a:lnTo>
                <a:lnTo>
                  <a:pt x="226" y="59"/>
                </a:lnTo>
                <a:lnTo>
                  <a:pt x="226" y="59"/>
                </a:lnTo>
                <a:lnTo>
                  <a:pt x="230" y="79"/>
                </a:lnTo>
                <a:lnTo>
                  <a:pt x="233" y="99"/>
                </a:lnTo>
                <a:lnTo>
                  <a:pt x="233" y="118"/>
                </a:lnTo>
                <a:lnTo>
                  <a:pt x="232" y="138"/>
                </a:lnTo>
                <a:lnTo>
                  <a:pt x="232" y="138"/>
                </a:lnTo>
                <a:close/>
                <a:moveTo>
                  <a:pt x="139" y="222"/>
                </a:moveTo>
                <a:lnTo>
                  <a:pt x="139" y="222"/>
                </a:lnTo>
                <a:lnTo>
                  <a:pt x="149" y="221"/>
                </a:lnTo>
                <a:lnTo>
                  <a:pt x="157" y="217"/>
                </a:lnTo>
                <a:lnTo>
                  <a:pt x="166" y="211"/>
                </a:lnTo>
                <a:lnTo>
                  <a:pt x="173" y="204"/>
                </a:lnTo>
                <a:lnTo>
                  <a:pt x="178" y="197"/>
                </a:lnTo>
                <a:lnTo>
                  <a:pt x="183" y="192"/>
                </a:lnTo>
                <a:lnTo>
                  <a:pt x="188" y="182"/>
                </a:lnTo>
                <a:lnTo>
                  <a:pt x="188" y="182"/>
                </a:lnTo>
                <a:lnTo>
                  <a:pt x="174" y="190"/>
                </a:lnTo>
                <a:lnTo>
                  <a:pt x="162" y="200"/>
                </a:lnTo>
                <a:lnTo>
                  <a:pt x="150" y="211"/>
                </a:lnTo>
                <a:lnTo>
                  <a:pt x="139" y="222"/>
                </a:lnTo>
                <a:lnTo>
                  <a:pt x="139" y="222"/>
                </a:lnTo>
                <a:close/>
                <a:moveTo>
                  <a:pt x="103" y="26"/>
                </a:moveTo>
                <a:lnTo>
                  <a:pt x="103" y="26"/>
                </a:lnTo>
                <a:lnTo>
                  <a:pt x="95" y="27"/>
                </a:lnTo>
                <a:lnTo>
                  <a:pt x="88" y="30"/>
                </a:lnTo>
                <a:lnTo>
                  <a:pt x="81" y="34"/>
                </a:lnTo>
                <a:lnTo>
                  <a:pt x="76" y="38"/>
                </a:lnTo>
                <a:lnTo>
                  <a:pt x="63" y="50"/>
                </a:lnTo>
                <a:lnTo>
                  <a:pt x="55" y="59"/>
                </a:lnTo>
                <a:lnTo>
                  <a:pt x="55" y="59"/>
                </a:lnTo>
                <a:lnTo>
                  <a:pt x="67" y="54"/>
                </a:lnTo>
                <a:lnTo>
                  <a:pt x="84" y="44"/>
                </a:lnTo>
                <a:lnTo>
                  <a:pt x="101" y="34"/>
                </a:lnTo>
                <a:lnTo>
                  <a:pt x="105" y="29"/>
                </a:lnTo>
                <a:lnTo>
                  <a:pt x="107" y="26"/>
                </a:lnTo>
                <a:lnTo>
                  <a:pt x="107" y="26"/>
                </a:lnTo>
                <a:lnTo>
                  <a:pt x="103" y="26"/>
                </a:lnTo>
                <a:lnTo>
                  <a:pt x="103" y="26"/>
                </a:lnTo>
                <a:close/>
                <a:moveTo>
                  <a:pt x="34" y="156"/>
                </a:moveTo>
                <a:lnTo>
                  <a:pt x="34" y="156"/>
                </a:lnTo>
                <a:lnTo>
                  <a:pt x="36" y="156"/>
                </a:lnTo>
                <a:lnTo>
                  <a:pt x="38" y="155"/>
                </a:lnTo>
                <a:lnTo>
                  <a:pt x="39" y="149"/>
                </a:lnTo>
                <a:lnTo>
                  <a:pt x="39" y="145"/>
                </a:lnTo>
                <a:lnTo>
                  <a:pt x="42" y="142"/>
                </a:lnTo>
                <a:lnTo>
                  <a:pt x="45" y="140"/>
                </a:lnTo>
                <a:lnTo>
                  <a:pt x="49" y="141"/>
                </a:lnTo>
                <a:lnTo>
                  <a:pt x="46" y="138"/>
                </a:lnTo>
                <a:lnTo>
                  <a:pt x="46" y="138"/>
                </a:lnTo>
                <a:lnTo>
                  <a:pt x="43" y="140"/>
                </a:lnTo>
                <a:lnTo>
                  <a:pt x="38" y="142"/>
                </a:lnTo>
                <a:lnTo>
                  <a:pt x="29" y="145"/>
                </a:lnTo>
                <a:lnTo>
                  <a:pt x="27" y="147"/>
                </a:lnTo>
                <a:lnTo>
                  <a:pt x="25" y="149"/>
                </a:lnTo>
                <a:lnTo>
                  <a:pt x="28" y="152"/>
                </a:lnTo>
                <a:lnTo>
                  <a:pt x="34" y="156"/>
                </a:lnTo>
                <a:lnTo>
                  <a:pt x="34" y="156"/>
                </a:lnTo>
                <a:close/>
                <a:moveTo>
                  <a:pt x="190" y="206"/>
                </a:moveTo>
                <a:lnTo>
                  <a:pt x="190" y="206"/>
                </a:lnTo>
                <a:lnTo>
                  <a:pt x="194" y="204"/>
                </a:lnTo>
                <a:lnTo>
                  <a:pt x="198" y="203"/>
                </a:lnTo>
                <a:lnTo>
                  <a:pt x="201" y="200"/>
                </a:lnTo>
                <a:lnTo>
                  <a:pt x="202" y="196"/>
                </a:lnTo>
                <a:lnTo>
                  <a:pt x="205" y="187"/>
                </a:lnTo>
                <a:lnTo>
                  <a:pt x="208" y="180"/>
                </a:lnTo>
                <a:lnTo>
                  <a:pt x="190" y="206"/>
                </a:lnTo>
                <a:close/>
                <a:moveTo>
                  <a:pt x="136" y="151"/>
                </a:moveTo>
                <a:lnTo>
                  <a:pt x="133" y="144"/>
                </a:lnTo>
                <a:lnTo>
                  <a:pt x="133" y="144"/>
                </a:lnTo>
                <a:lnTo>
                  <a:pt x="129" y="144"/>
                </a:lnTo>
                <a:lnTo>
                  <a:pt x="126" y="145"/>
                </a:lnTo>
                <a:lnTo>
                  <a:pt x="126" y="148"/>
                </a:lnTo>
                <a:lnTo>
                  <a:pt x="126" y="149"/>
                </a:lnTo>
                <a:lnTo>
                  <a:pt x="128" y="152"/>
                </a:lnTo>
                <a:lnTo>
                  <a:pt x="129" y="152"/>
                </a:lnTo>
                <a:lnTo>
                  <a:pt x="132" y="152"/>
                </a:lnTo>
                <a:lnTo>
                  <a:pt x="136" y="151"/>
                </a:lnTo>
                <a:lnTo>
                  <a:pt x="136" y="151"/>
                </a:lnTo>
                <a:close/>
              </a:path>
            </a:pathLst>
          </a:custGeom>
          <a:solidFill>
            <a:schemeClr val="bg1">
              <a:lumMod val="85000"/>
            </a:schemeClr>
          </a:solidFill>
          <a:ln w="9525">
            <a:solidFill>
              <a:schemeClr val="bg1">
                <a:lumMod val="65000"/>
              </a:schemeClr>
            </a:solidFill>
            <a:round/>
          </a:ln>
        </p:spPr>
        <p:txBody>
          <a:bodyPr vert="horz" wrap="square" lIns="121920" tIns="60960" rIns="121920" bIns="60960" numCol="1" anchor="t" anchorCtr="0" compatLnSpc="1"/>
          <a:lstStyle/>
          <a:p>
            <a:endParaRPr lang="zh-CN" altLang="en-US" sz="2400"/>
          </a:p>
        </p:txBody>
      </p:sp>
      <p:sp>
        <p:nvSpPr>
          <p:cNvPr id="25" name="文本框 24"/>
          <p:cNvSpPr txBox="1"/>
          <p:nvPr/>
        </p:nvSpPr>
        <p:spPr>
          <a:xfrm>
            <a:off x="4276730" y="5965432"/>
            <a:ext cx="1539240" cy="501650"/>
          </a:xfrm>
          <a:prstGeom prst="rect">
            <a:avLst/>
          </a:prstGeom>
          <a:noFill/>
        </p:spPr>
        <p:txBody>
          <a:bodyPr wrap="none" rtlCol="0">
            <a:spAutoFit/>
          </a:bodyPr>
          <a:lstStyle/>
          <a:p>
            <a:pPr algn="ctr"/>
            <a:r>
              <a:rPr lang="zh-CN" altLang="en-US" sz="2665" b="1" dirty="0">
                <a:solidFill>
                  <a:srgbClr val="254E6B"/>
                </a:solidFill>
                <a:latin typeface="微软雅黑" panose="020B0503020204020204" charset="-122"/>
                <a:ea typeface="微软雅黑" panose="020B0503020204020204" charset="-122"/>
                <a:cs typeface="Arial" panose="020B0604020202020204" pitchFamily="34" charset="0"/>
              </a:rPr>
              <a:t>水温提示</a:t>
            </a:r>
          </a:p>
        </p:txBody>
      </p:sp>
      <p:sp>
        <p:nvSpPr>
          <p:cNvPr id="26" name="文本框 25"/>
          <p:cNvSpPr txBox="1"/>
          <p:nvPr/>
        </p:nvSpPr>
        <p:spPr>
          <a:xfrm>
            <a:off x="6789631" y="5965432"/>
            <a:ext cx="1539240" cy="501650"/>
          </a:xfrm>
          <a:prstGeom prst="rect">
            <a:avLst/>
          </a:prstGeom>
          <a:noFill/>
        </p:spPr>
        <p:txBody>
          <a:bodyPr wrap="none" rtlCol="0">
            <a:spAutoFit/>
          </a:bodyPr>
          <a:lstStyle/>
          <a:p>
            <a:pPr algn="ctr"/>
            <a:r>
              <a:rPr lang="zh-CN" altLang="en-US" sz="2665" b="1" dirty="0">
                <a:solidFill>
                  <a:srgbClr val="254E6B"/>
                </a:solidFill>
                <a:latin typeface="微软雅黑" panose="020B0503020204020204" charset="-122"/>
                <a:ea typeface="微软雅黑" panose="020B0503020204020204" charset="-122"/>
                <a:cs typeface="Arial" panose="020B0604020202020204" pitchFamily="34" charset="0"/>
              </a:rPr>
              <a:t>人体感应</a:t>
            </a:r>
          </a:p>
        </p:txBody>
      </p:sp>
      <p:sp>
        <p:nvSpPr>
          <p:cNvPr id="27" name="文本框 26"/>
          <p:cNvSpPr txBox="1"/>
          <p:nvPr/>
        </p:nvSpPr>
        <p:spPr>
          <a:xfrm>
            <a:off x="9302532" y="5965432"/>
            <a:ext cx="1539240" cy="501650"/>
          </a:xfrm>
          <a:prstGeom prst="rect">
            <a:avLst/>
          </a:prstGeom>
          <a:noFill/>
        </p:spPr>
        <p:txBody>
          <a:bodyPr wrap="none" rtlCol="0">
            <a:spAutoFit/>
          </a:bodyPr>
          <a:lstStyle/>
          <a:p>
            <a:pPr algn="ctr"/>
            <a:r>
              <a:rPr lang="zh-CN" altLang="en-US" sz="2665" b="1" dirty="0">
                <a:solidFill>
                  <a:srgbClr val="254E6B"/>
                </a:solidFill>
                <a:latin typeface="微软雅黑" panose="020B0503020204020204" charset="-122"/>
                <a:ea typeface="微软雅黑" panose="020B0503020204020204" charset="-122"/>
                <a:cs typeface="Arial" panose="020B0604020202020204" pitchFamily="34" charset="0"/>
              </a:rPr>
              <a:t>障碍感应</a:t>
            </a:r>
          </a:p>
        </p:txBody>
      </p:sp>
      <p:sp>
        <p:nvSpPr>
          <p:cNvPr id="28" name="TextBox 4"/>
          <p:cNvSpPr txBox="1"/>
          <p:nvPr/>
        </p:nvSpPr>
        <p:spPr>
          <a:xfrm>
            <a:off x="4210366" y="2300531"/>
            <a:ext cx="6120466" cy="1231106"/>
          </a:xfrm>
          <a:prstGeom prst="rect">
            <a:avLst/>
          </a:prstGeom>
          <a:noFill/>
        </p:spPr>
        <p:txBody>
          <a:bodyPr wrap="square" lIns="0" tIns="0" rIns="0" bIns="0" rtlCol="0">
            <a:spAutoFit/>
          </a:bodyPr>
          <a:lstStyle/>
          <a:p>
            <a:r>
              <a:rPr lang="zh-CN" altLang="en-US" sz="2000" dirty="0">
                <a:solidFill>
                  <a:srgbClr val="2E2E2E"/>
                </a:solidFill>
                <a:latin typeface="微软雅黑" panose="020B0503020204020204" charset="-122"/>
                <a:ea typeface="微软雅黑" panose="020B0503020204020204" charset="-122"/>
              </a:rPr>
              <a:t>请在这里输入您的主要叙述内容请在这里输入您的主要叙述内容请在这里输入您的主要叙述内容请在这里输入您的主要叙述内容请在这里输入您的主要叙述内容</a:t>
            </a:r>
            <a:endParaRPr lang="en-US" altLang="zh-CN" sz="2000" dirty="0">
              <a:solidFill>
                <a:srgbClr val="2E2E2E"/>
              </a:solidFill>
              <a:latin typeface="微软雅黑" panose="020B0503020204020204" charset="-122"/>
              <a:ea typeface="微软雅黑" panose="020B0503020204020204" charset="-122"/>
            </a:endParaRPr>
          </a:p>
          <a:p>
            <a:endParaRPr lang="en-US" altLang="zh-CN" sz="2000" dirty="0">
              <a:solidFill>
                <a:srgbClr val="2E2E2E"/>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3"/>
          <a:stretch>
            <a:fillRect/>
          </a:stretch>
        </p:blipFill>
        <p:spPr>
          <a:xfrm>
            <a:off x="3535045" y="1645920"/>
            <a:ext cx="7795895" cy="2125980"/>
          </a:xfrm>
          <a:prstGeom prst="rect">
            <a:avLst/>
          </a:prstGeom>
        </p:spPr>
      </p:pic>
      <p:sp>
        <p:nvSpPr>
          <p:cNvPr id="29" name="文本框 28"/>
          <p:cNvSpPr txBox="1"/>
          <p:nvPr/>
        </p:nvSpPr>
        <p:spPr>
          <a:xfrm>
            <a:off x="2081535" y="5965432"/>
            <a:ext cx="1539240" cy="501650"/>
          </a:xfrm>
          <a:prstGeom prst="rect">
            <a:avLst/>
          </a:prstGeom>
          <a:noFill/>
        </p:spPr>
        <p:txBody>
          <a:bodyPr wrap="none" rtlCol="0">
            <a:spAutoFit/>
          </a:bodyPr>
          <a:lstStyle/>
          <a:p>
            <a:pPr algn="ctr"/>
            <a:r>
              <a:rPr lang="zh-CN" altLang="en-US" sz="2665" b="1" dirty="0">
                <a:solidFill>
                  <a:srgbClr val="254E6B"/>
                </a:solidFill>
                <a:latin typeface="微软雅黑" panose="020B0503020204020204" charset="-122"/>
                <a:ea typeface="微软雅黑" panose="020B0503020204020204" charset="-122"/>
                <a:cs typeface="Arial" panose="020B0604020202020204" pitchFamily="34" charset="0"/>
              </a:rPr>
              <a:t>遥控定位</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750" fill="hold"/>
                                        <p:tgtEl>
                                          <p:spTgt spid="18"/>
                                        </p:tgtEl>
                                        <p:attrNameLst>
                                          <p:attrName>ppt_x</p:attrName>
                                        </p:attrNameLst>
                                      </p:cBhvr>
                                      <p:tavLst>
                                        <p:tav tm="0">
                                          <p:val>
                                            <p:strVal val="#ppt_x"/>
                                          </p:val>
                                        </p:tav>
                                        <p:tav tm="100000">
                                          <p:val>
                                            <p:strVal val="#ppt_x"/>
                                          </p:val>
                                        </p:tav>
                                      </p:tavLst>
                                    </p:anim>
                                    <p:anim calcmode="lin" valueType="num">
                                      <p:cBhvr additive="base">
                                        <p:cTn id="8" dur="750" fill="hold"/>
                                        <p:tgtEl>
                                          <p:spTgt spid="18"/>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decel="36000" fill="hold" grpId="0" nodeType="after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additive="base">
                                        <p:cTn id="12" dur="750" fill="hold"/>
                                        <p:tgtEl>
                                          <p:spTgt spid="21"/>
                                        </p:tgtEl>
                                        <p:attrNameLst>
                                          <p:attrName>ppt_x</p:attrName>
                                        </p:attrNameLst>
                                      </p:cBhvr>
                                      <p:tavLst>
                                        <p:tav tm="0">
                                          <p:val>
                                            <p:strVal val="#ppt_x"/>
                                          </p:val>
                                        </p:tav>
                                        <p:tav tm="100000">
                                          <p:val>
                                            <p:strVal val="#ppt_x"/>
                                          </p:val>
                                        </p:tav>
                                      </p:tavLst>
                                    </p:anim>
                                    <p:anim calcmode="lin" valueType="num">
                                      <p:cBhvr additive="base">
                                        <p:cTn id="13" dur="750" fill="hold"/>
                                        <p:tgtEl>
                                          <p:spTgt spid="21"/>
                                        </p:tgtEl>
                                        <p:attrNameLst>
                                          <p:attrName>ppt_y</p:attrName>
                                        </p:attrNameLst>
                                      </p:cBhvr>
                                      <p:tavLst>
                                        <p:tav tm="0">
                                          <p:val>
                                            <p:strVal val="1+#ppt_h/2"/>
                                          </p:val>
                                        </p:tav>
                                        <p:tav tm="100000">
                                          <p:val>
                                            <p:strVal val="#ppt_y"/>
                                          </p:val>
                                        </p:tav>
                                      </p:tavLst>
                                    </p:anim>
                                  </p:childTnLst>
                                </p:cTn>
                              </p:par>
                              <p:par>
                                <p:cTn id="14" presetID="2" presetClass="entr" presetSubtype="4" decel="36000" fill="hold" grpId="0" nodeType="withEffect">
                                  <p:stCondLst>
                                    <p:cond delay="500"/>
                                  </p:stCondLst>
                                  <p:childTnLst>
                                    <p:set>
                                      <p:cBhvr>
                                        <p:cTn id="15" dur="1" fill="hold">
                                          <p:stCondLst>
                                            <p:cond delay="0"/>
                                          </p:stCondLst>
                                        </p:cTn>
                                        <p:tgtEl>
                                          <p:spTgt spid="20"/>
                                        </p:tgtEl>
                                        <p:attrNameLst>
                                          <p:attrName>style.visibility</p:attrName>
                                        </p:attrNameLst>
                                      </p:cBhvr>
                                      <p:to>
                                        <p:strVal val="visible"/>
                                      </p:to>
                                    </p:set>
                                    <p:anim calcmode="lin" valueType="num">
                                      <p:cBhvr additive="base">
                                        <p:cTn id="16" dur="750" fill="hold"/>
                                        <p:tgtEl>
                                          <p:spTgt spid="20"/>
                                        </p:tgtEl>
                                        <p:attrNameLst>
                                          <p:attrName>ppt_x</p:attrName>
                                        </p:attrNameLst>
                                      </p:cBhvr>
                                      <p:tavLst>
                                        <p:tav tm="0">
                                          <p:val>
                                            <p:strVal val="#ppt_x"/>
                                          </p:val>
                                        </p:tav>
                                        <p:tav tm="100000">
                                          <p:val>
                                            <p:strVal val="#ppt_x"/>
                                          </p:val>
                                        </p:tav>
                                      </p:tavLst>
                                    </p:anim>
                                    <p:anim calcmode="lin" valueType="num">
                                      <p:cBhvr additive="base">
                                        <p:cTn id="17" dur="750" fill="hold"/>
                                        <p:tgtEl>
                                          <p:spTgt spid="20"/>
                                        </p:tgtEl>
                                        <p:attrNameLst>
                                          <p:attrName>ppt_y</p:attrName>
                                        </p:attrNameLst>
                                      </p:cBhvr>
                                      <p:tavLst>
                                        <p:tav tm="0">
                                          <p:val>
                                            <p:strVal val="1+#ppt_h/2"/>
                                          </p:val>
                                        </p:tav>
                                        <p:tav tm="100000">
                                          <p:val>
                                            <p:strVal val="#ppt_y"/>
                                          </p:val>
                                        </p:tav>
                                      </p:tavLst>
                                    </p:anim>
                                  </p:childTnLst>
                                </p:cTn>
                              </p:par>
                              <p:par>
                                <p:cTn id="18" presetID="2" presetClass="entr" presetSubtype="4" decel="36000" fill="hold" grpId="0" nodeType="withEffect">
                                  <p:stCondLst>
                                    <p:cond delay="750"/>
                                  </p:stCondLst>
                                  <p:childTnLst>
                                    <p:set>
                                      <p:cBhvr>
                                        <p:cTn id="19" dur="1" fill="hold">
                                          <p:stCondLst>
                                            <p:cond delay="0"/>
                                          </p:stCondLst>
                                        </p:cTn>
                                        <p:tgtEl>
                                          <p:spTgt spid="19"/>
                                        </p:tgtEl>
                                        <p:attrNameLst>
                                          <p:attrName>style.visibility</p:attrName>
                                        </p:attrNameLst>
                                      </p:cBhvr>
                                      <p:to>
                                        <p:strVal val="visible"/>
                                      </p:to>
                                    </p:set>
                                    <p:anim calcmode="lin" valueType="num">
                                      <p:cBhvr additive="base">
                                        <p:cTn id="20" dur="750" fill="hold"/>
                                        <p:tgtEl>
                                          <p:spTgt spid="19"/>
                                        </p:tgtEl>
                                        <p:attrNameLst>
                                          <p:attrName>ppt_x</p:attrName>
                                        </p:attrNameLst>
                                      </p:cBhvr>
                                      <p:tavLst>
                                        <p:tav tm="0">
                                          <p:val>
                                            <p:strVal val="#ppt_x"/>
                                          </p:val>
                                        </p:tav>
                                        <p:tav tm="100000">
                                          <p:val>
                                            <p:strVal val="#ppt_x"/>
                                          </p:val>
                                        </p:tav>
                                      </p:tavLst>
                                    </p:anim>
                                    <p:anim calcmode="lin" valueType="num">
                                      <p:cBhvr additive="base">
                                        <p:cTn id="21" dur="750" fill="hold"/>
                                        <p:tgtEl>
                                          <p:spTgt spid="19"/>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400"/>
                                        <p:tgtEl>
                                          <p:spTgt spid="25"/>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400"/>
                                        <p:tgtEl>
                                          <p:spTgt spid="26"/>
                                        </p:tgtEl>
                                      </p:cBhvr>
                                    </p:animEffect>
                                  </p:childTnLst>
                                </p:cTn>
                              </p:par>
                            </p:childTnLst>
                          </p:cTn>
                        </p:par>
                        <p:par>
                          <p:cTn id="37" fill="hold">
                            <p:stCondLst>
                              <p:cond delay="3500"/>
                            </p:stCondLst>
                            <p:childTnLst>
                              <p:par>
                                <p:cTn id="38" presetID="10" presetClass="entr" presetSubtype="0" fill="hold" grpId="0" nodeType="after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400"/>
                                        <p:tgtEl>
                                          <p:spTgt spid="27"/>
                                        </p:tgtEl>
                                      </p:cBhvr>
                                    </p:animEffect>
                                  </p:childTnLst>
                                </p:cTn>
                              </p:par>
                            </p:childTnLst>
                          </p:cTn>
                        </p:par>
                        <p:par>
                          <p:cTn id="41" fill="hold">
                            <p:stCondLst>
                              <p:cond delay="4000"/>
                            </p:stCondLst>
                            <p:childTnLst>
                              <p:par>
                                <p:cTn id="42" presetID="22" presetClass="entr" presetSubtype="8" fill="hold" grpId="0" nodeType="after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wipe(left)">
                                      <p:cBhvr>
                                        <p:cTn id="44" dur="500"/>
                                        <p:tgtEl>
                                          <p:spTgt spid="28"/>
                                        </p:tgtEl>
                                      </p:cBhvr>
                                    </p:animEffect>
                                  </p:childTnLst>
                                </p:cTn>
                              </p:par>
                            </p:childTnLst>
                          </p:cTn>
                        </p:par>
                        <p:par>
                          <p:cTn id="45" fill="hold">
                            <p:stCondLst>
                              <p:cond delay="4500"/>
                            </p:stCondLst>
                            <p:childTnLst>
                              <p:par>
                                <p:cTn id="46" presetID="10" presetClass="entr" presetSubtype="0" fill="hold" grpId="0" nodeType="after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4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P spid="25" grpId="0"/>
      <p:bldP spid="26" grpId="0"/>
      <p:bldP spid="27" grpId="0"/>
      <p:bldP spid="28" grpId="0"/>
      <p:bldP spid="2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椭圆 67"/>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638962" y="-347987"/>
            <a:ext cx="844942" cy="1606357"/>
            <a:chOff x="8730" y="0"/>
            <a:chExt cx="1589087" cy="3021084"/>
          </a:xfrm>
          <a:gradFill>
            <a:gsLst>
              <a:gs pos="0">
                <a:srgbClr val="254E6B"/>
              </a:gs>
              <a:gs pos="100000">
                <a:srgbClr val="1F3F57"/>
              </a:gs>
            </a:gsLst>
            <a:lin ang="2700000" scaled="1"/>
          </a:gradFill>
        </p:grpSpPr>
        <p:cxnSp>
          <p:nvCxnSpPr>
            <p:cNvPr id="4" name="直接连接符 3"/>
            <p:cNvCxnSpPr/>
            <p:nvPr/>
          </p:nvCxnSpPr>
          <p:spPr>
            <a:xfrm>
              <a:off x="803273" y="0"/>
              <a:ext cx="0" cy="1381196"/>
            </a:xfrm>
            <a:prstGeom prst="line">
              <a:avLst/>
            </a:prstGeom>
            <a:grpFill/>
            <a:ln w="28575">
              <a:solidFill>
                <a:srgbClr val="3D3D3D"/>
              </a:solidFill>
            </a:ln>
          </p:spPr>
          <p:style>
            <a:lnRef idx="1">
              <a:schemeClr val="accent1"/>
            </a:lnRef>
            <a:fillRef idx="0">
              <a:schemeClr val="accent1"/>
            </a:fillRef>
            <a:effectRef idx="0">
              <a:schemeClr val="accent1"/>
            </a:effectRef>
            <a:fontRef idx="minor">
              <a:schemeClr val="tx1"/>
            </a:fontRef>
          </p:style>
        </p:cxnSp>
        <p:grpSp>
          <p:nvGrpSpPr>
            <p:cNvPr id="5" name="Group 4"/>
            <p:cNvGrpSpPr>
              <a:grpSpLocks noChangeAspect="1"/>
            </p:cNvGrpSpPr>
            <p:nvPr/>
          </p:nvGrpSpPr>
          <p:grpSpPr bwMode="auto">
            <a:xfrm>
              <a:off x="8730" y="1381196"/>
              <a:ext cx="1589087" cy="1639888"/>
              <a:chOff x="1308" y="1009"/>
              <a:chExt cx="1001" cy="1033"/>
            </a:xfrm>
            <a:grpFill/>
          </p:grpSpPr>
          <p:sp>
            <p:nvSpPr>
              <p:cNvPr id="6"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BFBF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7"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8"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9"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0"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1"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2"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3"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14"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16" name="Freeform 34"/>
          <p:cNvSpPr>
            <a:spLocks noEditPoints="1"/>
          </p:cNvSpPr>
          <p:nvPr/>
        </p:nvSpPr>
        <p:spPr bwMode="auto">
          <a:xfrm>
            <a:off x="6792699" y="762739"/>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17" name="任意多边形 16"/>
          <p:cNvSpPr/>
          <p:nvPr/>
        </p:nvSpPr>
        <p:spPr>
          <a:xfrm>
            <a:off x="1850243" y="820986"/>
            <a:ext cx="4942456" cy="40111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flipV="1">
            <a:off x="5604343" y="3944317"/>
            <a:ext cx="828176" cy="1434619"/>
            <a:chOff x="5429250" y="3605213"/>
            <a:chExt cx="1387476" cy="2403475"/>
          </a:xfrm>
          <a:solidFill>
            <a:srgbClr val="A6A6A6"/>
          </a:solidFill>
        </p:grpSpPr>
        <p:sp>
          <p:nvSpPr>
            <p:cNvPr id="19" name="Freeform 3579"/>
            <p:cNvSpPr/>
            <p:nvPr/>
          </p:nvSpPr>
          <p:spPr bwMode="auto">
            <a:xfrm>
              <a:off x="5789613" y="3605213"/>
              <a:ext cx="1027113" cy="2403475"/>
            </a:xfrm>
            <a:custGeom>
              <a:avLst/>
              <a:gdLst>
                <a:gd name="T0" fmla="*/ 9 w 37"/>
                <a:gd name="T1" fmla="*/ 1 h 89"/>
                <a:gd name="T2" fmla="*/ 9 w 37"/>
                <a:gd name="T3" fmla="*/ 61 h 89"/>
                <a:gd name="T4" fmla="*/ 33 w 37"/>
                <a:gd name="T5" fmla="*/ 87 h 89"/>
                <a:gd name="T6" fmla="*/ 36 w 37"/>
                <a:gd name="T7" fmla="*/ 88 h 89"/>
                <a:gd name="T8" fmla="*/ 37 w 37"/>
                <a:gd name="T9" fmla="*/ 87 h 89"/>
                <a:gd name="T10" fmla="*/ 18 w 37"/>
                <a:gd name="T11" fmla="*/ 71 h 89"/>
                <a:gd name="T12" fmla="*/ 4 w 37"/>
                <a:gd name="T13" fmla="*/ 20 h 89"/>
                <a:gd name="T14" fmla="*/ 10 w 37"/>
                <a:gd name="T15" fmla="*/ 0 h 89"/>
                <a:gd name="T16" fmla="*/ 9 w 37"/>
                <a:gd name="T17"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89">
                  <a:moveTo>
                    <a:pt x="9" y="1"/>
                  </a:moveTo>
                  <a:cubicBezTo>
                    <a:pt x="1" y="21"/>
                    <a:pt x="0" y="42"/>
                    <a:pt x="9" y="61"/>
                  </a:cubicBezTo>
                  <a:cubicBezTo>
                    <a:pt x="15" y="71"/>
                    <a:pt x="23" y="81"/>
                    <a:pt x="33" y="87"/>
                  </a:cubicBezTo>
                  <a:cubicBezTo>
                    <a:pt x="34" y="87"/>
                    <a:pt x="35" y="88"/>
                    <a:pt x="36" y="88"/>
                  </a:cubicBezTo>
                  <a:cubicBezTo>
                    <a:pt x="36" y="89"/>
                    <a:pt x="37" y="87"/>
                    <a:pt x="37" y="87"/>
                  </a:cubicBezTo>
                  <a:cubicBezTo>
                    <a:pt x="30" y="83"/>
                    <a:pt x="23" y="77"/>
                    <a:pt x="18" y="71"/>
                  </a:cubicBezTo>
                  <a:cubicBezTo>
                    <a:pt x="7" y="57"/>
                    <a:pt x="2" y="38"/>
                    <a:pt x="4" y="20"/>
                  </a:cubicBezTo>
                  <a:cubicBezTo>
                    <a:pt x="5" y="13"/>
                    <a:pt x="7" y="7"/>
                    <a:pt x="10" y="0"/>
                  </a:cubicBezTo>
                  <a:cubicBezTo>
                    <a:pt x="10" y="0"/>
                    <a:pt x="9" y="1"/>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Line 3580"/>
            <p:cNvSpPr>
              <a:spLocks noChangeShapeType="1"/>
            </p:cNvSpPr>
            <p:nvPr/>
          </p:nvSpPr>
          <p:spPr bwMode="auto">
            <a:xfrm>
              <a:off x="5456237" y="4468813"/>
              <a:ext cx="0" cy="0"/>
            </a:xfrm>
            <a:prstGeom prst="lin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Line 3581"/>
            <p:cNvSpPr>
              <a:spLocks noChangeShapeType="1"/>
            </p:cNvSpPr>
            <p:nvPr/>
          </p:nvSpPr>
          <p:spPr bwMode="auto">
            <a:xfrm>
              <a:off x="5456237" y="4468813"/>
              <a:ext cx="0" cy="0"/>
            </a:xfrm>
            <a:prstGeom prst="lin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3582"/>
            <p:cNvSpPr/>
            <p:nvPr/>
          </p:nvSpPr>
          <p:spPr bwMode="auto">
            <a:xfrm>
              <a:off x="5429250" y="3605213"/>
              <a:ext cx="915988" cy="971550"/>
            </a:xfrm>
            <a:custGeom>
              <a:avLst/>
              <a:gdLst>
                <a:gd name="T0" fmla="*/ 2 w 33"/>
                <a:gd name="T1" fmla="*/ 32 h 36"/>
                <a:gd name="T2" fmla="*/ 24 w 33"/>
                <a:gd name="T3" fmla="*/ 1 h 36"/>
                <a:gd name="T4" fmla="*/ 22 w 33"/>
                <a:gd name="T5" fmla="*/ 1 h 36"/>
                <a:gd name="T6" fmla="*/ 31 w 33"/>
                <a:gd name="T7" fmla="*/ 36 h 36"/>
                <a:gd name="T8" fmla="*/ 33 w 33"/>
                <a:gd name="T9" fmla="*/ 35 h 36"/>
                <a:gd name="T10" fmla="*/ 24 w 33"/>
                <a:gd name="T11" fmla="*/ 1 h 36"/>
                <a:gd name="T12" fmla="*/ 22 w 33"/>
                <a:gd name="T13" fmla="*/ 1 h 36"/>
                <a:gd name="T14" fmla="*/ 0 w 33"/>
                <a:gd name="T15" fmla="*/ 31 h 36"/>
                <a:gd name="T16" fmla="*/ 2 w 33"/>
                <a:gd name="T17"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6">
                  <a:moveTo>
                    <a:pt x="2" y="32"/>
                  </a:moveTo>
                  <a:cubicBezTo>
                    <a:pt x="9" y="21"/>
                    <a:pt x="16" y="11"/>
                    <a:pt x="24" y="1"/>
                  </a:cubicBezTo>
                  <a:cubicBezTo>
                    <a:pt x="23" y="1"/>
                    <a:pt x="22" y="1"/>
                    <a:pt x="22" y="1"/>
                  </a:cubicBezTo>
                  <a:cubicBezTo>
                    <a:pt x="22" y="13"/>
                    <a:pt x="24" y="26"/>
                    <a:pt x="31" y="36"/>
                  </a:cubicBezTo>
                  <a:cubicBezTo>
                    <a:pt x="31" y="36"/>
                    <a:pt x="33" y="36"/>
                    <a:pt x="33" y="35"/>
                  </a:cubicBezTo>
                  <a:cubicBezTo>
                    <a:pt x="26" y="25"/>
                    <a:pt x="24" y="12"/>
                    <a:pt x="24" y="1"/>
                  </a:cubicBezTo>
                  <a:cubicBezTo>
                    <a:pt x="24" y="0"/>
                    <a:pt x="22" y="0"/>
                    <a:pt x="22" y="1"/>
                  </a:cubicBezTo>
                  <a:cubicBezTo>
                    <a:pt x="14" y="10"/>
                    <a:pt x="7" y="21"/>
                    <a:pt x="0" y="31"/>
                  </a:cubicBezTo>
                  <a:cubicBezTo>
                    <a:pt x="0" y="32"/>
                    <a:pt x="1" y="33"/>
                    <a:pt x="2"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3" name="组合 22"/>
          <p:cNvGrpSpPr/>
          <p:nvPr/>
        </p:nvGrpSpPr>
        <p:grpSpPr>
          <a:xfrm rot="15281405">
            <a:off x="2689699" y="4024416"/>
            <a:ext cx="1582194" cy="1019107"/>
            <a:chOff x="6584951" y="3543301"/>
            <a:chExt cx="1900237" cy="1223962"/>
          </a:xfrm>
          <a:solidFill>
            <a:srgbClr val="A6A6A6"/>
          </a:solidFill>
        </p:grpSpPr>
        <p:sp>
          <p:nvSpPr>
            <p:cNvPr id="24" name="Freeform 3586"/>
            <p:cNvSpPr>
              <a:spLocks noEditPoints="1"/>
            </p:cNvSpPr>
            <p:nvPr/>
          </p:nvSpPr>
          <p:spPr bwMode="auto">
            <a:xfrm>
              <a:off x="6872288" y="3543301"/>
              <a:ext cx="1612900" cy="1090612"/>
            </a:xfrm>
            <a:custGeom>
              <a:avLst/>
              <a:gdLst>
                <a:gd name="T0" fmla="*/ 1 w 62"/>
                <a:gd name="T1" fmla="*/ 40 h 41"/>
                <a:gd name="T2" fmla="*/ 37 w 62"/>
                <a:gd name="T3" fmla="*/ 20 h 41"/>
                <a:gd name="T4" fmla="*/ 42 w 62"/>
                <a:gd name="T5" fmla="*/ 20 h 41"/>
                <a:gd name="T6" fmla="*/ 46 w 62"/>
                <a:gd name="T7" fmla="*/ 41 h 41"/>
                <a:gd name="T8" fmla="*/ 46 w 62"/>
                <a:gd name="T9" fmla="*/ 41 h 41"/>
                <a:gd name="T10" fmla="*/ 47 w 62"/>
                <a:gd name="T11" fmla="*/ 20 h 41"/>
                <a:gd name="T12" fmla="*/ 45 w 62"/>
                <a:gd name="T13" fmla="*/ 19 h 41"/>
                <a:gd name="T14" fmla="*/ 46 w 62"/>
                <a:gd name="T15" fmla="*/ 18 h 41"/>
                <a:gd name="T16" fmla="*/ 61 w 62"/>
                <a:gd name="T17" fmla="*/ 3 h 41"/>
                <a:gd name="T18" fmla="*/ 60 w 62"/>
                <a:gd name="T19" fmla="*/ 1 h 41"/>
                <a:gd name="T20" fmla="*/ 45 w 62"/>
                <a:gd name="T21" fmla="*/ 14 h 41"/>
                <a:gd name="T22" fmla="*/ 43 w 62"/>
                <a:gd name="T23" fmla="*/ 18 h 41"/>
                <a:gd name="T24" fmla="*/ 38 w 62"/>
                <a:gd name="T25" fmla="*/ 17 h 41"/>
                <a:gd name="T26" fmla="*/ 29 w 62"/>
                <a:gd name="T27" fmla="*/ 21 h 41"/>
                <a:gd name="T28" fmla="*/ 1 w 62"/>
                <a:gd name="T29" fmla="*/ 37 h 41"/>
                <a:gd name="T30" fmla="*/ 1 w 62"/>
                <a:gd name="T31" fmla="*/ 40 h 41"/>
                <a:gd name="T32" fmla="*/ 50 w 62"/>
                <a:gd name="T33" fmla="*/ 26 h 41"/>
                <a:gd name="T34" fmla="*/ 48 w 62"/>
                <a:gd name="T35" fmla="*/ 36 h 41"/>
                <a:gd name="T36" fmla="*/ 46 w 62"/>
                <a:gd name="T37" fmla="*/ 38 h 41"/>
                <a:gd name="T38" fmla="*/ 45 w 62"/>
                <a:gd name="T39" fmla="*/ 39 h 41"/>
                <a:gd name="T40" fmla="*/ 43 w 62"/>
                <a:gd name="T41" fmla="*/ 35 h 41"/>
                <a:gd name="T42" fmla="*/ 44 w 62"/>
                <a:gd name="T43" fmla="*/ 21 h 41"/>
                <a:gd name="T44" fmla="*/ 50 w 62"/>
                <a:gd name="T45"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41">
                  <a:moveTo>
                    <a:pt x="1" y="40"/>
                  </a:moveTo>
                  <a:cubicBezTo>
                    <a:pt x="12" y="31"/>
                    <a:pt x="24" y="24"/>
                    <a:pt x="37" y="20"/>
                  </a:cubicBezTo>
                  <a:cubicBezTo>
                    <a:pt x="39" y="20"/>
                    <a:pt x="41" y="20"/>
                    <a:pt x="42" y="20"/>
                  </a:cubicBezTo>
                  <a:cubicBezTo>
                    <a:pt x="40" y="27"/>
                    <a:pt x="41" y="35"/>
                    <a:pt x="46" y="41"/>
                  </a:cubicBezTo>
                  <a:cubicBezTo>
                    <a:pt x="46" y="41"/>
                    <a:pt x="46" y="41"/>
                    <a:pt x="46" y="41"/>
                  </a:cubicBezTo>
                  <a:cubicBezTo>
                    <a:pt x="52" y="35"/>
                    <a:pt x="55" y="26"/>
                    <a:pt x="47" y="20"/>
                  </a:cubicBezTo>
                  <a:cubicBezTo>
                    <a:pt x="47" y="20"/>
                    <a:pt x="46" y="19"/>
                    <a:pt x="45" y="19"/>
                  </a:cubicBezTo>
                  <a:cubicBezTo>
                    <a:pt x="45" y="19"/>
                    <a:pt x="45" y="18"/>
                    <a:pt x="46" y="18"/>
                  </a:cubicBezTo>
                  <a:cubicBezTo>
                    <a:pt x="50" y="12"/>
                    <a:pt x="55" y="7"/>
                    <a:pt x="61" y="3"/>
                  </a:cubicBezTo>
                  <a:cubicBezTo>
                    <a:pt x="62" y="3"/>
                    <a:pt x="61" y="0"/>
                    <a:pt x="60" y="1"/>
                  </a:cubicBezTo>
                  <a:cubicBezTo>
                    <a:pt x="55" y="4"/>
                    <a:pt x="49" y="9"/>
                    <a:pt x="45" y="14"/>
                  </a:cubicBezTo>
                  <a:cubicBezTo>
                    <a:pt x="45" y="16"/>
                    <a:pt x="44" y="17"/>
                    <a:pt x="43" y="18"/>
                  </a:cubicBezTo>
                  <a:cubicBezTo>
                    <a:pt x="42" y="17"/>
                    <a:pt x="40" y="17"/>
                    <a:pt x="38" y="17"/>
                  </a:cubicBezTo>
                  <a:cubicBezTo>
                    <a:pt x="35" y="18"/>
                    <a:pt x="32" y="19"/>
                    <a:pt x="29" y="21"/>
                  </a:cubicBezTo>
                  <a:cubicBezTo>
                    <a:pt x="19" y="25"/>
                    <a:pt x="9" y="30"/>
                    <a:pt x="1" y="37"/>
                  </a:cubicBezTo>
                  <a:cubicBezTo>
                    <a:pt x="0" y="38"/>
                    <a:pt x="1" y="40"/>
                    <a:pt x="1" y="40"/>
                  </a:cubicBezTo>
                  <a:close/>
                  <a:moveTo>
                    <a:pt x="50" y="26"/>
                  </a:moveTo>
                  <a:cubicBezTo>
                    <a:pt x="52" y="29"/>
                    <a:pt x="49" y="33"/>
                    <a:pt x="48" y="36"/>
                  </a:cubicBezTo>
                  <a:cubicBezTo>
                    <a:pt x="47" y="37"/>
                    <a:pt x="46" y="37"/>
                    <a:pt x="46" y="38"/>
                  </a:cubicBezTo>
                  <a:cubicBezTo>
                    <a:pt x="46" y="38"/>
                    <a:pt x="45" y="39"/>
                    <a:pt x="45" y="39"/>
                  </a:cubicBezTo>
                  <a:cubicBezTo>
                    <a:pt x="45" y="39"/>
                    <a:pt x="43" y="35"/>
                    <a:pt x="43" y="35"/>
                  </a:cubicBezTo>
                  <a:cubicBezTo>
                    <a:pt x="41" y="30"/>
                    <a:pt x="42" y="25"/>
                    <a:pt x="44" y="21"/>
                  </a:cubicBezTo>
                  <a:cubicBezTo>
                    <a:pt x="47" y="22"/>
                    <a:pt x="49" y="23"/>
                    <a:pt x="50"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3587"/>
            <p:cNvSpPr/>
            <p:nvPr/>
          </p:nvSpPr>
          <p:spPr bwMode="auto">
            <a:xfrm>
              <a:off x="6584951" y="4021138"/>
              <a:ext cx="858838" cy="746125"/>
            </a:xfrm>
            <a:custGeom>
              <a:avLst/>
              <a:gdLst>
                <a:gd name="T0" fmla="*/ 2 w 33"/>
                <a:gd name="T1" fmla="*/ 28 h 28"/>
                <a:gd name="T2" fmla="*/ 32 w 33"/>
                <a:gd name="T3" fmla="*/ 23 h 28"/>
                <a:gd name="T4" fmla="*/ 32 w 33"/>
                <a:gd name="T5" fmla="*/ 21 h 28"/>
                <a:gd name="T6" fmla="*/ 7 w 33"/>
                <a:gd name="T7" fmla="*/ 23 h 28"/>
                <a:gd name="T8" fmla="*/ 21 w 33"/>
                <a:gd name="T9" fmla="*/ 3 h 28"/>
                <a:gd name="T10" fmla="*/ 19 w 33"/>
                <a:gd name="T11" fmla="*/ 2 h 28"/>
                <a:gd name="T12" fmla="*/ 1 w 33"/>
                <a:gd name="T13" fmla="*/ 25 h 28"/>
                <a:gd name="T14" fmla="*/ 2 w 33"/>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8">
                  <a:moveTo>
                    <a:pt x="2" y="28"/>
                  </a:moveTo>
                  <a:cubicBezTo>
                    <a:pt x="11" y="24"/>
                    <a:pt x="22" y="23"/>
                    <a:pt x="32" y="23"/>
                  </a:cubicBezTo>
                  <a:cubicBezTo>
                    <a:pt x="33" y="23"/>
                    <a:pt x="33" y="21"/>
                    <a:pt x="32" y="21"/>
                  </a:cubicBezTo>
                  <a:cubicBezTo>
                    <a:pt x="24" y="21"/>
                    <a:pt x="15" y="21"/>
                    <a:pt x="7" y="23"/>
                  </a:cubicBezTo>
                  <a:cubicBezTo>
                    <a:pt x="13" y="18"/>
                    <a:pt x="19" y="11"/>
                    <a:pt x="21" y="3"/>
                  </a:cubicBezTo>
                  <a:cubicBezTo>
                    <a:pt x="22" y="2"/>
                    <a:pt x="20" y="0"/>
                    <a:pt x="19" y="2"/>
                  </a:cubicBezTo>
                  <a:cubicBezTo>
                    <a:pt x="17" y="11"/>
                    <a:pt x="8" y="19"/>
                    <a:pt x="1" y="25"/>
                  </a:cubicBezTo>
                  <a:cubicBezTo>
                    <a:pt x="0" y="26"/>
                    <a:pt x="1" y="28"/>
                    <a:pt x="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6" name="组合 25"/>
          <p:cNvGrpSpPr/>
          <p:nvPr/>
        </p:nvGrpSpPr>
        <p:grpSpPr>
          <a:xfrm rot="6318595" flipH="1">
            <a:off x="8004151" y="4019623"/>
            <a:ext cx="1582194" cy="1019107"/>
            <a:chOff x="6584951" y="3543301"/>
            <a:chExt cx="1900237" cy="1223962"/>
          </a:xfrm>
          <a:solidFill>
            <a:srgbClr val="A6A6A6"/>
          </a:solidFill>
        </p:grpSpPr>
        <p:sp>
          <p:nvSpPr>
            <p:cNvPr id="27" name="Freeform 3586"/>
            <p:cNvSpPr>
              <a:spLocks noEditPoints="1"/>
            </p:cNvSpPr>
            <p:nvPr/>
          </p:nvSpPr>
          <p:spPr bwMode="auto">
            <a:xfrm>
              <a:off x="6872288" y="3543301"/>
              <a:ext cx="1612900" cy="1090612"/>
            </a:xfrm>
            <a:custGeom>
              <a:avLst/>
              <a:gdLst>
                <a:gd name="T0" fmla="*/ 1 w 62"/>
                <a:gd name="T1" fmla="*/ 40 h 41"/>
                <a:gd name="T2" fmla="*/ 37 w 62"/>
                <a:gd name="T3" fmla="*/ 20 h 41"/>
                <a:gd name="T4" fmla="*/ 42 w 62"/>
                <a:gd name="T5" fmla="*/ 20 h 41"/>
                <a:gd name="T6" fmla="*/ 46 w 62"/>
                <a:gd name="T7" fmla="*/ 41 h 41"/>
                <a:gd name="T8" fmla="*/ 46 w 62"/>
                <a:gd name="T9" fmla="*/ 41 h 41"/>
                <a:gd name="T10" fmla="*/ 47 w 62"/>
                <a:gd name="T11" fmla="*/ 20 h 41"/>
                <a:gd name="T12" fmla="*/ 45 w 62"/>
                <a:gd name="T13" fmla="*/ 19 h 41"/>
                <a:gd name="T14" fmla="*/ 46 w 62"/>
                <a:gd name="T15" fmla="*/ 18 h 41"/>
                <a:gd name="T16" fmla="*/ 61 w 62"/>
                <a:gd name="T17" fmla="*/ 3 h 41"/>
                <a:gd name="T18" fmla="*/ 60 w 62"/>
                <a:gd name="T19" fmla="*/ 1 h 41"/>
                <a:gd name="T20" fmla="*/ 45 w 62"/>
                <a:gd name="T21" fmla="*/ 14 h 41"/>
                <a:gd name="T22" fmla="*/ 43 w 62"/>
                <a:gd name="T23" fmla="*/ 18 h 41"/>
                <a:gd name="T24" fmla="*/ 38 w 62"/>
                <a:gd name="T25" fmla="*/ 17 h 41"/>
                <a:gd name="T26" fmla="*/ 29 w 62"/>
                <a:gd name="T27" fmla="*/ 21 h 41"/>
                <a:gd name="T28" fmla="*/ 1 w 62"/>
                <a:gd name="T29" fmla="*/ 37 h 41"/>
                <a:gd name="T30" fmla="*/ 1 w 62"/>
                <a:gd name="T31" fmla="*/ 40 h 41"/>
                <a:gd name="T32" fmla="*/ 50 w 62"/>
                <a:gd name="T33" fmla="*/ 26 h 41"/>
                <a:gd name="T34" fmla="*/ 48 w 62"/>
                <a:gd name="T35" fmla="*/ 36 h 41"/>
                <a:gd name="T36" fmla="*/ 46 w 62"/>
                <a:gd name="T37" fmla="*/ 38 h 41"/>
                <a:gd name="T38" fmla="*/ 45 w 62"/>
                <a:gd name="T39" fmla="*/ 39 h 41"/>
                <a:gd name="T40" fmla="*/ 43 w 62"/>
                <a:gd name="T41" fmla="*/ 35 h 41"/>
                <a:gd name="T42" fmla="*/ 44 w 62"/>
                <a:gd name="T43" fmla="*/ 21 h 41"/>
                <a:gd name="T44" fmla="*/ 50 w 62"/>
                <a:gd name="T45"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41">
                  <a:moveTo>
                    <a:pt x="1" y="40"/>
                  </a:moveTo>
                  <a:cubicBezTo>
                    <a:pt x="12" y="31"/>
                    <a:pt x="24" y="24"/>
                    <a:pt x="37" y="20"/>
                  </a:cubicBezTo>
                  <a:cubicBezTo>
                    <a:pt x="39" y="20"/>
                    <a:pt x="41" y="20"/>
                    <a:pt x="42" y="20"/>
                  </a:cubicBezTo>
                  <a:cubicBezTo>
                    <a:pt x="40" y="27"/>
                    <a:pt x="41" y="35"/>
                    <a:pt x="46" y="41"/>
                  </a:cubicBezTo>
                  <a:cubicBezTo>
                    <a:pt x="46" y="41"/>
                    <a:pt x="46" y="41"/>
                    <a:pt x="46" y="41"/>
                  </a:cubicBezTo>
                  <a:cubicBezTo>
                    <a:pt x="52" y="35"/>
                    <a:pt x="55" y="26"/>
                    <a:pt x="47" y="20"/>
                  </a:cubicBezTo>
                  <a:cubicBezTo>
                    <a:pt x="47" y="20"/>
                    <a:pt x="46" y="19"/>
                    <a:pt x="45" y="19"/>
                  </a:cubicBezTo>
                  <a:cubicBezTo>
                    <a:pt x="45" y="19"/>
                    <a:pt x="45" y="18"/>
                    <a:pt x="46" y="18"/>
                  </a:cubicBezTo>
                  <a:cubicBezTo>
                    <a:pt x="50" y="12"/>
                    <a:pt x="55" y="7"/>
                    <a:pt x="61" y="3"/>
                  </a:cubicBezTo>
                  <a:cubicBezTo>
                    <a:pt x="62" y="3"/>
                    <a:pt x="61" y="0"/>
                    <a:pt x="60" y="1"/>
                  </a:cubicBezTo>
                  <a:cubicBezTo>
                    <a:pt x="55" y="4"/>
                    <a:pt x="49" y="9"/>
                    <a:pt x="45" y="14"/>
                  </a:cubicBezTo>
                  <a:cubicBezTo>
                    <a:pt x="45" y="16"/>
                    <a:pt x="44" y="17"/>
                    <a:pt x="43" y="18"/>
                  </a:cubicBezTo>
                  <a:cubicBezTo>
                    <a:pt x="42" y="17"/>
                    <a:pt x="40" y="17"/>
                    <a:pt x="38" y="17"/>
                  </a:cubicBezTo>
                  <a:cubicBezTo>
                    <a:pt x="35" y="18"/>
                    <a:pt x="32" y="19"/>
                    <a:pt x="29" y="21"/>
                  </a:cubicBezTo>
                  <a:cubicBezTo>
                    <a:pt x="19" y="25"/>
                    <a:pt x="9" y="30"/>
                    <a:pt x="1" y="37"/>
                  </a:cubicBezTo>
                  <a:cubicBezTo>
                    <a:pt x="0" y="38"/>
                    <a:pt x="1" y="40"/>
                    <a:pt x="1" y="40"/>
                  </a:cubicBezTo>
                  <a:close/>
                  <a:moveTo>
                    <a:pt x="50" y="26"/>
                  </a:moveTo>
                  <a:cubicBezTo>
                    <a:pt x="52" y="29"/>
                    <a:pt x="49" y="33"/>
                    <a:pt x="48" y="36"/>
                  </a:cubicBezTo>
                  <a:cubicBezTo>
                    <a:pt x="47" y="37"/>
                    <a:pt x="46" y="37"/>
                    <a:pt x="46" y="38"/>
                  </a:cubicBezTo>
                  <a:cubicBezTo>
                    <a:pt x="46" y="38"/>
                    <a:pt x="45" y="39"/>
                    <a:pt x="45" y="39"/>
                  </a:cubicBezTo>
                  <a:cubicBezTo>
                    <a:pt x="45" y="39"/>
                    <a:pt x="43" y="35"/>
                    <a:pt x="43" y="35"/>
                  </a:cubicBezTo>
                  <a:cubicBezTo>
                    <a:pt x="41" y="30"/>
                    <a:pt x="42" y="25"/>
                    <a:pt x="44" y="21"/>
                  </a:cubicBezTo>
                  <a:cubicBezTo>
                    <a:pt x="47" y="22"/>
                    <a:pt x="49" y="23"/>
                    <a:pt x="50"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3587"/>
            <p:cNvSpPr/>
            <p:nvPr/>
          </p:nvSpPr>
          <p:spPr bwMode="auto">
            <a:xfrm>
              <a:off x="6584951" y="4021138"/>
              <a:ext cx="858838" cy="746125"/>
            </a:xfrm>
            <a:custGeom>
              <a:avLst/>
              <a:gdLst>
                <a:gd name="T0" fmla="*/ 2 w 33"/>
                <a:gd name="T1" fmla="*/ 28 h 28"/>
                <a:gd name="T2" fmla="*/ 32 w 33"/>
                <a:gd name="T3" fmla="*/ 23 h 28"/>
                <a:gd name="T4" fmla="*/ 32 w 33"/>
                <a:gd name="T5" fmla="*/ 21 h 28"/>
                <a:gd name="T6" fmla="*/ 7 w 33"/>
                <a:gd name="T7" fmla="*/ 23 h 28"/>
                <a:gd name="T8" fmla="*/ 21 w 33"/>
                <a:gd name="T9" fmla="*/ 3 h 28"/>
                <a:gd name="T10" fmla="*/ 19 w 33"/>
                <a:gd name="T11" fmla="*/ 2 h 28"/>
                <a:gd name="T12" fmla="*/ 1 w 33"/>
                <a:gd name="T13" fmla="*/ 25 h 28"/>
                <a:gd name="T14" fmla="*/ 2 w 33"/>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8">
                  <a:moveTo>
                    <a:pt x="2" y="28"/>
                  </a:moveTo>
                  <a:cubicBezTo>
                    <a:pt x="11" y="24"/>
                    <a:pt x="22" y="23"/>
                    <a:pt x="32" y="23"/>
                  </a:cubicBezTo>
                  <a:cubicBezTo>
                    <a:pt x="33" y="23"/>
                    <a:pt x="33" y="21"/>
                    <a:pt x="32" y="21"/>
                  </a:cubicBezTo>
                  <a:cubicBezTo>
                    <a:pt x="24" y="21"/>
                    <a:pt x="15" y="21"/>
                    <a:pt x="7" y="23"/>
                  </a:cubicBezTo>
                  <a:cubicBezTo>
                    <a:pt x="13" y="18"/>
                    <a:pt x="19" y="11"/>
                    <a:pt x="21" y="3"/>
                  </a:cubicBezTo>
                  <a:cubicBezTo>
                    <a:pt x="22" y="2"/>
                    <a:pt x="20" y="0"/>
                    <a:pt x="19" y="2"/>
                  </a:cubicBezTo>
                  <a:cubicBezTo>
                    <a:pt x="17" y="11"/>
                    <a:pt x="8" y="19"/>
                    <a:pt x="1" y="25"/>
                  </a:cubicBezTo>
                  <a:cubicBezTo>
                    <a:pt x="0" y="26"/>
                    <a:pt x="1" y="28"/>
                    <a:pt x="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9" name="组合 28"/>
          <p:cNvGrpSpPr/>
          <p:nvPr/>
        </p:nvGrpSpPr>
        <p:grpSpPr>
          <a:xfrm>
            <a:off x="1832966" y="1945037"/>
            <a:ext cx="2348182" cy="1999280"/>
            <a:chOff x="1832966" y="1945037"/>
            <a:chExt cx="2348182" cy="1999280"/>
          </a:xfrm>
        </p:grpSpPr>
        <p:sp>
          <p:nvSpPr>
            <p:cNvPr id="30" name="Freeform 7"/>
            <p:cNvSpPr>
              <a:spLocks noEditPoints="1"/>
            </p:cNvSpPr>
            <p:nvPr/>
          </p:nvSpPr>
          <p:spPr bwMode="auto">
            <a:xfrm flipH="1" flipV="1">
              <a:off x="1832966" y="1945037"/>
              <a:ext cx="2281403" cy="1999280"/>
            </a:xfrm>
            <a:custGeom>
              <a:avLst/>
              <a:gdLst>
                <a:gd name="T0" fmla="*/ 24 w 653"/>
                <a:gd name="T1" fmla="*/ 574 h 645"/>
                <a:gd name="T2" fmla="*/ 96 w 653"/>
                <a:gd name="T3" fmla="*/ 613 h 645"/>
                <a:gd name="T4" fmla="*/ 565 w 653"/>
                <a:gd name="T5" fmla="*/ 628 h 645"/>
                <a:gd name="T6" fmla="*/ 623 w 653"/>
                <a:gd name="T7" fmla="*/ 584 h 645"/>
                <a:gd name="T8" fmla="*/ 620 w 653"/>
                <a:gd name="T9" fmla="*/ 583 h 645"/>
                <a:gd name="T10" fmla="*/ 620 w 653"/>
                <a:gd name="T11" fmla="*/ 583 h 645"/>
                <a:gd name="T12" fmla="*/ 625 w 653"/>
                <a:gd name="T13" fmla="*/ 582 h 645"/>
                <a:gd name="T14" fmla="*/ 643 w 653"/>
                <a:gd name="T15" fmla="*/ 129 h 645"/>
                <a:gd name="T16" fmla="*/ 384 w 653"/>
                <a:gd name="T17" fmla="*/ 3 h 645"/>
                <a:gd name="T18" fmla="*/ 320 w 653"/>
                <a:gd name="T19" fmla="*/ 2 h 645"/>
                <a:gd name="T20" fmla="*/ 12 w 653"/>
                <a:gd name="T21" fmla="*/ 112 h 645"/>
                <a:gd name="T22" fmla="*/ 17 w 653"/>
                <a:gd name="T23" fmla="*/ 556 h 645"/>
                <a:gd name="T24" fmla="*/ 494 w 653"/>
                <a:gd name="T25" fmla="*/ 629 h 645"/>
                <a:gd name="T26" fmla="*/ 613 w 653"/>
                <a:gd name="T27" fmla="*/ 594 h 645"/>
                <a:gd name="T28" fmla="*/ 614 w 653"/>
                <a:gd name="T29" fmla="*/ 593 h 645"/>
                <a:gd name="T30" fmla="*/ 597 w 653"/>
                <a:gd name="T31" fmla="*/ 594 h 645"/>
                <a:gd name="T32" fmla="*/ 597 w 653"/>
                <a:gd name="T33" fmla="*/ 594 h 645"/>
                <a:gd name="T34" fmla="*/ 610 w 653"/>
                <a:gd name="T35" fmla="*/ 573 h 645"/>
                <a:gd name="T36" fmla="*/ 616 w 653"/>
                <a:gd name="T37" fmla="*/ 575 h 645"/>
                <a:gd name="T38" fmla="*/ 633 w 653"/>
                <a:gd name="T39" fmla="*/ 522 h 645"/>
                <a:gd name="T40" fmla="*/ 629 w 653"/>
                <a:gd name="T41" fmla="*/ 103 h 645"/>
                <a:gd name="T42" fmla="*/ 636 w 653"/>
                <a:gd name="T43" fmla="*/ 157 h 645"/>
                <a:gd name="T44" fmla="*/ 626 w 653"/>
                <a:gd name="T45" fmla="*/ 89 h 645"/>
                <a:gd name="T46" fmla="*/ 575 w 653"/>
                <a:gd name="T47" fmla="*/ 29 h 645"/>
                <a:gd name="T48" fmla="*/ 611 w 653"/>
                <a:gd name="T49" fmla="*/ 55 h 645"/>
                <a:gd name="T50" fmla="*/ 608 w 653"/>
                <a:gd name="T51" fmla="*/ 53 h 645"/>
                <a:gd name="T52" fmla="*/ 394 w 653"/>
                <a:gd name="T53" fmla="*/ 12 h 645"/>
                <a:gd name="T54" fmla="*/ 266 w 653"/>
                <a:gd name="T55" fmla="*/ 11 h 645"/>
                <a:gd name="T56" fmla="*/ 237 w 653"/>
                <a:gd name="T57" fmla="*/ 12 h 645"/>
                <a:gd name="T58" fmla="*/ 202 w 653"/>
                <a:gd name="T59" fmla="*/ 13 h 645"/>
                <a:gd name="T60" fmla="*/ 202 w 653"/>
                <a:gd name="T61" fmla="*/ 14 h 645"/>
                <a:gd name="T62" fmla="*/ 11 w 653"/>
                <a:gd name="T63" fmla="*/ 209 h 645"/>
                <a:gd name="T64" fmla="*/ 116 w 653"/>
                <a:gd name="T65" fmla="*/ 19 h 645"/>
                <a:gd name="T66" fmla="*/ 70 w 653"/>
                <a:gd name="T67" fmla="*/ 34 h 645"/>
                <a:gd name="T68" fmla="*/ 49 w 653"/>
                <a:gd name="T69" fmla="*/ 61 h 645"/>
                <a:gd name="T70" fmla="*/ 574 w 653"/>
                <a:gd name="T71" fmla="*/ 43 h 645"/>
                <a:gd name="T72" fmla="*/ 631 w 653"/>
                <a:gd name="T73" fmla="*/ 128 h 645"/>
                <a:gd name="T74" fmla="*/ 640 w 653"/>
                <a:gd name="T75" fmla="*/ 198 h 645"/>
                <a:gd name="T76" fmla="*/ 638 w 653"/>
                <a:gd name="T77" fmla="*/ 398 h 645"/>
                <a:gd name="T78" fmla="*/ 631 w 653"/>
                <a:gd name="T79" fmla="*/ 145 h 645"/>
                <a:gd name="T80" fmla="*/ 628 w 653"/>
                <a:gd name="T81" fmla="*/ 518 h 645"/>
                <a:gd name="T82" fmla="*/ 311 w 653"/>
                <a:gd name="T83" fmla="*/ 625 h 645"/>
                <a:gd name="T84" fmla="*/ 47 w 653"/>
                <a:gd name="T85" fmla="*/ 553 h 645"/>
                <a:gd name="T86" fmla="*/ 26 w 653"/>
                <a:gd name="T87" fmla="*/ 213 h 645"/>
                <a:gd name="T88" fmla="*/ 17 w 653"/>
                <a:gd name="T89" fmla="*/ 259 h 645"/>
                <a:gd name="T90" fmla="*/ 48 w 653"/>
                <a:gd name="T91" fmla="*/ 563 h 645"/>
                <a:gd name="T92" fmla="*/ 22 w 653"/>
                <a:gd name="T93" fmla="*/ 551 h 645"/>
                <a:gd name="T94" fmla="*/ 11 w 653"/>
                <a:gd name="T95" fmla="*/ 209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 h="645">
                  <a:moveTo>
                    <a:pt x="17" y="556"/>
                  </a:moveTo>
                  <a:cubicBezTo>
                    <a:pt x="19" y="562"/>
                    <a:pt x="20" y="569"/>
                    <a:pt x="24" y="574"/>
                  </a:cubicBezTo>
                  <a:cubicBezTo>
                    <a:pt x="28" y="579"/>
                    <a:pt x="22" y="564"/>
                    <a:pt x="24" y="561"/>
                  </a:cubicBezTo>
                  <a:cubicBezTo>
                    <a:pt x="31" y="593"/>
                    <a:pt x="59" y="613"/>
                    <a:pt x="96" y="613"/>
                  </a:cubicBezTo>
                  <a:cubicBezTo>
                    <a:pt x="166" y="627"/>
                    <a:pt x="244" y="626"/>
                    <a:pt x="318" y="636"/>
                  </a:cubicBezTo>
                  <a:cubicBezTo>
                    <a:pt x="402" y="632"/>
                    <a:pt x="494" y="645"/>
                    <a:pt x="565" y="628"/>
                  </a:cubicBezTo>
                  <a:cubicBezTo>
                    <a:pt x="577" y="625"/>
                    <a:pt x="588" y="622"/>
                    <a:pt x="598" y="615"/>
                  </a:cubicBezTo>
                  <a:cubicBezTo>
                    <a:pt x="608" y="607"/>
                    <a:pt x="615" y="596"/>
                    <a:pt x="623" y="584"/>
                  </a:cubicBezTo>
                  <a:cubicBezTo>
                    <a:pt x="623" y="584"/>
                    <a:pt x="623" y="583"/>
                    <a:pt x="624" y="583"/>
                  </a:cubicBezTo>
                  <a:cubicBezTo>
                    <a:pt x="620" y="583"/>
                    <a:pt x="620" y="583"/>
                    <a:pt x="620" y="583"/>
                  </a:cubicBezTo>
                  <a:cubicBezTo>
                    <a:pt x="621" y="584"/>
                    <a:pt x="621" y="585"/>
                    <a:pt x="620" y="585"/>
                  </a:cubicBezTo>
                  <a:cubicBezTo>
                    <a:pt x="620" y="583"/>
                    <a:pt x="620" y="583"/>
                    <a:pt x="620" y="583"/>
                  </a:cubicBezTo>
                  <a:cubicBezTo>
                    <a:pt x="621" y="581"/>
                    <a:pt x="621" y="580"/>
                    <a:pt x="622" y="578"/>
                  </a:cubicBezTo>
                  <a:cubicBezTo>
                    <a:pt x="624" y="575"/>
                    <a:pt x="624" y="581"/>
                    <a:pt x="625" y="582"/>
                  </a:cubicBezTo>
                  <a:cubicBezTo>
                    <a:pt x="646" y="533"/>
                    <a:pt x="647" y="462"/>
                    <a:pt x="649" y="397"/>
                  </a:cubicBezTo>
                  <a:cubicBezTo>
                    <a:pt x="653" y="309"/>
                    <a:pt x="651" y="214"/>
                    <a:pt x="643" y="129"/>
                  </a:cubicBezTo>
                  <a:cubicBezTo>
                    <a:pt x="637" y="63"/>
                    <a:pt x="606" y="17"/>
                    <a:pt x="540" y="8"/>
                  </a:cubicBezTo>
                  <a:cubicBezTo>
                    <a:pt x="491" y="1"/>
                    <a:pt x="435" y="1"/>
                    <a:pt x="384" y="3"/>
                  </a:cubicBezTo>
                  <a:cubicBezTo>
                    <a:pt x="362" y="4"/>
                    <a:pt x="342" y="3"/>
                    <a:pt x="321" y="5"/>
                  </a:cubicBezTo>
                  <a:cubicBezTo>
                    <a:pt x="320" y="2"/>
                    <a:pt x="320" y="2"/>
                    <a:pt x="320" y="2"/>
                  </a:cubicBezTo>
                  <a:cubicBezTo>
                    <a:pt x="235" y="6"/>
                    <a:pt x="139" y="0"/>
                    <a:pt x="67" y="21"/>
                  </a:cubicBezTo>
                  <a:cubicBezTo>
                    <a:pt x="32" y="32"/>
                    <a:pt x="14" y="67"/>
                    <a:pt x="12" y="112"/>
                  </a:cubicBezTo>
                  <a:cubicBezTo>
                    <a:pt x="7" y="209"/>
                    <a:pt x="0" y="315"/>
                    <a:pt x="4" y="410"/>
                  </a:cubicBezTo>
                  <a:cubicBezTo>
                    <a:pt x="6" y="460"/>
                    <a:pt x="6" y="512"/>
                    <a:pt x="17" y="556"/>
                  </a:cubicBezTo>
                  <a:close/>
                  <a:moveTo>
                    <a:pt x="484" y="627"/>
                  </a:moveTo>
                  <a:cubicBezTo>
                    <a:pt x="487" y="628"/>
                    <a:pt x="493" y="626"/>
                    <a:pt x="494" y="629"/>
                  </a:cubicBezTo>
                  <a:cubicBezTo>
                    <a:pt x="491" y="629"/>
                    <a:pt x="487" y="629"/>
                    <a:pt x="484" y="627"/>
                  </a:cubicBezTo>
                  <a:close/>
                  <a:moveTo>
                    <a:pt x="613" y="594"/>
                  </a:moveTo>
                  <a:cubicBezTo>
                    <a:pt x="603" y="606"/>
                    <a:pt x="589" y="613"/>
                    <a:pt x="572" y="617"/>
                  </a:cubicBezTo>
                  <a:cubicBezTo>
                    <a:pt x="586" y="609"/>
                    <a:pt x="603" y="603"/>
                    <a:pt x="614" y="593"/>
                  </a:cubicBezTo>
                  <a:cubicBezTo>
                    <a:pt x="613" y="593"/>
                    <a:pt x="613" y="594"/>
                    <a:pt x="613" y="594"/>
                  </a:cubicBezTo>
                  <a:close/>
                  <a:moveTo>
                    <a:pt x="597" y="594"/>
                  </a:moveTo>
                  <a:cubicBezTo>
                    <a:pt x="597" y="592"/>
                    <a:pt x="600" y="590"/>
                    <a:pt x="601" y="589"/>
                  </a:cubicBezTo>
                  <a:cubicBezTo>
                    <a:pt x="601" y="593"/>
                    <a:pt x="601" y="594"/>
                    <a:pt x="597" y="594"/>
                  </a:cubicBezTo>
                  <a:close/>
                  <a:moveTo>
                    <a:pt x="606" y="582"/>
                  </a:moveTo>
                  <a:cubicBezTo>
                    <a:pt x="610" y="573"/>
                    <a:pt x="610" y="573"/>
                    <a:pt x="610" y="573"/>
                  </a:cubicBezTo>
                  <a:cubicBezTo>
                    <a:pt x="611" y="577"/>
                    <a:pt x="609" y="580"/>
                    <a:pt x="606" y="582"/>
                  </a:cubicBezTo>
                  <a:close/>
                  <a:moveTo>
                    <a:pt x="616" y="575"/>
                  </a:moveTo>
                  <a:cubicBezTo>
                    <a:pt x="631" y="526"/>
                    <a:pt x="631" y="526"/>
                    <a:pt x="631" y="526"/>
                  </a:cubicBezTo>
                  <a:cubicBezTo>
                    <a:pt x="631" y="526"/>
                    <a:pt x="631" y="523"/>
                    <a:pt x="633" y="522"/>
                  </a:cubicBezTo>
                  <a:cubicBezTo>
                    <a:pt x="631" y="543"/>
                    <a:pt x="624" y="560"/>
                    <a:pt x="616" y="575"/>
                  </a:cubicBezTo>
                  <a:close/>
                  <a:moveTo>
                    <a:pt x="629" y="103"/>
                  </a:moveTo>
                  <a:cubicBezTo>
                    <a:pt x="630" y="103"/>
                    <a:pt x="631" y="106"/>
                    <a:pt x="632" y="107"/>
                  </a:cubicBezTo>
                  <a:cubicBezTo>
                    <a:pt x="634" y="122"/>
                    <a:pt x="638" y="139"/>
                    <a:pt x="636" y="157"/>
                  </a:cubicBezTo>
                  <a:cubicBezTo>
                    <a:pt x="636" y="137"/>
                    <a:pt x="632" y="120"/>
                    <a:pt x="629" y="103"/>
                  </a:cubicBezTo>
                  <a:cubicBezTo>
                    <a:pt x="627" y="99"/>
                    <a:pt x="627" y="94"/>
                    <a:pt x="626" y="89"/>
                  </a:cubicBezTo>
                  <a:cubicBezTo>
                    <a:pt x="629" y="93"/>
                    <a:pt x="630" y="98"/>
                    <a:pt x="629" y="103"/>
                  </a:cubicBezTo>
                  <a:close/>
                  <a:moveTo>
                    <a:pt x="575" y="29"/>
                  </a:moveTo>
                  <a:cubicBezTo>
                    <a:pt x="588" y="34"/>
                    <a:pt x="600" y="42"/>
                    <a:pt x="608" y="53"/>
                  </a:cubicBezTo>
                  <a:cubicBezTo>
                    <a:pt x="609" y="54"/>
                    <a:pt x="610" y="54"/>
                    <a:pt x="611" y="55"/>
                  </a:cubicBezTo>
                  <a:cubicBezTo>
                    <a:pt x="610" y="56"/>
                    <a:pt x="609" y="54"/>
                    <a:pt x="609" y="55"/>
                  </a:cubicBezTo>
                  <a:cubicBezTo>
                    <a:pt x="609" y="54"/>
                    <a:pt x="609" y="54"/>
                    <a:pt x="608" y="53"/>
                  </a:cubicBezTo>
                  <a:cubicBezTo>
                    <a:pt x="577" y="29"/>
                    <a:pt x="528" y="22"/>
                    <a:pt x="474" y="19"/>
                  </a:cubicBezTo>
                  <a:cubicBezTo>
                    <a:pt x="449" y="18"/>
                    <a:pt x="422" y="14"/>
                    <a:pt x="394" y="12"/>
                  </a:cubicBezTo>
                  <a:cubicBezTo>
                    <a:pt x="457" y="8"/>
                    <a:pt x="528" y="8"/>
                    <a:pt x="575" y="29"/>
                  </a:cubicBezTo>
                  <a:close/>
                  <a:moveTo>
                    <a:pt x="266" y="11"/>
                  </a:moveTo>
                  <a:cubicBezTo>
                    <a:pt x="263" y="13"/>
                    <a:pt x="258" y="14"/>
                    <a:pt x="254" y="13"/>
                  </a:cubicBezTo>
                  <a:cubicBezTo>
                    <a:pt x="251" y="12"/>
                    <a:pt x="240" y="13"/>
                    <a:pt x="237" y="12"/>
                  </a:cubicBezTo>
                  <a:cubicBezTo>
                    <a:pt x="245" y="11"/>
                    <a:pt x="256" y="12"/>
                    <a:pt x="266" y="11"/>
                  </a:cubicBezTo>
                  <a:close/>
                  <a:moveTo>
                    <a:pt x="202" y="13"/>
                  </a:moveTo>
                  <a:cubicBezTo>
                    <a:pt x="236" y="13"/>
                    <a:pt x="236" y="13"/>
                    <a:pt x="236" y="13"/>
                  </a:cubicBezTo>
                  <a:cubicBezTo>
                    <a:pt x="202" y="14"/>
                    <a:pt x="202" y="14"/>
                    <a:pt x="202" y="14"/>
                  </a:cubicBezTo>
                  <a:lnTo>
                    <a:pt x="202" y="13"/>
                  </a:lnTo>
                  <a:close/>
                  <a:moveTo>
                    <a:pt x="11" y="209"/>
                  </a:moveTo>
                  <a:cubicBezTo>
                    <a:pt x="13" y="151"/>
                    <a:pt x="16" y="95"/>
                    <a:pt x="35" y="55"/>
                  </a:cubicBezTo>
                  <a:cubicBezTo>
                    <a:pt x="47" y="30"/>
                    <a:pt x="81" y="23"/>
                    <a:pt x="116" y="19"/>
                  </a:cubicBezTo>
                  <a:cubicBezTo>
                    <a:pt x="142" y="16"/>
                    <a:pt x="170" y="11"/>
                    <a:pt x="199" y="14"/>
                  </a:cubicBezTo>
                  <a:cubicBezTo>
                    <a:pt x="152" y="18"/>
                    <a:pt x="105" y="18"/>
                    <a:pt x="70" y="34"/>
                  </a:cubicBezTo>
                  <a:cubicBezTo>
                    <a:pt x="50" y="44"/>
                    <a:pt x="37" y="66"/>
                    <a:pt x="37" y="94"/>
                  </a:cubicBezTo>
                  <a:cubicBezTo>
                    <a:pt x="39" y="83"/>
                    <a:pt x="42" y="70"/>
                    <a:pt x="49" y="61"/>
                  </a:cubicBezTo>
                  <a:cubicBezTo>
                    <a:pt x="64" y="41"/>
                    <a:pt x="91" y="31"/>
                    <a:pt x="125" y="28"/>
                  </a:cubicBezTo>
                  <a:cubicBezTo>
                    <a:pt x="271" y="16"/>
                    <a:pt x="444" y="12"/>
                    <a:pt x="574" y="43"/>
                  </a:cubicBezTo>
                  <a:cubicBezTo>
                    <a:pt x="580" y="45"/>
                    <a:pt x="587" y="47"/>
                    <a:pt x="592" y="51"/>
                  </a:cubicBezTo>
                  <a:cubicBezTo>
                    <a:pt x="614" y="67"/>
                    <a:pt x="626" y="95"/>
                    <a:pt x="631" y="128"/>
                  </a:cubicBezTo>
                  <a:cubicBezTo>
                    <a:pt x="637" y="176"/>
                    <a:pt x="639" y="228"/>
                    <a:pt x="639" y="279"/>
                  </a:cubicBezTo>
                  <a:cubicBezTo>
                    <a:pt x="640" y="198"/>
                    <a:pt x="640" y="198"/>
                    <a:pt x="640" y="198"/>
                  </a:cubicBezTo>
                  <a:cubicBezTo>
                    <a:pt x="643" y="277"/>
                    <a:pt x="646" y="366"/>
                    <a:pt x="639" y="446"/>
                  </a:cubicBezTo>
                  <a:cubicBezTo>
                    <a:pt x="639" y="432"/>
                    <a:pt x="640" y="413"/>
                    <a:pt x="638" y="398"/>
                  </a:cubicBezTo>
                  <a:cubicBezTo>
                    <a:pt x="638" y="439"/>
                    <a:pt x="637" y="477"/>
                    <a:pt x="633" y="514"/>
                  </a:cubicBezTo>
                  <a:cubicBezTo>
                    <a:pt x="636" y="394"/>
                    <a:pt x="639" y="263"/>
                    <a:pt x="631" y="145"/>
                  </a:cubicBezTo>
                  <a:cubicBezTo>
                    <a:pt x="631" y="140"/>
                    <a:pt x="629" y="134"/>
                    <a:pt x="627" y="130"/>
                  </a:cubicBezTo>
                  <a:cubicBezTo>
                    <a:pt x="637" y="256"/>
                    <a:pt x="634" y="393"/>
                    <a:pt x="628" y="518"/>
                  </a:cubicBezTo>
                  <a:cubicBezTo>
                    <a:pt x="620" y="572"/>
                    <a:pt x="592" y="606"/>
                    <a:pt x="540" y="616"/>
                  </a:cubicBezTo>
                  <a:cubicBezTo>
                    <a:pt x="463" y="622"/>
                    <a:pt x="393" y="631"/>
                    <a:pt x="311" y="625"/>
                  </a:cubicBezTo>
                  <a:cubicBezTo>
                    <a:pt x="250" y="620"/>
                    <a:pt x="188" y="616"/>
                    <a:pt x="130" y="607"/>
                  </a:cubicBezTo>
                  <a:cubicBezTo>
                    <a:pt x="99" y="593"/>
                    <a:pt x="69" y="575"/>
                    <a:pt x="47" y="553"/>
                  </a:cubicBezTo>
                  <a:cubicBezTo>
                    <a:pt x="24" y="465"/>
                    <a:pt x="18" y="353"/>
                    <a:pt x="21" y="247"/>
                  </a:cubicBezTo>
                  <a:cubicBezTo>
                    <a:pt x="21" y="232"/>
                    <a:pt x="23" y="221"/>
                    <a:pt x="26" y="213"/>
                  </a:cubicBezTo>
                  <a:cubicBezTo>
                    <a:pt x="25" y="166"/>
                    <a:pt x="29" y="109"/>
                    <a:pt x="38" y="66"/>
                  </a:cubicBezTo>
                  <a:cubicBezTo>
                    <a:pt x="21" y="121"/>
                    <a:pt x="21" y="193"/>
                    <a:pt x="17" y="259"/>
                  </a:cubicBezTo>
                  <a:cubicBezTo>
                    <a:pt x="12" y="358"/>
                    <a:pt x="19" y="457"/>
                    <a:pt x="37" y="541"/>
                  </a:cubicBezTo>
                  <a:cubicBezTo>
                    <a:pt x="39" y="548"/>
                    <a:pt x="41" y="557"/>
                    <a:pt x="48" y="563"/>
                  </a:cubicBezTo>
                  <a:cubicBezTo>
                    <a:pt x="66" y="580"/>
                    <a:pt x="92" y="595"/>
                    <a:pt x="113" y="607"/>
                  </a:cubicBezTo>
                  <a:cubicBezTo>
                    <a:pt x="69" y="608"/>
                    <a:pt x="32" y="590"/>
                    <a:pt x="22" y="551"/>
                  </a:cubicBezTo>
                  <a:cubicBezTo>
                    <a:pt x="21" y="552"/>
                    <a:pt x="22" y="557"/>
                    <a:pt x="20" y="559"/>
                  </a:cubicBezTo>
                  <a:cubicBezTo>
                    <a:pt x="7" y="446"/>
                    <a:pt x="8" y="326"/>
                    <a:pt x="11" y="209"/>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31" name="Text Box 12"/>
            <p:cNvSpPr txBox="1">
              <a:spLocks noChangeArrowheads="1"/>
            </p:cNvSpPr>
            <p:nvPr/>
          </p:nvSpPr>
          <p:spPr bwMode="auto">
            <a:xfrm>
              <a:off x="2080822" y="2439043"/>
              <a:ext cx="2100326" cy="701675"/>
            </a:xfrm>
            <a:prstGeom prst="rect">
              <a:avLst/>
            </a:prstGeom>
            <a:noFill/>
            <a:ln w="9525">
              <a:noFill/>
              <a:miter lim="800000"/>
            </a:ln>
            <a:effectLst/>
          </p:spPr>
          <p:txBody>
            <a:bodyPr wrap="square" lIns="87089" tIns="43544" rIns="87089" bIns="43544">
              <a:spAutoFit/>
            </a:bodyPr>
            <a:lstStyle/>
            <a:p>
              <a:pPr>
                <a:defRPr/>
              </a:pPr>
              <a:r>
                <a:rPr lang="zh-CN" altLang="en-US" sz="2000" kern="0" dirty="0">
                  <a:solidFill>
                    <a:srgbClr val="254E6B"/>
                  </a:solidFill>
                  <a:latin typeface="微软雅黑" panose="020B0503020204020204" charset="-122"/>
                  <a:ea typeface="微软雅黑" panose="020B0503020204020204" charset="-122"/>
                </a:rPr>
                <a:t>从盲人的角度考虑其需求</a:t>
              </a:r>
            </a:p>
          </p:txBody>
        </p:sp>
      </p:grpSp>
      <p:grpSp>
        <p:nvGrpSpPr>
          <p:cNvPr id="32" name="组合 31"/>
          <p:cNvGrpSpPr/>
          <p:nvPr/>
        </p:nvGrpSpPr>
        <p:grpSpPr>
          <a:xfrm>
            <a:off x="4966629" y="1921790"/>
            <a:ext cx="2281403" cy="1999280"/>
            <a:chOff x="4966629" y="1921790"/>
            <a:chExt cx="2281403" cy="1999280"/>
          </a:xfrm>
        </p:grpSpPr>
        <p:sp>
          <p:nvSpPr>
            <p:cNvPr id="33" name="Freeform 7"/>
            <p:cNvSpPr>
              <a:spLocks noEditPoints="1"/>
            </p:cNvSpPr>
            <p:nvPr/>
          </p:nvSpPr>
          <p:spPr bwMode="auto">
            <a:xfrm flipH="1" flipV="1">
              <a:off x="4966629" y="1921790"/>
              <a:ext cx="2281403" cy="1999280"/>
            </a:xfrm>
            <a:custGeom>
              <a:avLst/>
              <a:gdLst>
                <a:gd name="T0" fmla="*/ 24 w 653"/>
                <a:gd name="T1" fmla="*/ 574 h 645"/>
                <a:gd name="T2" fmla="*/ 96 w 653"/>
                <a:gd name="T3" fmla="*/ 613 h 645"/>
                <a:gd name="T4" fmla="*/ 565 w 653"/>
                <a:gd name="T5" fmla="*/ 628 h 645"/>
                <a:gd name="T6" fmla="*/ 623 w 653"/>
                <a:gd name="T7" fmla="*/ 584 h 645"/>
                <a:gd name="T8" fmla="*/ 620 w 653"/>
                <a:gd name="T9" fmla="*/ 583 h 645"/>
                <a:gd name="T10" fmla="*/ 620 w 653"/>
                <a:gd name="T11" fmla="*/ 583 h 645"/>
                <a:gd name="T12" fmla="*/ 625 w 653"/>
                <a:gd name="T13" fmla="*/ 582 h 645"/>
                <a:gd name="T14" fmla="*/ 643 w 653"/>
                <a:gd name="T15" fmla="*/ 129 h 645"/>
                <a:gd name="T16" fmla="*/ 384 w 653"/>
                <a:gd name="T17" fmla="*/ 3 h 645"/>
                <a:gd name="T18" fmla="*/ 320 w 653"/>
                <a:gd name="T19" fmla="*/ 2 h 645"/>
                <a:gd name="T20" fmla="*/ 12 w 653"/>
                <a:gd name="T21" fmla="*/ 112 h 645"/>
                <a:gd name="T22" fmla="*/ 17 w 653"/>
                <a:gd name="T23" fmla="*/ 556 h 645"/>
                <a:gd name="T24" fmla="*/ 494 w 653"/>
                <a:gd name="T25" fmla="*/ 629 h 645"/>
                <a:gd name="T26" fmla="*/ 613 w 653"/>
                <a:gd name="T27" fmla="*/ 594 h 645"/>
                <a:gd name="T28" fmla="*/ 614 w 653"/>
                <a:gd name="T29" fmla="*/ 593 h 645"/>
                <a:gd name="T30" fmla="*/ 597 w 653"/>
                <a:gd name="T31" fmla="*/ 594 h 645"/>
                <a:gd name="T32" fmla="*/ 597 w 653"/>
                <a:gd name="T33" fmla="*/ 594 h 645"/>
                <a:gd name="T34" fmla="*/ 610 w 653"/>
                <a:gd name="T35" fmla="*/ 573 h 645"/>
                <a:gd name="T36" fmla="*/ 616 w 653"/>
                <a:gd name="T37" fmla="*/ 575 h 645"/>
                <a:gd name="T38" fmla="*/ 633 w 653"/>
                <a:gd name="T39" fmla="*/ 522 h 645"/>
                <a:gd name="T40" fmla="*/ 629 w 653"/>
                <a:gd name="T41" fmla="*/ 103 h 645"/>
                <a:gd name="T42" fmla="*/ 636 w 653"/>
                <a:gd name="T43" fmla="*/ 157 h 645"/>
                <a:gd name="T44" fmla="*/ 626 w 653"/>
                <a:gd name="T45" fmla="*/ 89 h 645"/>
                <a:gd name="T46" fmla="*/ 575 w 653"/>
                <a:gd name="T47" fmla="*/ 29 h 645"/>
                <a:gd name="T48" fmla="*/ 611 w 653"/>
                <a:gd name="T49" fmla="*/ 55 h 645"/>
                <a:gd name="T50" fmla="*/ 608 w 653"/>
                <a:gd name="T51" fmla="*/ 53 h 645"/>
                <a:gd name="T52" fmla="*/ 394 w 653"/>
                <a:gd name="T53" fmla="*/ 12 h 645"/>
                <a:gd name="T54" fmla="*/ 266 w 653"/>
                <a:gd name="T55" fmla="*/ 11 h 645"/>
                <a:gd name="T56" fmla="*/ 237 w 653"/>
                <a:gd name="T57" fmla="*/ 12 h 645"/>
                <a:gd name="T58" fmla="*/ 202 w 653"/>
                <a:gd name="T59" fmla="*/ 13 h 645"/>
                <a:gd name="T60" fmla="*/ 202 w 653"/>
                <a:gd name="T61" fmla="*/ 14 h 645"/>
                <a:gd name="T62" fmla="*/ 11 w 653"/>
                <a:gd name="T63" fmla="*/ 209 h 645"/>
                <a:gd name="T64" fmla="*/ 116 w 653"/>
                <a:gd name="T65" fmla="*/ 19 h 645"/>
                <a:gd name="T66" fmla="*/ 70 w 653"/>
                <a:gd name="T67" fmla="*/ 34 h 645"/>
                <a:gd name="T68" fmla="*/ 49 w 653"/>
                <a:gd name="T69" fmla="*/ 61 h 645"/>
                <a:gd name="T70" fmla="*/ 574 w 653"/>
                <a:gd name="T71" fmla="*/ 43 h 645"/>
                <a:gd name="T72" fmla="*/ 631 w 653"/>
                <a:gd name="T73" fmla="*/ 128 h 645"/>
                <a:gd name="T74" fmla="*/ 640 w 653"/>
                <a:gd name="T75" fmla="*/ 198 h 645"/>
                <a:gd name="T76" fmla="*/ 638 w 653"/>
                <a:gd name="T77" fmla="*/ 398 h 645"/>
                <a:gd name="T78" fmla="*/ 631 w 653"/>
                <a:gd name="T79" fmla="*/ 145 h 645"/>
                <a:gd name="T80" fmla="*/ 628 w 653"/>
                <a:gd name="T81" fmla="*/ 518 h 645"/>
                <a:gd name="T82" fmla="*/ 311 w 653"/>
                <a:gd name="T83" fmla="*/ 625 h 645"/>
                <a:gd name="T84" fmla="*/ 47 w 653"/>
                <a:gd name="T85" fmla="*/ 553 h 645"/>
                <a:gd name="T86" fmla="*/ 26 w 653"/>
                <a:gd name="T87" fmla="*/ 213 h 645"/>
                <a:gd name="T88" fmla="*/ 17 w 653"/>
                <a:gd name="T89" fmla="*/ 259 h 645"/>
                <a:gd name="T90" fmla="*/ 48 w 653"/>
                <a:gd name="T91" fmla="*/ 563 h 645"/>
                <a:gd name="T92" fmla="*/ 22 w 653"/>
                <a:gd name="T93" fmla="*/ 551 h 645"/>
                <a:gd name="T94" fmla="*/ 11 w 653"/>
                <a:gd name="T95" fmla="*/ 209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 h="645">
                  <a:moveTo>
                    <a:pt x="17" y="556"/>
                  </a:moveTo>
                  <a:cubicBezTo>
                    <a:pt x="19" y="562"/>
                    <a:pt x="20" y="569"/>
                    <a:pt x="24" y="574"/>
                  </a:cubicBezTo>
                  <a:cubicBezTo>
                    <a:pt x="28" y="579"/>
                    <a:pt x="22" y="564"/>
                    <a:pt x="24" y="561"/>
                  </a:cubicBezTo>
                  <a:cubicBezTo>
                    <a:pt x="31" y="593"/>
                    <a:pt x="59" y="613"/>
                    <a:pt x="96" y="613"/>
                  </a:cubicBezTo>
                  <a:cubicBezTo>
                    <a:pt x="166" y="627"/>
                    <a:pt x="244" y="626"/>
                    <a:pt x="318" y="636"/>
                  </a:cubicBezTo>
                  <a:cubicBezTo>
                    <a:pt x="402" y="632"/>
                    <a:pt x="494" y="645"/>
                    <a:pt x="565" y="628"/>
                  </a:cubicBezTo>
                  <a:cubicBezTo>
                    <a:pt x="577" y="625"/>
                    <a:pt x="588" y="622"/>
                    <a:pt x="598" y="615"/>
                  </a:cubicBezTo>
                  <a:cubicBezTo>
                    <a:pt x="608" y="607"/>
                    <a:pt x="615" y="596"/>
                    <a:pt x="623" y="584"/>
                  </a:cubicBezTo>
                  <a:cubicBezTo>
                    <a:pt x="623" y="584"/>
                    <a:pt x="623" y="583"/>
                    <a:pt x="624" y="583"/>
                  </a:cubicBezTo>
                  <a:cubicBezTo>
                    <a:pt x="620" y="583"/>
                    <a:pt x="620" y="583"/>
                    <a:pt x="620" y="583"/>
                  </a:cubicBezTo>
                  <a:cubicBezTo>
                    <a:pt x="621" y="584"/>
                    <a:pt x="621" y="585"/>
                    <a:pt x="620" y="585"/>
                  </a:cubicBezTo>
                  <a:cubicBezTo>
                    <a:pt x="620" y="583"/>
                    <a:pt x="620" y="583"/>
                    <a:pt x="620" y="583"/>
                  </a:cubicBezTo>
                  <a:cubicBezTo>
                    <a:pt x="621" y="581"/>
                    <a:pt x="621" y="580"/>
                    <a:pt x="622" y="578"/>
                  </a:cubicBezTo>
                  <a:cubicBezTo>
                    <a:pt x="624" y="575"/>
                    <a:pt x="624" y="581"/>
                    <a:pt x="625" y="582"/>
                  </a:cubicBezTo>
                  <a:cubicBezTo>
                    <a:pt x="646" y="533"/>
                    <a:pt x="647" y="462"/>
                    <a:pt x="649" y="397"/>
                  </a:cubicBezTo>
                  <a:cubicBezTo>
                    <a:pt x="653" y="309"/>
                    <a:pt x="651" y="214"/>
                    <a:pt x="643" y="129"/>
                  </a:cubicBezTo>
                  <a:cubicBezTo>
                    <a:pt x="637" y="63"/>
                    <a:pt x="606" y="17"/>
                    <a:pt x="540" y="8"/>
                  </a:cubicBezTo>
                  <a:cubicBezTo>
                    <a:pt x="491" y="1"/>
                    <a:pt x="435" y="1"/>
                    <a:pt x="384" y="3"/>
                  </a:cubicBezTo>
                  <a:cubicBezTo>
                    <a:pt x="362" y="4"/>
                    <a:pt x="342" y="3"/>
                    <a:pt x="321" y="5"/>
                  </a:cubicBezTo>
                  <a:cubicBezTo>
                    <a:pt x="320" y="2"/>
                    <a:pt x="320" y="2"/>
                    <a:pt x="320" y="2"/>
                  </a:cubicBezTo>
                  <a:cubicBezTo>
                    <a:pt x="235" y="6"/>
                    <a:pt x="139" y="0"/>
                    <a:pt x="67" y="21"/>
                  </a:cubicBezTo>
                  <a:cubicBezTo>
                    <a:pt x="32" y="32"/>
                    <a:pt x="14" y="67"/>
                    <a:pt x="12" y="112"/>
                  </a:cubicBezTo>
                  <a:cubicBezTo>
                    <a:pt x="7" y="209"/>
                    <a:pt x="0" y="315"/>
                    <a:pt x="4" y="410"/>
                  </a:cubicBezTo>
                  <a:cubicBezTo>
                    <a:pt x="6" y="460"/>
                    <a:pt x="6" y="512"/>
                    <a:pt x="17" y="556"/>
                  </a:cubicBezTo>
                  <a:close/>
                  <a:moveTo>
                    <a:pt x="484" y="627"/>
                  </a:moveTo>
                  <a:cubicBezTo>
                    <a:pt x="487" y="628"/>
                    <a:pt x="493" y="626"/>
                    <a:pt x="494" y="629"/>
                  </a:cubicBezTo>
                  <a:cubicBezTo>
                    <a:pt x="491" y="629"/>
                    <a:pt x="487" y="629"/>
                    <a:pt x="484" y="627"/>
                  </a:cubicBezTo>
                  <a:close/>
                  <a:moveTo>
                    <a:pt x="613" y="594"/>
                  </a:moveTo>
                  <a:cubicBezTo>
                    <a:pt x="603" y="606"/>
                    <a:pt x="589" y="613"/>
                    <a:pt x="572" y="617"/>
                  </a:cubicBezTo>
                  <a:cubicBezTo>
                    <a:pt x="586" y="609"/>
                    <a:pt x="603" y="603"/>
                    <a:pt x="614" y="593"/>
                  </a:cubicBezTo>
                  <a:cubicBezTo>
                    <a:pt x="613" y="593"/>
                    <a:pt x="613" y="594"/>
                    <a:pt x="613" y="594"/>
                  </a:cubicBezTo>
                  <a:close/>
                  <a:moveTo>
                    <a:pt x="597" y="594"/>
                  </a:moveTo>
                  <a:cubicBezTo>
                    <a:pt x="597" y="592"/>
                    <a:pt x="600" y="590"/>
                    <a:pt x="601" y="589"/>
                  </a:cubicBezTo>
                  <a:cubicBezTo>
                    <a:pt x="601" y="593"/>
                    <a:pt x="601" y="594"/>
                    <a:pt x="597" y="594"/>
                  </a:cubicBezTo>
                  <a:close/>
                  <a:moveTo>
                    <a:pt x="606" y="582"/>
                  </a:moveTo>
                  <a:cubicBezTo>
                    <a:pt x="610" y="573"/>
                    <a:pt x="610" y="573"/>
                    <a:pt x="610" y="573"/>
                  </a:cubicBezTo>
                  <a:cubicBezTo>
                    <a:pt x="611" y="577"/>
                    <a:pt x="609" y="580"/>
                    <a:pt x="606" y="582"/>
                  </a:cubicBezTo>
                  <a:close/>
                  <a:moveTo>
                    <a:pt x="616" y="575"/>
                  </a:moveTo>
                  <a:cubicBezTo>
                    <a:pt x="631" y="526"/>
                    <a:pt x="631" y="526"/>
                    <a:pt x="631" y="526"/>
                  </a:cubicBezTo>
                  <a:cubicBezTo>
                    <a:pt x="631" y="526"/>
                    <a:pt x="631" y="523"/>
                    <a:pt x="633" y="522"/>
                  </a:cubicBezTo>
                  <a:cubicBezTo>
                    <a:pt x="631" y="543"/>
                    <a:pt x="624" y="560"/>
                    <a:pt x="616" y="575"/>
                  </a:cubicBezTo>
                  <a:close/>
                  <a:moveTo>
                    <a:pt x="629" y="103"/>
                  </a:moveTo>
                  <a:cubicBezTo>
                    <a:pt x="630" y="103"/>
                    <a:pt x="631" y="106"/>
                    <a:pt x="632" y="107"/>
                  </a:cubicBezTo>
                  <a:cubicBezTo>
                    <a:pt x="634" y="122"/>
                    <a:pt x="638" y="139"/>
                    <a:pt x="636" y="157"/>
                  </a:cubicBezTo>
                  <a:cubicBezTo>
                    <a:pt x="636" y="137"/>
                    <a:pt x="632" y="120"/>
                    <a:pt x="629" y="103"/>
                  </a:cubicBezTo>
                  <a:cubicBezTo>
                    <a:pt x="627" y="99"/>
                    <a:pt x="627" y="94"/>
                    <a:pt x="626" y="89"/>
                  </a:cubicBezTo>
                  <a:cubicBezTo>
                    <a:pt x="629" y="93"/>
                    <a:pt x="630" y="98"/>
                    <a:pt x="629" y="103"/>
                  </a:cubicBezTo>
                  <a:close/>
                  <a:moveTo>
                    <a:pt x="575" y="29"/>
                  </a:moveTo>
                  <a:cubicBezTo>
                    <a:pt x="588" y="34"/>
                    <a:pt x="600" y="42"/>
                    <a:pt x="608" y="53"/>
                  </a:cubicBezTo>
                  <a:cubicBezTo>
                    <a:pt x="609" y="54"/>
                    <a:pt x="610" y="54"/>
                    <a:pt x="611" y="55"/>
                  </a:cubicBezTo>
                  <a:cubicBezTo>
                    <a:pt x="610" y="56"/>
                    <a:pt x="609" y="54"/>
                    <a:pt x="609" y="55"/>
                  </a:cubicBezTo>
                  <a:cubicBezTo>
                    <a:pt x="609" y="54"/>
                    <a:pt x="609" y="54"/>
                    <a:pt x="608" y="53"/>
                  </a:cubicBezTo>
                  <a:cubicBezTo>
                    <a:pt x="577" y="29"/>
                    <a:pt x="528" y="22"/>
                    <a:pt x="474" y="19"/>
                  </a:cubicBezTo>
                  <a:cubicBezTo>
                    <a:pt x="449" y="18"/>
                    <a:pt x="422" y="14"/>
                    <a:pt x="394" y="12"/>
                  </a:cubicBezTo>
                  <a:cubicBezTo>
                    <a:pt x="457" y="8"/>
                    <a:pt x="528" y="8"/>
                    <a:pt x="575" y="29"/>
                  </a:cubicBezTo>
                  <a:close/>
                  <a:moveTo>
                    <a:pt x="266" y="11"/>
                  </a:moveTo>
                  <a:cubicBezTo>
                    <a:pt x="263" y="13"/>
                    <a:pt x="258" y="14"/>
                    <a:pt x="254" y="13"/>
                  </a:cubicBezTo>
                  <a:cubicBezTo>
                    <a:pt x="251" y="12"/>
                    <a:pt x="240" y="13"/>
                    <a:pt x="237" y="12"/>
                  </a:cubicBezTo>
                  <a:cubicBezTo>
                    <a:pt x="245" y="11"/>
                    <a:pt x="256" y="12"/>
                    <a:pt x="266" y="11"/>
                  </a:cubicBezTo>
                  <a:close/>
                  <a:moveTo>
                    <a:pt x="202" y="13"/>
                  </a:moveTo>
                  <a:cubicBezTo>
                    <a:pt x="236" y="13"/>
                    <a:pt x="236" y="13"/>
                    <a:pt x="236" y="13"/>
                  </a:cubicBezTo>
                  <a:cubicBezTo>
                    <a:pt x="202" y="14"/>
                    <a:pt x="202" y="14"/>
                    <a:pt x="202" y="14"/>
                  </a:cubicBezTo>
                  <a:lnTo>
                    <a:pt x="202" y="13"/>
                  </a:lnTo>
                  <a:close/>
                  <a:moveTo>
                    <a:pt x="11" y="209"/>
                  </a:moveTo>
                  <a:cubicBezTo>
                    <a:pt x="13" y="151"/>
                    <a:pt x="16" y="95"/>
                    <a:pt x="35" y="55"/>
                  </a:cubicBezTo>
                  <a:cubicBezTo>
                    <a:pt x="47" y="30"/>
                    <a:pt x="81" y="23"/>
                    <a:pt x="116" y="19"/>
                  </a:cubicBezTo>
                  <a:cubicBezTo>
                    <a:pt x="142" y="16"/>
                    <a:pt x="170" y="11"/>
                    <a:pt x="199" y="14"/>
                  </a:cubicBezTo>
                  <a:cubicBezTo>
                    <a:pt x="152" y="18"/>
                    <a:pt x="105" y="18"/>
                    <a:pt x="70" y="34"/>
                  </a:cubicBezTo>
                  <a:cubicBezTo>
                    <a:pt x="50" y="44"/>
                    <a:pt x="37" y="66"/>
                    <a:pt x="37" y="94"/>
                  </a:cubicBezTo>
                  <a:cubicBezTo>
                    <a:pt x="39" y="83"/>
                    <a:pt x="42" y="70"/>
                    <a:pt x="49" y="61"/>
                  </a:cubicBezTo>
                  <a:cubicBezTo>
                    <a:pt x="64" y="41"/>
                    <a:pt x="91" y="31"/>
                    <a:pt x="125" y="28"/>
                  </a:cubicBezTo>
                  <a:cubicBezTo>
                    <a:pt x="271" y="16"/>
                    <a:pt x="444" y="12"/>
                    <a:pt x="574" y="43"/>
                  </a:cubicBezTo>
                  <a:cubicBezTo>
                    <a:pt x="580" y="45"/>
                    <a:pt x="587" y="47"/>
                    <a:pt x="592" y="51"/>
                  </a:cubicBezTo>
                  <a:cubicBezTo>
                    <a:pt x="614" y="67"/>
                    <a:pt x="626" y="95"/>
                    <a:pt x="631" y="128"/>
                  </a:cubicBezTo>
                  <a:cubicBezTo>
                    <a:pt x="637" y="176"/>
                    <a:pt x="639" y="228"/>
                    <a:pt x="639" y="279"/>
                  </a:cubicBezTo>
                  <a:cubicBezTo>
                    <a:pt x="640" y="198"/>
                    <a:pt x="640" y="198"/>
                    <a:pt x="640" y="198"/>
                  </a:cubicBezTo>
                  <a:cubicBezTo>
                    <a:pt x="643" y="277"/>
                    <a:pt x="646" y="366"/>
                    <a:pt x="639" y="446"/>
                  </a:cubicBezTo>
                  <a:cubicBezTo>
                    <a:pt x="639" y="432"/>
                    <a:pt x="640" y="413"/>
                    <a:pt x="638" y="398"/>
                  </a:cubicBezTo>
                  <a:cubicBezTo>
                    <a:pt x="638" y="439"/>
                    <a:pt x="637" y="477"/>
                    <a:pt x="633" y="514"/>
                  </a:cubicBezTo>
                  <a:cubicBezTo>
                    <a:pt x="636" y="394"/>
                    <a:pt x="639" y="263"/>
                    <a:pt x="631" y="145"/>
                  </a:cubicBezTo>
                  <a:cubicBezTo>
                    <a:pt x="631" y="140"/>
                    <a:pt x="629" y="134"/>
                    <a:pt x="627" y="130"/>
                  </a:cubicBezTo>
                  <a:cubicBezTo>
                    <a:pt x="637" y="256"/>
                    <a:pt x="634" y="393"/>
                    <a:pt x="628" y="518"/>
                  </a:cubicBezTo>
                  <a:cubicBezTo>
                    <a:pt x="620" y="572"/>
                    <a:pt x="592" y="606"/>
                    <a:pt x="540" y="616"/>
                  </a:cubicBezTo>
                  <a:cubicBezTo>
                    <a:pt x="463" y="622"/>
                    <a:pt x="393" y="631"/>
                    <a:pt x="311" y="625"/>
                  </a:cubicBezTo>
                  <a:cubicBezTo>
                    <a:pt x="250" y="620"/>
                    <a:pt x="188" y="616"/>
                    <a:pt x="130" y="607"/>
                  </a:cubicBezTo>
                  <a:cubicBezTo>
                    <a:pt x="99" y="593"/>
                    <a:pt x="69" y="575"/>
                    <a:pt x="47" y="553"/>
                  </a:cubicBezTo>
                  <a:cubicBezTo>
                    <a:pt x="24" y="465"/>
                    <a:pt x="18" y="353"/>
                    <a:pt x="21" y="247"/>
                  </a:cubicBezTo>
                  <a:cubicBezTo>
                    <a:pt x="21" y="232"/>
                    <a:pt x="23" y="221"/>
                    <a:pt x="26" y="213"/>
                  </a:cubicBezTo>
                  <a:cubicBezTo>
                    <a:pt x="25" y="166"/>
                    <a:pt x="29" y="109"/>
                    <a:pt x="38" y="66"/>
                  </a:cubicBezTo>
                  <a:cubicBezTo>
                    <a:pt x="21" y="121"/>
                    <a:pt x="21" y="193"/>
                    <a:pt x="17" y="259"/>
                  </a:cubicBezTo>
                  <a:cubicBezTo>
                    <a:pt x="12" y="358"/>
                    <a:pt x="19" y="457"/>
                    <a:pt x="37" y="541"/>
                  </a:cubicBezTo>
                  <a:cubicBezTo>
                    <a:pt x="39" y="548"/>
                    <a:pt x="41" y="557"/>
                    <a:pt x="48" y="563"/>
                  </a:cubicBezTo>
                  <a:cubicBezTo>
                    <a:pt x="66" y="580"/>
                    <a:pt x="92" y="595"/>
                    <a:pt x="113" y="607"/>
                  </a:cubicBezTo>
                  <a:cubicBezTo>
                    <a:pt x="69" y="608"/>
                    <a:pt x="32" y="590"/>
                    <a:pt x="22" y="551"/>
                  </a:cubicBezTo>
                  <a:cubicBezTo>
                    <a:pt x="21" y="552"/>
                    <a:pt x="22" y="557"/>
                    <a:pt x="20" y="559"/>
                  </a:cubicBezTo>
                  <a:cubicBezTo>
                    <a:pt x="7" y="446"/>
                    <a:pt x="8" y="326"/>
                    <a:pt x="11" y="209"/>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34" name="Text Box 12"/>
            <p:cNvSpPr txBox="1">
              <a:spLocks noChangeArrowheads="1"/>
            </p:cNvSpPr>
            <p:nvPr/>
          </p:nvSpPr>
          <p:spPr bwMode="auto">
            <a:xfrm>
              <a:off x="5075372" y="2416259"/>
              <a:ext cx="2100326" cy="701675"/>
            </a:xfrm>
            <a:prstGeom prst="rect">
              <a:avLst/>
            </a:prstGeom>
            <a:noFill/>
            <a:ln w="9525">
              <a:noFill/>
              <a:miter lim="800000"/>
            </a:ln>
            <a:effectLst/>
          </p:spPr>
          <p:txBody>
            <a:bodyPr wrap="square" lIns="87089" tIns="43544" rIns="87089" bIns="43544">
              <a:spAutoFit/>
            </a:bodyPr>
            <a:lstStyle/>
            <a:p>
              <a:pPr>
                <a:defRPr/>
              </a:pPr>
              <a:r>
                <a:rPr lang="zh-CN" altLang="en-US" sz="2000" kern="0" dirty="0">
                  <a:solidFill>
                    <a:srgbClr val="254E6B"/>
                  </a:solidFill>
                  <a:latin typeface="微软雅黑" panose="020B0503020204020204" charset="-122"/>
                  <a:ea typeface="微软雅黑" panose="020B0503020204020204" charset="-122"/>
                </a:rPr>
                <a:t>从现有的材料，软件技术入手</a:t>
              </a:r>
            </a:p>
          </p:txBody>
        </p:sp>
      </p:grpSp>
      <p:grpSp>
        <p:nvGrpSpPr>
          <p:cNvPr id="35" name="组合 34"/>
          <p:cNvGrpSpPr/>
          <p:nvPr/>
        </p:nvGrpSpPr>
        <p:grpSpPr>
          <a:xfrm>
            <a:off x="8100292" y="1945037"/>
            <a:ext cx="2281403" cy="1999280"/>
            <a:chOff x="8100292" y="1945037"/>
            <a:chExt cx="2281403" cy="1999280"/>
          </a:xfrm>
        </p:grpSpPr>
        <p:sp>
          <p:nvSpPr>
            <p:cNvPr id="36" name="Freeform 7"/>
            <p:cNvSpPr>
              <a:spLocks noEditPoints="1"/>
            </p:cNvSpPr>
            <p:nvPr/>
          </p:nvSpPr>
          <p:spPr bwMode="auto">
            <a:xfrm flipH="1" flipV="1">
              <a:off x="8100292" y="1945037"/>
              <a:ext cx="2281403" cy="1999280"/>
            </a:xfrm>
            <a:custGeom>
              <a:avLst/>
              <a:gdLst>
                <a:gd name="T0" fmla="*/ 24 w 653"/>
                <a:gd name="T1" fmla="*/ 574 h 645"/>
                <a:gd name="T2" fmla="*/ 96 w 653"/>
                <a:gd name="T3" fmla="*/ 613 h 645"/>
                <a:gd name="T4" fmla="*/ 565 w 653"/>
                <a:gd name="T5" fmla="*/ 628 h 645"/>
                <a:gd name="T6" fmla="*/ 623 w 653"/>
                <a:gd name="T7" fmla="*/ 584 h 645"/>
                <a:gd name="T8" fmla="*/ 620 w 653"/>
                <a:gd name="T9" fmla="*/ 583 h 645"/>
                <a:gd name="T10" fmla="*/ 620 w 653"/>
                <a:gd name="T11" fmla="*/ 583 h 645"/>
                <a:gd name="T12" fmla="*/ 625 w 653"/>
                <a:gd name="T13" fmla="*/ 582 h 645"/>
                <a:gd name="T14" fmla="*/ 643 w 653"/>
                <a:gd name="T15" fmla="*/ 129 h 645"/>
                <a:gd name="T16" fmla="*/ 384 w 653"/>
                <a:gd name="T17" fmla="*/ 3 h 645"/>
                <a:gd name="T18" fmla="*/ 320 w 653"/>
                <a:gd name="T19" fmla="*/ 2 h 645"/>
                <a:gd name="T20" fmla="*/ 12 w 653"/>
                <a:gd name="T21" fmla="*/ 112 h 645"/>
                <a:gd name="T22" fmla="*/ 17 w 653"/>
                <a:gd name="T23" fmla="*/ 556 h 645"/>
                <a:gd name="T24" fmla="*/ 494 w 653"/>
                <a:gd name="T25" fmla="*/ 629 h 645"/>
                <a:gd name="T26" fmla="*/ 613 w 653"/>
                <a:gd name="T27" fmla="*/ 594 h 645"/>
                <a:gd name="T28" fmla="*/ 614 w 653"/>
                <a:gd name="T29" fmla="*/ 593 h 645"/>
                <a:gd name="T30" fmla="*/ 597 w 653"/>
                <a:gd name="T31" fmla="*/ 594 h 645"/>
                <a:gd name="T32" fmla="*/ 597 w 653"/>
                <a:gd name="T33" fmla="*/ 594 h 645"/>
                <a:gd name="T34" fmla="*/ 610 w 653"/>
                <a:gd name="T35" fmla="*/ 573 h 645"/>
                <a:gd name="T36" fmla="*/ 616 w 653"/>
                <a:gd name="T37" fmla="*/ 575 h 645"/>
                <a:gd name="T38" fmla="*/ 633 w 653"/>
                <a:gd name="T39" fmla="*/ 522 h 645"/>
                <a:gd name="T40" fmla="*/ 629 w 653"/>
                <a:gd name="T41" fmla="*/ 103 h 645"/>
                <a:gd name="T42" fmla="*/ 636 w 653"/>
                <a:gd name="T43" fmla="*/ 157 h 645"/>
                <a:gd name="T44" fmla="*/ 626 w 653"/>
                <a:gd name="T45" fmla="*/ 89 h 645"/>
                <a:gd name="T46" fmla="*/ 575 w 653"/>
                <a:gd name="T47" fmla="*/ 29 h 645"/>
                <a:gd name="T48" fmla="*/ 611 w 653"/>
                <a:gd name="T49" fmla="*/ 55 h 645"/>
                <a:gd name="T50" fmla="*/ 608 w 653"/>
                <a:gd name="T51" fmla="*/ 53 h 645"/>
                <a:gd name="T52" fmla="*/ 394 w 653"/>
                <a:gd name="T53" fmla="*/ 12 h 645"/>
                <a:gd name="T54" fmla="*/ 266 w 653"/>
                <a:gd name="T55" fmla="*/ 11 h 645"/>
                <a:gd name="T56" fmla="*/ 237 w 653"/>
                <a:gd name="T57" fmla="*/ 12 h 645"/>
                <a:gd name="T58" fmla="*/ 202 w 653"/>
                <a:gd name="T59" fmla="*/ 13 h 645"/>
                <a:gd name="T60" fmla="*/ 202 w 653"/>
                <a:gd name="T61" fmla="*/ 14 h 645"/>
                <a:gd name="T62" fmla="*/ 11 w 653"/>
                <a:gd name="T63" fmla="*/ 209 h 645"/>
                <a:gd name="T64" fmla="*/ 116 w 653"/>
                <a:gd name="T65" fmla="*/ 19 h 645"/>
                <a:gd name="T66" fmla="*/ 70 w 653"/>
                <a:gd name="T67" fmla="*/ 34 h 645"/>
                <a:gd name="T68" fmla="*/ 49 w 653"/>
                <a:gd name="T69" fmla="*/ 61 h 645"/>
                <a:gd name="T70" fmla="*/ 574 w 653"/>
                <a:gd name="T71" fmla="*/ 43 h 645"/>
                <a:gd name="T72" fmla="*/ 631 w 653"/>
                <a:gd name="T73" fmla="*/ 128 h 645"/>
                <a:gd name="T74" fmla="*/ 640 w 653"/>
                <a:gd name="T75" fmla="*/ 198 h 645"/>
                <a:gd name="T76" fmla="*/ 638 w 653"/>
                <a:gd name="T77" fmla="*/ 398 h 645"/>
                <a:gd name="T78" fmla="*/ 631 w 653"/>
                <a:gd name="T79" fmla="*/ 145 h 645"/>
                <a:gd name="T80" fmla="*/ 628 w 653"/>
                <a:gd name="T81" fmla="*/ 518 h 645"/>
                <a:gd name="T82" fmla="*/ 311 w 653"/>
                <a:gd name="T83" fmla="*/ 625 h 645"/>
                <a:gd name="T84" fmla="*/ 47 w 653"/>
                <a:gd name="T85" fmla="*/ 553 h 645"/>
                <a:gd name="T86" fmla="*/ 26 w 653"/>
                <a:gd name="T87" fmla="*/ 213 h 645"/>
                <a:gd name="T88" fmla="*/ 17 w 653"/>
                <a:gd name="T89" fmla="*/ 259 h 645"/>
                <a:gd name="T90" fmla="*/ 48 w 653"/>
                <a:gd name="T91" fmla="*/ 563 h 645"/>
                <a:gd name="T92" fmla="*/ 22 w 653"/>
                <a:gd name="T93" fmla="*/ 551 h 645"/>
                <a:gd name="T94" fmla="*/ 11 w 653"/>
                <a:gd name="T95" fmla="*/ 209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 h="645">
                  <a:moveTo>
                    <a:pt x="17" y="556"/>
                  </a:moveTo>
                  <a:cubicBezTo>
                    <a:pt x="19" y="562"/>
                    <a:pt x="20" y="569"/>
                    <a:pt x="24" y="574"/>
                  </a:cubicBezTo>
                  <a:cubicBezTo>
                    <a:pt x="28" y="579"/>
                    <a:pt x="22" y="564"/>
                    <a:pt x="24" y="561"/>
                  </a:cubicBezTo>
                  <a:cubicBezTo>
                    <a:pt x="31" y="593"/>
                    <a:pt x="59" y="613"/>
                    <a:pt x="96" y="613"/>
                  </a:cubicBezTo>
                  <a:cubicBezTo>
                    <a:pt x="166" y="627"/>
                    <a:pt x="244" y="626"/>
                    <a:pt x="318" y="636"/>
                  </a:cubicBezTo>
                  <a:cubicBezTo>
                    <a:pt x="402" y="632"/>
                    <a:pt x="494" y="645"/>
                    <a:pt x="565" y="628"/>
                  </a:cubicBezTo>
                  <a:cubicBezTo>
                    <a:pt x="577" y="625"/>
                    <a:pt x="588" y="622"/>
                    <a:pt x="598" y="615"/>
                  </a:cubicBezTo>
                  <a:cubicBezTo>
                    <a:pt x="608" y="607"/>
                    <a:pt x="615" y="596"/>
                    <a:pt x="623" y="584"/>
                  </a:cubicBezTo>
                  <a:cubicBezTo>
                    <a:pt x="623" y="584"/>
                    <a:pt x="623" y="583"/>
                    <a:pt x="624" y="583"/>
                  </a:cubicBezTo>
                  <a:cubicBezTo>
                    <a:pt x="620" y="583"/>
                    <a:pt x="620" y="583"/>
                    <a:pt x="620" y="583"/>
                  </a:cubicBezTo>
                  <a:cubicBezTo>
                    <a:pt x="621" y="584"/>
                    <a:pt x="621" y="585"/>
                    <a:pt x="620" y="585"/>
                  </a:cubicBezTo>
                  <a:cubicBezTo>
                    <a:pt x="620" y="583"/>
                    <a:pt x="620" y="583"/>
                    <a:pt x="620" y="583"/>
                  </a:cubicBezTo>
                  <a:cubicBezTo>
                    <a:pt x="621" y="581"/>
                    <a:pt x="621" y="580"/>
                    <a:pt x="622" y="578"/>
                  </a:cubicBezTo>
                  <a:cubicBezTo>
                    <a:pt x="624" y="575"/>
                    <a:pt x="624" y="581"/>
                    <a:pt x="625" y="582"/>
                  </a:cubicBezTo>
                  <a:cubicBezTo>
                    <a:pt x="646" y="533"/>
                    <a:pt x="647" y="462"/>
                    <a:pt x="649" y="397"/>
                  </a:cubicBezTo>
                  <a:cubicBezTo>
                    <a:pt x="653" y="309"/>
                    <a:pt x="651" y="214"/>
                    <a:pt x="643" y="129"/>
                  </a:cubicBezTo>
                  <a:cubicBezTo>
                    <a:pt x="637" y="63"/>
                    <a:pt x="606" y="17"/>
                    <a:pt x="540" y="8"/>
                  </a:cubicBezTo>
                  <a:cubicBezTo>
                    <a:pt x="491" y="1"/>
                    <a:pt x="435" y="1"/>
                    <a:pt x="384" y="3"/>
                  </a:cubicBezTo>
                  <a:cubicBezTo>
                    <a:pt x="362" y="4"/>
                    <a:pt x="342" y="3"/>
                    <a:pt x="321" y="5"/>
                  </a:cubicBezTo>
                  <a:cubicBezTo>
                    <a:pt x="320" y="2"/>
                    <a:pt x="320" y="2"/>
                    <a:pt x="320" y="2"/>
                  </a:cubicBezTo>
                  <a:cubicBezTo>
                    <a:pt x="235" y="6"/>
                    <a:pt x="139" y="0"/>
                    <a:pt x="67" y="21"/>
                  </a:cubicBezTo>
                  <a:cubicBezTo>
                    <a:pt x="32" y="32"/>
                    <a:pt x="14" y="67"/>
                    <a:pt x="12" y="112"/>
                  </a:cubicBezTo>
                  <a:cubicBezTo>
                    <a:pt x="7" y="209"/>
                    <a:pt x="0" y="315"/>
                    <a:pt x="4" y="410"/>
                  </a:cubicBezTo>
                  <a:cubicBezTo>
                    <a:pt x="6" y="460"/>
                    <a:pt x="6" y="512"/>
                    <a:pt x="17" y="556"/>
                  </a:cubicBezTo>
                  <a:close/>
                  <a:moveTo>
                    <a:pt x="484" y="627"/>
                  </a:moveTo>
                  <a:cubicBezTo>
                    <a:pt x="487" y="628"/>
                    <a:pt x="493" y="626"/>
                    <a:pt x="494" y="629"/>
                  </a:cubicBezTo>
                  <a:cubicBezTo>
                    <a:pt x="491" y="629"/>
                    <a:pt x="487" y="629"/>
                    <a:pt x="484" y="627"/>
                  </a:cubicBezTo>
                  <a:close/>
                  <a:moveTo>
                    <a:pt x="613" y="594"/>
                  </a:moveTo>
                  <a:cubicBezTo>
                    <a:pt x="603" y="606"/>
                    <a:pt x="589" y="613"/>
                    <a:pt x="572" y="617"/>
                  </a:cubicBezTo>
                  <a:cubicBezTo>
                    <a:pt x="586" y="609"/>
                    <a:pt x="603" y="603"/>
                    <a:pt x="614" y="593"/>
                  </a:cubicBezTo>
                  <a:cubicBezTo>
                    <a:pt x="613" y="593"/>
                    <a:pt x="613" y="594"/>
                    <a:pt x="613" y="594"/>
                  </a:cubicBezTo>
                  <a:close/>
                  <a:moveTo>
                    <a:pt x="597" y="594"/>
                  </a:moveTo>
                  <a:cubicBezTo>
                    <a:pt x="597" y="592"/>
                    <a:pt x="600" y="590"/>
                    <a:pt x="601" y="589"/>
                  </a:cubicBezTo>
                  <a:cubicBezTo>
                    <a:pt x="601" y="593"/>
                    <a:pt x="601" y="594"/>
                    <a:pt x="597" y="594"/>
                  </a:cubicBezTo>
                  <a:close/>
                  <a:moveTo>
                    <a:pt x="606" y="582"/>
                  </a:moveTo>
                  <a:cubicBezTo>
                    <a:pt x="610" y="573"/>
                    <a:pt x="610" y="573"/>
                    <a:pt x="610" y="573"/>
                  </a:cubicBezTo>
                  <a:cubicBezTo>
                    <a:pt x="611" y="577"/>
                    <a:pt x="609" y="580"/>
                    <a:pt x="606" y="582"/>
                  </a:cubicBezTo>
                  <a:close/>
                  <a:moveTo>
                    <a:pt x="616" y="575"/>
                  </a:moveTo>
                  <a:cubicBezTo>
                    <a:pt x="631" y="526"/>
                    <a:pt x="631" y="526"/>
                    <a:pt x="631" y="526"/>
                  </a:cubicBezTo>
                  <a:cubicBezTo>
                    <a:pt x="631" y="526"/>
                    <a:pt x="631" y="523"/>
                    <a:pt x="633" y="522"/>
                  </a:cubicBezTo>
                  <a:cubicBezTo>
                    <a:pt x="631" y="543"/>
                    <a:pt x="624" y="560"/>
                    <a:pt x="616" y="575"/>
                  </a:cubicBezTo>
                  <a:close/>
                  <a:moveTo>
                    <a:pt x="629" y="103"/>
                  </a:moveTo>
                  <a:cubicBezTo>
                    <a:pt x="630" y="103"/>
                    <a:pt x="631" y="106"/>
                    <a:pt x="632" y="107"/>
                  </a:cubicBezTo>
                  <a:cubicBezTo>
                    <a:pt x="634" y="122"/>
                    <a:pt x="638" y="139"/>
                    <a:pt x="636" y="157"/>
                  </a:cubicBezTo>
                  <a:cubicBezTo>
                    <a:pt x="636" y="137"/>
                    <a:pt x="632" y="120"/>
                    <a:pt x="629" y="103"/>
                  </a:cubicBezTo>
                  <a:cubicBezTo>
                    <a:pt x="627" y="99"/>
                    <a:pt x="627" y="94"/>
                    <a:pt x="626" y="89"/>
                  </a:cubicBezTo>
                  <a:cubicBezTo>
                    <a:pt x="629" y="93"/>
                    <a:pt x="630" y="98"/>
                    <a:pt x="629" y="103"/>
                  </a:cubicBezTo>
                  <a:close/>
                  <a:moveTo>
                    <a:pt x="575" y="29"/>
                  </a:moveTo>
                  <a:cubicBezTo>
                    <a:pt x="588" y="34"/>
                    <a:pt x="600" y="42"/>
                    <a:pt x="608" y="53"/>
                  </a:cubicBezTo>
                  <a:cubicBezTo>
                    <a:pt x="609" y="54"/>
                    <a:pt x="610" y="54"/>
                    <a:pt x="611" y="55"/>
                  </a:cubicBezTo>
                  <a:cubicBezTo>
                    <a:pt x="610" y="56"/>
                    <a:pt x="609" y="54"/>
                    <a:pt x="609" y="55"/>
                  </a:cubicBezTo>
                  <a:cubicBezTo>
                    <a:pt x="609" y="54"/>
                    <a:pt x="609" y="54"/>
                    <a:pt x="608" y="53"/>
                  </a:cubicBezTo>
                  <a:cubicBezTo>
                    <a:pt x="577" y="29"/>
                    <a:pt x="528" y="22"/>
                    <a:pt x="474" y="19"/>
                  </a:cubicBezTo>
                  <a:cubicBezTo>
                    <a:pt x="449" y="18"/>
                    <a:pt x="422" y="14"/>
                    <a:pt x="394" y="12"/>
                  </a:cubicBezTo>
                  <a:cubicBezTo>
                    <a:pt x="457" y="8"/>
                    <a:pt x="528" y="8"/>
                    <a:pt x="575" y="29"/>
                  </a:cubicBezTo>
                  <a:close/>
                  <a:moveTo>
                    <a:pt x="266" y="11"/>
                  </a:moveTo>
                  <a:cubicBezTo>
                    <a:pt x="263" y="13"/>
                    <a:pt x="258" y="14"/>
                    <a:pt x="254" y="13"/>
                  </a:cubicBezTo>
                  <a:cubicBezTo>
                    <a:pt x="251" y="12"/>
                    <a:pt x="240" y="13"/>
                    <a:pt x="237" y="12"/>
                  </a:cubicBezTo>
                  <a:cubicBezTo>
                    <a:pt x="245" y="11"/>
                    <a:pt x="256" y="12"/>
                    <a:pt x="266" y="11"/>
                  </a:cubicBezTo>
                  <a:close/>
                  <a:moveTo>
                    <a:pt x="202" y="13"/>
                  </a:moveTo>
                  <a:cubicBezTo>
                    <a:pt x="236" y="13"/>
                    <a:pt x="236" y="13"/>
                    <a:pt x="236" y="13"/>
                  </a:cubicBezTo>
                  <a:cubicBezTo>
                    <a:pt x="202" y="14"/>
                    <a:pt x="202" y="14"/>
                    <a:pt x="202" y="14"/>
                  </a:cubicBezTo>
                  <a:lnTo>
                    <a:pt x="202" y="13"/>
                  </a:lnTo>
                  <a:close/>
                  <a:moveTo>
                    <a:pt x="11" y="209"/>
                  </a:moveTo>
                  <a:cubicBezTo>
                    <a:pt x="13" y="151"/>
                    <a:pt x="16" y="95"/>
                    <a:pt x="35" y="55"/>
                  </a:cubicBezTo>
                  <a:cubicBezTo>
                    <a:pt x="47" y="30"/>
                    <a:pt x="81" y="23"/>
                    <a:pt x="116" y="19"/>
                  </a:cubicBezTo>
                  <a:cubicBezTo>
                    <a:pt x="142" y="16"/>
                    <a:pt x="170" y="11"/>
                    <a:pt x="199" y="14"/>
                  </a:cubicBezTo>
                  <a:cubicBezTo>
                    <a:pt x="152" y="18"/>
                    <a:pt x="105" y="18"/>
                    <a:pt x="70" y="34"/>
                  </a:cubicBezTo>
                  <a:cubicBezTo>
                    <a:pt x="50" y="44"/>
                    <a:pt x="37" y="66"/>
                    <a:pt x="37" y="94"/>
                  </a:cubicBezTo>
                  <a:cubicBezTo>
                    <a:pt x="39" y="83"/>
                    <a:pt x="42" y="70"/>
                    <a:pt x="49" y="61"/>
                  </a:cubicBezTo>
                  <a:cubicBezTo>
                    <a:pt x="64" y="41"/>
                    <a:pt x="91" y="31"/>
                    <a:pt x="125" y="28"/>
                  </a:cubicBezTo>
                  <a:cubicBezTo>
                    <a:pt x="271" y="16"/>
                    <a:pt x="444" y="12"/>
                    <a:pt x="574" y="43"/>
                  </a:cubicBezTo>
                  <a:cubicBezTo>
                    <a:pt x="580" y="45"/>
                    <a:pt x="587" y="47"/>
                    <a:pt x="592" y="51"/>
                  </a:cubicBezTo>
                  <a:cubicBezTo>
                    <a:pt x="614" y="67"/>
                    <a:pt x="626" y="95"/>
                    <a:pt x="631" y="128"/>
                  </a:cubicBezTo>
                  <a:cubicBezTo>
                    <a:pt x="637" y="176"/>
                    <a:pt x="639" y="228"/>
                    <a:pt x="639" y="279"/>
                  </a:cubicBezTo>
                  <a:cubicBezTo>
                    <a:pt x="640" y="198"/>
                    <a:pt x="640" y="198"/>
                    <a:pt x="640" y="198"/>
                  </a:cubicBezTo>
                  <a:cubicBezTo>
                    <a:pt x="643" y="277"/>
                    <a:pt x="646" y="366"/>
                    <a:pt x="639" y="446"/>
                  </a:cubicBezTo>
                  <a:cubicBezTo>
                    <a:pt x="639" y="432"/>
                    <a:pt x="640" y="413"/>
                    <a:pt x="638" y="398"/>
                  </a:cubicBezTo>
                  <a:cubicBezTo>
                    <a:pt x="638" y="439"/>
                    <a:pt x="637" y="477"/>
                    <a:pt x="633" y="514"/>
                  </a:cubicBezTo>
                  <a:cubicBezTo>
                    <a:pt x="636" y="394"/>
                    <a:pt x="639" y="263"/>
                    <a:pt x="631" y="145"/>
                  </a:cubicBezTo>
                  <a:cubicBezTo>
                    <a:pt x="631" y="140"/>
                    <a:pt x="629" y="134"/>
                    <a:pt x="627" y="130"/>
                  </a:cubicBezTo>
                  <a:cubicBezTo>
                    <a:pt x="637" y="256"/>
                    <a:pt x="634" y="393"/>
                    <a:pt x="628" y="518"/>
                  </a:cubicBezTo>
                  <a:cubicBezTo>
                    <a:pt x="620" y="572"/>
                    <a:pt x="592" y="606"/>
                    <a:pt x="540" y="616"/>
                  </a:cubicBezTo>
                  <a:cubicBezTo>
                    <a:pt x="463" y="622"/>
                    <a:pt x="393" y="631"/>
                    <a:pt x="311" y="625"/>
                  </a:cubicBezTo>
                  <a:cubicBezTo>
                    <a:pt x="250" y="620"/>
                    <a:pt x="188" y="616"/>
                    <a:pt x="130" y="607"/>
                  </a:cubicBezTo>
                  <a:cubicBezTo>
                    <a:pt x="99" y="593"/>
                    <a:pt x="69" y="575"/>
                    <a:pt x="47" y="553"/>
                  </a:cubicBezTo>
                  <a:cubicBezTo>
                    <a:pt x="24" y="465"/>
                    <a:pt x="18" y="353"/>
                    <a:pt x="21" y="247"/>
                  </a:cubicBezTo>
                  <a:cubicBezTo>
                    <a:pt x="21" y="232"/>
                    <a:pt x="23" y="221"/>
                    <a:pt x="26" y="213"/>
                  </a:cubicBezTo>
                  <a:cubicBezTo>
                    <a:pt x="25" y="166"/>
                    <a:pt x="29" y="109"/>
                    <a:pt x="38" y="66"/>
                  </a:cubicBezTo>
                  <a:cubicBezTo>
                    <a:pt x="21" y="121"/>
                    <a:pt x="21" y="193"/>
                    <a:pt x="17" y="259"/>
                  </a:cubicBezTo>
                  <a:cubicBezTo>
                    <a:pt x="12" y="358"/>
                    <a:pt x="19" y="457"/>
                    <a:pt x="37" y="541"/>
                  </a:cubicBezTo>
                  <a:cubicBezTo>
                    <a:pt x="39" y="548"/>
                    <a:pt x="41" y="557"/>
                    <a:pt x="48" y="563"/>
                  </a:cubicBezTo>
                  <a:cubicBezTo>
                    <a:pt x="66" y="580"/>
                    <a:pt x="92" y="595"/>
                    <a:pt x="113" y="607"/>
                  </a:cubicBezTo>
                  <a:cubicBezTo>
                    <a:pt x="69" y="608"/>
                    <a:pt x="32" y="590"/>
                    <a:pt x="22" y="551"/>
                  </a:cubicBezTo>
                  <a:cubicBezTo>
                    <a:pt x="21" y="552"/>
                    <a:pt x="22" y="557"/>
                    <a:pt x="20" y="559"/>
                  </a:cubicBezTo>
                  <a:cubicBezTo>
                    <a:pt x="7" y="446"/>
                    <a:pt x="8" y="326"/>
                    <a:pt x="11" y="209"/>
                  </a:cubicBezTo>
                  <a:close/>
                </a:path>
              </a:pathLst>
            </a:custGeom>
            <a:gradFill>
              <a:gsLst>
                <a:gs pos="0">
                  <a:srgbClr val="254E6B"/>
                </a:gs>
                <a:gs pos="100000">
                  <a:srgbClr val="1F3F57"/>
                </a:gs>
              </a:gsLst>
              <a:lin ang="2700000" scaled="1"/>
            </a:gradFill>
            <a:ln>
              <a:noFill/>
            </a:ln>
          </p:spPr>
          <p:txBody>
            <a:bodyPr vert="horz" wrap="square" lIns="91440" tIns="45720" rIns="91440" bIns="45720" numCol="1" anchor="t" anchorCtr="0" compatLnSpc="1"/>
            <a:lstStyle/>
            <a:p>
              <a:endParaRPr lang="zh-CN" altLang="en-US"/>
            </a:p>
          </p:txBody>
        </p:sp>
        <p:sp>
          <p:nvSpPr>
            <p:cNvPr id="37" name="Text Box 12"/>
            <p:cNvSpPr txBox="1">
              <a:spLocks noChangeArrowheads="1"/>
            </p:cNvSpPr>
            <p:nvPr/>
          </p:nvSpPr>
          <p:spPr bwMode="auto">
            <a:xfrm>
              <a:off x="8280972" y="2439119"/>
              <a:ext cx="2100326" cy="701675"/>
            </a:xfrm>
            <a:prstGeom prst="rect">
              <a:avLst/>
            </a:prstGeom>
            <a:noFill/>
            <a:ln w="9525">
              <a:noFill/>
              <a:miter lim="800000"/>
            </a:ln>
            <a:effectLst/>
          </p:spPr>
          <p:txBody>
            <a:bodyPr wrap="square" lIns="87089" tIns="43544" rIns="87089" bIns="43544">
              <a:spAutoFit/>
            </a:bodyPr>
            <a:lstStyle/>
            <a:p>
              <a:pPr>
                <a:defRPr/>
              </a:pPr>
              <a:r>
                <a:rPr lang="zh-CN" altLang="en-US" sz="2000" kern="0" dirty="0">
                  <a:solidFill>
                    <a:srgbClr val="254E6B"/>
                  </a:solidFill>
                  <a:latin typeface="微软雅黑" panose="020B0503020204020204" charset="-122"/>
                  <a:ea typeface="微软雅黑" panose="020B0503020204020204" charset="-122"/>
                </a:rPr>
                <a:t>加上一点点的天马行空的想法</a:t>
              </a:r>
            </a:p>
          </p:txBody>
        </p:sp>
      </p:grpSp>
      <p:grpSp>
        <p:nvGrpSpPr>
          <p:cNvPr id="38" name="组合 37"/>
          <p:cNvGrpSpPr/>
          <p:nvPr/>
        </p:nvGrpSpPr>
        <p:grpSpPr>
          <a:xfrm>
            <a:off x="3225881" y="5541379"/>
            <a:ext cx="5762898" cy="1116018"/>
            <a:chOff x="3225881" y="5541379"/>
            <a:chExt cx="5762898" cy="1116018"/>
          </a:xfrm>
        </p:grpSpPr>
        <p:sp>
          <p:nvSpPr>
            <p:cNvPr id="39" name="椭圆 31"/>
            <p:cNvSpPr/>
            <p:nvPr/>
          </p:nvSpPr>
          <p:spPr>
            <a:xfrm>
              <a:off x="3225881" y="5541379"/>
              <a:ext cx="5762898" cy="111601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54E6B"/>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sz="1400" noProof="1">
                <a:solidFill>
                  <a:schemeClr val="tx1">
                    <a:lumMod val="65000"/>
                    <a:lumOff val="35000"/>
                  </a:schemeClr>
                </a:solidFill>
                <a:latin typeface="微软雅黑" panose="020B0503020204020204" charset="-122"/>
                <a:ea typeface="微软雅黑" panose="020B0503020204020204" charset="-122"/>
              </a:endParaRPr>
            </a:p>
          </p:txBody>
        </p:sp>
        <p:sp>
          <p:nvSpPr>
            <p:cNvPr id="40" name="Text Box 21"/>
            <p:cNvSpPr txBox="1">
              <a:spLocks noChangeArrowheads="1"/>
            </p:cNvSpPr>
            <p:nvPr/>
          </p:nvSpPr>
          <p:spPr bwMode="auto">
            <a:xfrm>
              <a:off x="4114369" y="5776534"/>
              <a:ext cx="3960898" cy="646430"/>
            </a:xfrm>
            <a:prstGeom prst="rect">
              <a:avLst/>
            </a:prstGeom>
            <a:noFill/>
            <a:ln w="9525">
              <a:noFill/>
              <a:miter lim="800000"/>
            </a:ln>
            <a:effectLst/>
          </p:spPr>
          <p:txBody>
            <a:bodyPr wrap="square" lIns="93890" tIns="46945" rIns="93890" bIns="46945">
              <a:spAutoFit/>
            </a:bodyPr>
            <a:lstStyle/>
            <a:p>
              <a:pPr algn="ctr">
                <a:defRPr/>
              </a:pPr>
              <a:r>
                <a:rPr lang="zh-CN" altLang="en-US" sz="3600" kern="0" dirty="0">
                  <a:solidFill>
                    <a:srgbClr val="254E6B"/>
                  </a:solidFill>
                  <a:ea typeface="微软雅黑" panose="020B0503020204020204" charset="-122"/>
                </a:rPr>
                <a:t>设计成品</a:t>
              </a:r>
            </a:p>
          </p:txBody>
        </p:sp>
      </p:grpSp>
      <p:sp>
        <p:nvSpPr>
          <p:cNvPr id="41" name="文本框 40">
            <a:extLst>
              <a:ext uri="{FF2B5EF4-FFF2-40B4-BE49-F238E27FC236}">
                <a16:creationId xmlns:a16="http://schemas.microsoft.com/office/drawing/2014/main" id="{1435D3AD-0605-424B-8BE6-330ACFF54B33}"/>
              </a:ext>
            </a:extLst>
          </p:cNvPr>
          <p:cNvSpPr txBox="1"/>
          <p:nvPr/>
        </p:nvSpPr>
        <p:spPr>
          <a:xfrm flipH="1">
            <a:off x="2081478" y="478305"/>
            <a:ext cx="4818201" cy="645160"/>
          </a:xfrm>
          <a:prstGeom prst="rect">
            <a:avLst/>
          </a:prstGeom>
          <a:noFill/>
        </p:spPr>
        <p:txBody>
          <a:bodyPr wrap="square" rtlCol="0">
            <a:spAutoFit/>
          </a:bodyPr>
          <a:lstStyle/>
          <a:p>
            <a:pPr algn="ctr"/>
            <a:r>
              <a:rPr lang="zh-CN" altLang="en-US" sz="3600" b="1" dirty="0">
                <a:solidFill>
                  <a:schemeClr val="tx1">
                    <a:lumMod val="85000"/>
                    <a:lumOff val="15000"/>
                  </a:schemeClr>
                </a:solidFill>
                <a:latin typeface="方正静蕾简体" panose="02000000000000000000" pitchFamily="2" charset="-122"/>
                <a:ea typeface="方正静蕾简体" panose="02000000000000000000" pitchFamily="2" charset="-122"/>
              </a:rPr>
              <a:t>项目概念</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750" fill="hold"/>
                                        <p:tgtEl>
                                          <p:spTgt spid="29"/>
                                        </p:tgtEl>
                                        <p:attrNameLst>
                                          <p:attrName>ppt_x</p:attrName>
                                        </p:attrNameLst>
                                      </p:cBhvr>
                                      <p:tavLst>
                                        <p:tav tm="0">
                                          <p:val>
                                            <p:strVal val="#ppt_x"/>
                                          </p:val>
                                        </p:tav>
                                        <p:tav tm="100000">
                                          <p:val>
                                            <p:strVal val="#ppt_x"/>
                                          </p:val>
                                        </p:tav>
                                      </p:tavLst>
                                    </p:anim>
                                    <p:anim calcmode="lin" valueType="num">
                                      <p:cBhvr additive="base">
                                        <p:cTn id="8" dur="75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decel="36000" fill="hold" nodeType="withEffect">
                                  <p:stCondLst>
                                    <p:cond delay="25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750" fill="hold"/>
                                        <p:tgtEl>
                                          <p:spTgt spid="32"/>
                                        </p:tgtEl>
                                        <p:attrNameLst>
                                          <p:attrName>ppt_x</p:attrName>
                                        </p:attrNameLst>
                                      </p:cBhvr>
                                      <p:tavLst>
                                        <p:tav tm="0">
                                          <p:val>
                                            <p:strVal val="#ppt_x"/>
                                          </p:val>
                                        </p:tav>
                                        <p:tav tm="100000">
                                          <p:val>
                                            <p:strVal val="#ppt_x"/>
                                          </p:val>
                                        </p:tav>
                                      </p:tavLst>
                                    </p:anim>
                                    <p:anim calcmode="lin" valueType="num">
                                      <p:cBhvr additive="base">
                                        <p:cTn id="12" dur="750" fill="hold"/>
                                        <p:tgtEl>
                                          <p:spTgt spid="32"/>
                                        </p:tgtEl>
                                        <p:attrNameLst>
                                          <p:attrName>ppt_y</p:attrName>
                                        </p:attrNameLst>
                                      </p:cBhvr>
                                      <p:tavLst>
                                        <p:tav tm="0">
                                          <p:val>
                                            <p:strVal val="1+#ppt_h/2"/>
                                          </p:val>
                                        </p:tav>
                                        <p:tav tm="100000">
                                          <p:val>
                                            <p:strVal val="#ppt_y"/>
                                          </p:val>
                                        </p:tav>
                                      </p:tavLst>
                                    </p:anim>
                                  </p:childTnLst>
                                </p:cTn>
                              </p:par>
                              <p:par>
                                <p:cTn id="13" presetID="2" presetClass="entr" presetSubtype="4" decel="36000" fill="hold" nodeType="withEffect">
                                  <p:stCondLst>
                                    <p:cond delay="50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750" fill="hold"/>
                                        <p:tgtEl>
                                          <p:spTgt spid="35"/>
                                        </p:tgtEl>
                                        <p:attrNameLst>
                                          <p:attrName>ppt_x</p:attrName>
                                        </p:attrNameLst>
                                      </p:cBhvr>
                                      <p:tavLst>
                                        <p:tav tm="0">
                                          <p:val>
                                            <p:strVal val="#ppt_x"/>
                                          </p:val>
                                        </p:tav>
                                        <p:tav tm="100000">
                                          <p:val>
                                            <p:strVal val="#ppt_x"/>
                                          </p:val>
                                        </p:tav>
                                      </p:tavLst>
                                    </p:anim>
                                    <p:anim calcmode="lin" valueType="num">
                                      <p:cBhvr additive="base">
                                        <p:cTn id="16" dur="750" fill="hold"/>
                                        <p:tgtEl>
                                          <p:spTgt spid="35"/>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22" presetClass="entr" presetSubtype="1"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par>
                                <p:cTn id="21" presetID="22" presetClass="entr" presetSubtype="1"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up)">
                                      <p:cBhvr>
                                        <p:cTn id="23" dur="500"/>
                                        <p:tgtEl>
                                          <p:spTgt spid="23"/>
                                        </p:tgtEl>
                                      </p:cBhvr>
                                    </p:animEffect>
                                  </p:childTnLst>
                                </p:cTn>
                              </p:par>
                              <p:par>
                                <p:cTn id="24" presetID="22" presetClass="entr" presetSubtype="1" fill="hold" nodeType="with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wipe(up)">
                                      <p:cBhvr>
                                        <p:cTn id="26" dur="500"/>
                                        <p:tgtEl>
                                          <p:spTgt spid="26"/>
                                        </p:tgtEl>
                                      </p:cBhvr>
                                    </p:animEffect>
                                  </p:childTnLst>
                                </p:cTn>
                              </p:par>
                            </p:childTnLst>
                          </p:cTn>
                        </p:par>
                        <p:par>
                          <p:cTn id="27" fill="hold">
                            <p:stCondLst>
                              <p:cond delay="1500"/>
                            </p:stCondLst>
                            <p:childTnLst>
                              <p:par>
                                <p:cTn id="28" presetID="16" presetClass="entr" presetSubtype="37" fill="hold" nodeType="after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barn(outVertical)">
                                      <p:cBhvr>
                                        <p:cTn id="3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a:off x="1276270" y="-277091"/>
            <a:ext cx="3074057" cy="5844226"/>
            <a:chOff x="8730" y="0"/>
            <a:chExt cx="1589087" cy="3021084"/>
          </a:xfrm>
          <a:gradFill>
            <a:gsLst>
              <a:gs pos="0">
                <a:srgbClr val="254E6B"/>
              </a:gs>
              <a:gs pos="100000">
                <a:srgbClr val="1F3F57"/>
              </a:gs>
            </a:gsLst>
            <a:lin ang="2700000" scaled="1"/>
          </a:gradFill>
        </p:grpSpPr>
        <p:cxnSp>
          <p:nvCxnSpPr>
            <p:cNvPr id="58" name="直接连接符 57"/>
            <p:cNvCxnSpPr/>
            <p:nvPr/>
          </p:nvCxnSpPr>
          <p:spPr>
            <a:xfrm>
              <a:off x="803273" y="0"/>
              <a:ext cx="0" cy="1381196"/>
            </a:xfrm>
            <a:prstGeom prst="line">
              <a:avLst/>
            </a:prstGeom>
            <a:grpFill/>
            <a:ln w="28575">
              <a:solidFill>
                <a:srgbClr val="254E6B"/>
              </a:solidFill>
            </a:ln>
          </p:spPr>
          <p:style>
            <a:lnRef idx="1">
              <a:schemeClr val="accent1"/>
            </a:lnRef>
            <a:fillRef idx="0">
              <a:schemeClr val="accent1"/>
            </a:fillRef>
            <a:effectRef idx="0">
              <a:schemeClr val="accent1"/>
            </a:effectRef>
            <a:fontRef idx="minor">
              <a:schemeClr val="tx1"/>
            </a:fontRef>
          </p:style>
        </p:cxnSp>
        <p:grpSp>
          <p:nvGrpSpPr>
            <p:cNvPr id="59" name="Group 4"/>
            <p:cNvGrpSpPr>
              <a:grpSpLocks noChangeAspect="1"/>
            </p:cNvGrpSpPr>
            <p:nvPr/>
          </p:nvGrpSpPr>
          <p:grpSpPr bwMode="auto">
            <a:xfrm>
              <a:off x="8730" y="1381196"/>
              <a:ext cx="1589087" cy="1639888"/>
              <a:chOff x="1308" y="1009"/>
              <a:chExt cx="1001" cy="1033"/>
            </a:xfrm>
            <a:grpFill/>
          </p:grpSpPr>
          <p:sp>
            <p:nvSpPr>
              <p:cNvPr id="60" name="Freeform 5"/>
              <p:cNvSpPr/>
              <p:nvPr/>
            </p:nvSpPr>
            <p:spPr bwMode="auto">
              <a:xfrm>
                <a:off x="1528"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solidFill>
                <a:srgbClr val="F9F9F9"/>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1"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2"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3"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4"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5"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6"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7"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8"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sp>
        <p:nvSpPr>
          <p:cNvPr id="40"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41" name="任意多边形 40"/>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flipH="1">
            <a:off x="7221579" y="2902274"/>
            <a:ext cx="3857640" cy="706755"/>
          </a:xfrm>
          <a:prstGeom prst="rect">
            <a:avLst/>
          </a:prstGeom>
          <a:noFill/>
        </p:spPr>
        <p:txBody>
          <a:bodyPr wrap="square" rtlCol="0">
            <a:spAutoFit/>
          </a:bodyPr>
          <a:lstStyle/>
          <a:p>
            <a:pPr algn="dist"/>
            <a:r>
              <a:rPr lang="zh-CN" altLang="en-US" sz="4000" dirty="0">
                <a:latin typeface="方正静蕾简体" panose="02000000000000000000" pitchFamily="2" charset="-122"/>
                <a:ea typeface="方正静蕾简体" panose="02000000000000000000" pitchFamily="2" charset="-122"/>
                <a:sym typeface="+mn-ea"/>
              </a:rPr>
              <a:t>项目介绍</a:t>
            </a:r>
            <a:endParaRPr lang="zh-CN" altLang="en-US" sz="4000" dirty="0">
              <a:latin typeface="方正静蕾简体" panose="02000000000000000000" pitchFamily="2" charset="-122"/>
              <a:ea typeface="方正静蕾简体" panose="02000000000000000000" pitchFamily="2" charset="-122"/>
            </a:endParaRPr>
          </a:p>
        </p:txBody>
      </p:sp>
      <p:grpSp>
        <p:nvGrpSpPr>
          <p:cNvPr id="2" name="组合 1"/>
          <p:cNvGrpSpPr/>
          <p:nvPr/>
        </p:nvGrpSpPr>
        <p:grpSpPr>
          <a:xfrm>
            <a:off x="6016268" y="2883155"/>
            <a:ext cx="841304" cy="841304"/>
            <a:chOff x="6016268" y="2883155"/>
            <a:chExt cx="841304" cy="841304"/>
          </a:xfrm>
        </p:grpSpPr>
        <p:sp>
          <p:nvSpPr>
            <p:cNvPr id="21" name="椭圆 20"/>
            <p:cNvSpPr/>
            <p:nvPr/>
          </p:nvSpPr>
          <p:spPr>
            <a:xfrm>
              <a:off x="6016268" y="2883155"/>
              <a:ext cx="841304" cy="841304"/>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flipH="1">
              <a:off x="6058025" y="2940820"/>
              <a:ext cx="786099" cy="707886"/>
            </a:xfrm>
            <a:prstGeom prst="rect">
              <a:avLst/>
            </a:prstGeom>
            <a:noFill/>
          </p:spPr>
          <p:txBody>
            <a:bodyPr wrap="square" rtlCol="0">
              <a:spAutoFit/>
            </a:bodyPr>
            <a:lstStyle/>
            <a:p>
              <a:pPr algn="ctr"/>
              <a:r>
                <a:rPr lang="en-US" altLang="zh-CN" sz="4000" dirty="0">
                  <a:solidFill>
                    <a:srgbClr val="FCFCFC"/>
                  </a:solidFill>
                  <a:latin typeface="方正静蕾简体" panose="02000000000000000000" pitchFamily="2" charset="-122"/>
                  <a:ea typeface="方正静蕾简体" panose="02000000000000000000" pitchFamily="2" charset="-122"/>
                </a:rPr>
                <a:t>3</a:t>
              </a:r>
              <a:endParaRPr lang="zh-CN" altLang="en-US" sz="7200" b="1" dirty="0">
                <a:solidFill>
                  <a:srgbClr val="FCFCFC"/>
                </a:solidFill>
                <a:latin typeface="方正静蕾简体" panose="02000000000000000000" pitchFamily="2" charset="-122"/>
                <a:ea typeface="方正静蕾简体" panose="02000000000000000000" pitchFamily="2" charset="-122"/>
              </a:endParaRPr>
            </a:p>
          </p:txBody>
        </p:sp>
      </p:grpSp>
      <p:sp>
        <p:nvSpPr>
          <p:cNvPr id="24" name="椭圆 23"/>
          <p:cNvSpPr/>
          <p:nvPr/>
        </p:nvSpPr>
        <p:spPr>
          <a:xfrm>
            <a:off x="951530" y="-1330652"/>
            <a:ext cx="1130382" cy="1130382"/>
          </a:xfrm>
          <a:prstGeom prst="ellipse">
            <a:avLst/>
          </a:prstGeom>
          <a:gradFill>
            <a:gsLst>
              <a:gs pos="0">
                <a:srgbClr val="254E6B"/>
              </a:gs>
              <a:gs pos="100000">
                <a:srgbClr val="1F3F5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750" fill="hold"/>
                                        <p:tgtEl>
                                          <p:spTgt spid="57"/>
                                        </p:tgtEl>
                                        <p:attrNameLst>
                                          <p:attrName>ppt_x</p:attrName>
                                        </p:attrNameLst>
                                      </p:cBhvr>
                                      <p:tavLst>
                                        <p:tav tm="0">
                                          <p:val>
                                            <p:strVal val="#ppt_x"/>
                                          </p:val>
                                        </p:tav>
                                        <p:tav tm="100000">
                                          <p:val>
                                            <p:strVal val="#ppt_x"/>
                                          </p:val>
                                        </p:tav>
                                      </p:tavLst>
                                    </p:anim>
                                    <p:anim calcmode="lin" valueType="num">
                                      <p:cBhvr additive="base">
                                        <p:cTn id="8" dur="750" fill="hold"/>
                                        <p:tgtEl>
                                          <p:spTgt spid="57"/>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8" fill="hold" grpId="0" nodeType="afterEffect">
                                  <p:stCondLst>
                                    <p:cond delay="0"/>
                                  </p:stCondLst>
                                  <p:childTnLst>
                                    <p:set>
                                      <p:cBhvr>
                                        <p:cTn id="11" dur="1" fill="hold">
                                          <p:stCondLst>
                                            <p:cond delay="0"/>
                                          </p:stCondLst>
                                        </p:cTn>
                                        <p:tgtEl>
                                          <p:spTgt spid="40"/>
                                        </p:tgtEl>
                                        <p:attrNameLst>
                                          <p:attrName>style.visibility</p:attrName>
                                        </p:attrNameLst>
                                      </p:cBhvr>
                                      <p:to>
                                        <p:strVal val="visible"/>
                                      </p:to>
                                    </p:set>
                                    <p:anim calcmode="lin" valueType="num">
                                      <p:cBhvr additive="base">
                                        <p:cTn id="12" dur="1000" fill="hold"/>
                                        <p:tgtEl>
                                          <p:spTgt spid="40"/>
                                        </p:tgtEl>
                                        <p:attrNameLst>
                                          <p:attrName>ppt_x</p:attrName>
                                        </p:attrNameLst>
                                      </p:cBhvr>
                                      <p:tavLst>
                                        <p:tav tm="0">
                                          <p:val>
                                            <p:strVal val="0-#ppt_w/2"/>
                                          </p:val>
                                        </p:tav>
                                        <p:tav tm="100000">
                                          <p:val>
                                            <p:strVal val="#ppt_x"/>
                                          </p:val>
                                        </p:tav>
                                      </p:tavLst>
                                    </p:anim>
                                    <p:anim calcmode="lin" valueType="num">
                                      <p:cBhvr additive="base">
                                        <p:cTn id="13" dur="1000" fill="hold"/>
                                        <p:tgtEl>
                                          <p:spTgt spid="40"/>
                                        </p:tgtEl>
                                        <p:attrNameLst>
                                          <p:attrName>ppt_y</p:attrName>
                                        </p:attrNameLst>
                                      </p:cBhvr>
                                      <p:tavLst>
                                        <p:tav tm="0">
                                          <p:val>
                                            <p:strVal val="#ppt_y"/>
                                          </p:val>
                                        </p:tav>
                                        <p:tav tm="100000">
                                          <p:val>
                                            <p:strVal val="#ppt_y"/>
                                          </p:val>
                                        </p:tav>
                                      </p:tavLst>
                                    </p:anim>
                                  </p:childTnLst>
                                </p:cTn>
                              </p:par>
                              <p:par>
                                <p:cTn id="14" presetID="22" presetClass="entr" presetSubtype="8" fill="hold" grpId="0" nodeType="withEffect">
                                  <p:stCondLst>
                                    <p:cond delay="500"/>
                                  </p:stCondLst>
                                  <p:childTnLst>
                                    <p:set>
                                      <p:cBhvr>
                                        <p:cTn id="15" dur="1" fill="hold">
                                          <p:stCondLst>
                                            <p:cond delay="0"/>
                                          </p:stCondLst>
                                        </p:cTn>
                                        <p:tgtEl>
                                          <p:spTgt spid="41"/>
                                        </p:tgtEl>
                                        <p:attrNameLst>
                                          <p:attrName>style.visibility</p:attrName>
                                        </p:attrNameLst>
                                      </p:cBhvr>
                                      <p:to>
                                        <p:strVal val="visible"/>
                                      </p:to>
                                    </p:set>
                                    <p:animEffect transition="in" filter="wipe(left)">
                                      <p:cBhvr>
                                        <p:cTn id="16" dur="500"/>
                                        <p:tgtEl>
                                          <p:spTgt spid="41"/>
                                        </p:tgtEl>
                                      </p:cBhvr>
                                    </p:animEffect>
                                  </p:childTnLst>
                                </p:cTn>
                              </p:par>
                            </p:childTnLst>
                          </p:cTn>
                        </p:par>
                        <p:par>
                          <p:cTn id="17" fill="hold">
                            <p:stCondLst>
                              <p:cond delay="2000"/>
                            </p:stCondLst>
                            <p:childTnLst>
                              <p:par>
                                <p:cTn id="18" presetID="53" presetClass="entr" presetSubtype="16"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p:cTn id="20" dur="500" fill="hold"/>
                                        <p:tgtEl>
                                          <p:spTgt spid="2"/>
                                        </p:tgtEl>
                                        <p:attrNameLst>
                                          <p:attrName>ppt_w</p:attrName>
                                        </p:attrNameLst>
                                      </p:cBhvr>
                                      <p:tavLst>
                                        <p:tav tm="0">
                                          <p:val>
                                            <p:fltVal val="0"/>
                                          </p:val>
                                        </p:tav>
                                        <p:tav tm="100000">
                                          <p:val>
                                            <p:strVal val="#ppt_w"/>
                                          </p:val>
                                        </p:tav>
                                      </p:tavLst>
                                    </p:anim>
                                    <p:anim calcmode="lin" valueType="num">
                                      <p:cBhvr>
                                        <p:cTn id="21" dur="500" fill="hold"/>
                                        <p:tgtEl>
                                          <p:spTgt spid="2"/>
                                        </p:tgtEl>
                                        <p:attrNameLst>
                                          <p:attrName>ppt_h</p:attrName>
                                        </p:attrNameLst>
                                      </p:cBhvr>
                                      <p:tavLst>
                                        <p:tav tm="0">
                                          <p:val>
                                            <p:fltVal val="0"/>
                                          </p:val>
                                        </p:tav>
                                        <p:tav tm="100000">
                                          <p:val>
                                            <p:strVal val="#ppt_h"/>
                                          </p:val>
                                        </p:tav>
                                      </p:tavLst>
                                    </p:anim>
                                    <p:animEffect transition="in" filter="fade">
                                      <p:cBhvr>
                                        <p:cTn id="22" dur="500"/>
                                        <p:tgtEl>
                                          <p:spTgt spid="2"/>
                                        </p:tgtEl>
                                      </p:cBhvr>
                                    </p:animEffect>
                                  </p:childTnLst>
                                </p:cTn>
                              </p:par>
                            </p:childTnLst>
                          </p:cTn>
                        </p:par>
                        <p:par>
                          <p:cTn id="23" fill="hold">
                            <p:stCondLst>
                              <p:cond delay="2500"/>
                            </p:stCondLst>
                            <p:childTnLst>
                              <p:par>
                                <p:cTn id="24" presetID="16" presetClass="entr" presetSubtype="37" fill="hold" grpId="0" nodeType="after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barn(outVertical)">
                                      <p:cBhvr>
                                        <p:cTn id="2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342</Words>
  <Application>Microsoft Office PowerPoint</Application>
  <PresentationFormat>宽屏</PresentationFormat>
  <Paragraphs>87</Paragraphs>
  <Slides>16</Slides>
  <Notes>16</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16</vt:i4>
      </vt:variant>
    </vt:vector>
  </HeadingPairs>
  <TitlesOfParts>
    <vt:vector size="30" baseType="lpstr">
      <vt:lpstr>Aharoni</vt:lpstr>
      <vt:lpstr>创艺简细圆</vt:lpstr>
      <vt:lpstr>方正静蕾简体</vt:lpstr>
      <vt:lpstr>华文隶书</vt:lpstr>
      <vt:lpstr>迷你简卡通</vt:lpstr>
      <vt:lpstr>宋体</vt:lpstr>
      <vt:lpstr>微软雅黑</vt:lpstr>
      <vt:lpstr>幼圆</vt:lpstr>
      <vt:lpstr>Arial</vt:lpstr>
      <vt:lpstr>Arial Black</vt:lpstr>
      <vt:lpstr>Calibri</vt:lpstr>
      <vt:lpstr>Calibri 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cp:lastModifiedBy>许门旺</cp:lastModifiedBy>
  <cp:revision>40</cp:revision>
  <dcterms:created xsi:type="dcterms:W3CDTF">2017-04-05T16:21:00Z</dcterms:created>
  <dcterms:modified xsi:type="dcterms:W3CDTF">2018-04-02T17:58:11Z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2052-10.1.0.7224</vt:lpwstr>
  </property>
</Properties>
</file>

<file path=docProps/thumbnail.jpeg>
</file>